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2"/>
  </p:notesMasterIdLst>
  <p:sldIdLst>
    <p:sldId id="4824" r:id="rId2"/>
    <p:sldId id="4882" r:id="rId3"/>
    <p:sldId id="4878" r:id="rId4"/>
    <p:sldId id="4825" r:id="rId5"/>
    <p:sldId id="4826" r:id="rId6"/>
    <p:sldId id="4827" r:id="rId7"/>
    <p:sldId id="4830" r:id="rId8"/>
    <p:sldId id="4829" r:id="rId9"/>
    <p:sldId id="4828" r:id="rId10"/>
    <p:sldId id="4831" r:id="rId11"/>
    <p:sldId id="4832" r:id="rId12"/>
    <p:sldId id="4839" r:id="rId13"/>
    <p:sldId id="4842" r:id="rId14"/>
    <p:sldId id="4833" r:id="rId15"/>
    <p:sldId id="4835" r:id="rId16"/>
    <p:sldId id="4837" r:id="rId17"/>
    <p:sldId id="4834" r:id="rId18"/>
    <p:sldId id="4885" r:id="rId19"/>
    <p:sldId id="4844" r:id="rId20"/>
    <p:sldId id="4856" r:id="rId21"/>
    <p:sldId id="4846" r:id="rId22"/>
    <p:sldId id="4848" r:id="rId23"/>
    <p:sldId id="4849" r:id="rId24"/>
    <p:sldId id="4879" r:id="rId25"/>
    <p:sldId id="4880" r:id="rId26"/>
    <p:sldId id="4884" r:id="rId27"/>
    <p:sldId id="4845" r:id="rId28"/>
    <p:sldId id="4851" r:id="rId29"/>
    <p:sldId id="4886" r:id="rId30"/>
    <p:sldId id="4852" r:id="rId31"/>
    <p:sldId id="4853" r:id="rId32"/>
    <p:sldId id="4855" r:id="rId33"/>
    <p:sldId id="4854" r:id="rId34"/>
    <p:sldId id="4857" r:id="rId35"/>
    <p:sldId id="4858" r:id="rId36"/>
    <p:sldId id="4859" r:id="rId37"/>
    <p:sldId id="4860" r:id="rId38"/>
    <p:sldId id="4861" r:id="rId39"/>
    <p:sldId id="4850" r:id="rId40"/>
    <p:sldId id="4862" r:id="rId41"/>
    <p:sldId id="4864" r:id="rId42"/>
    <p:sldId id="4863" r:id="rId43"/>
    <p:sldId id="4866" r:id="rId44"/>
    <p:sldId id="4867" r:id="rId45"/>
    <p:sldId id="4868" r:id="rId46"/>
    <p:sldId id="4869" r:id="rId47"/>
    <p:sldId id="4870" r:id="rId48"/>
    <p:sldId id="4871" r:id="rId49"/>
    <p:sldId id="4872" r:id="rId50"/>
    <p:sldId id="4873" r:id="rId51"/>
    <p:sldId id="4874" r:id="rId52"/>
    <p:sldId id="4875" r:id="rId53"/>
    <p:sldId id="4876" r:id="rId54"/>
    <p:sldId id="4877" r:id="rId55"/>
    <p:sldId id="4889" r:id="rId56"/>
    <p:sldId id="4883" r:id="rId57"/>
    <p:sldId id="4888" r:id="rId58"/>
    <p:sldId id="4887" r:id="rId59"/>
    <p:sldId id="4890" r:id="rId60"/>
    <p:sldId id="4865" r:id="rId61"/>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4669"/>
    <a:srgbClr val="FF1493"/>
    <a:srgbClr val="151926"/>
    <a:srgbClr val="F2EEFC"/>
    <a:srgbClr val="E3E4F7"/>
    <a:srgbClr val="005AA3"/>
    <a:srgbClr val="FBFEFE"/>
    <a:srgbClr val="BFC8CA"/>
    <a:srgbClr val="1A1D2E"/>
    <a:srgbClr val="0B0E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70" autoAdjust="0"/>
    <p:restoredTop sz="57877"/>
  </p:normalViewPr>
  <p:slideViewPr>
    <p:cSldViewPr snapToGrid="0">
      <p:cViewPr varScale="1">
        <p:scale>
          <a:sx n="47" d="100"/>
          <a:sy n="47" d="100"/>
        </p:scale>
        <p:origin x="3200" y="208"/>
      </p:cViewPr>
      <p:guideLst/>
    </p:cSldViewPr>
  </p:slideViewPr>
  <p:notesTextViewPr>
    <p:cViewPr>
      <p:scale>
        <a:sx n="1" d="1"/>
        <a:sy n="1" d="1"/>
      </p:scale>
      <p:origin x="0" y="0"/>
    </p:cViewPr>
  </p:notesTextViewPr>
  <p:sorterViewPr>
    <p:cViewPr>
      <p:scale>
        <a:sx n="150" d="100"/>
        <a:sy n="150" d="100"/>
      </p:scale>
      <p:origin x="0" y="-1309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1F76E0-EDC2-7149-AEFA-08E9ED64A482}" type="datetimeFigureOut">
              <a:rPr lang="en-EE" smtClean="0"/>
              <a:t>22.05.2026</a:t>
            </a:fld>
            <a:endParaRPr lang="en-E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5AA38-F6A0-4046-94F1-ABD14A0B7A7E}" type="slidenum">
              <a:rPr lang="en-EE" smtClean="0"/>
              <a:t>‹#›</a:t>
            </a:fld>
            <a:endParaRPr lang="en-EE"/>
          </a:p>
        </p:txBody>
      </p:sp>
    </p:spTree>
    <p:extLst>
      <p:ext uri="{BB962C8B-B14F-4D97-AF65-F5344CB8AC3E}">
        <p14:creationId xmlns:p14="http://schemas.microsoft.com/office/powerpoint/2010/main" val="4102771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toyota-industries.com/company/history/toyoda_sakichi/"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2CC97-BF45-F34D-F558-8CCE29021B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DCB3A1-9C5B-DAF4-18A7-CD42330EAA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51E772-A7A3-670E-EEC0-343B614F6367}"/>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E89F7659-14BB-F47D-8800-B776099266E8}"/>
              </a:ext>
            </a:extLst>
          </p:cNvPr>
          <p:cNvSpPr>
            <a:spLocks noGrp="1"/>
          </p:cNvSpPr>
          <p:nvPr>
            <p:ph type="sldNum" sz="quarter" idx="5"/>
          </p:nvPr>
        </p:nvSpPr>
        <p:spPr/>
        <p:txBody>
          <a:bodyPr/>
          <a:lstStyle/>
          <a:p>
            <a:fld id="{9AD8C9D4-1A47-6F42-8BBE-F1AC466DE90C}" type="slidenum">
              <a:rPr lang="en-US" smtClean="0"/>
              <a:t>1</a:t>
            </a:fld>
            <a:endParaRPr lang="en-US"/>
          </a:p>
        </p:txBody>
      </p:sp>
    </p:spTree>
    <p:extLst>
      <p:ext uri="{BB962C8B-B14F-4D97-AF65-F5344CB8AC3E}">
        <p14:creationId xmlns:p14="http://schemas.microsoft.com/office/powerpoint/2010/main" val="1861971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54B15-6560-3501-A7F1-FE673C6C51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49532C-9348-BD64-6F0C-8155D4B011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F72ECC-D371-94F6-2830-275F2FE1BC70}"/>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17AC1C30-2B83-28FD-0530-AA6CDA96A5BA}"/>
              </a:ext>
            </a:extLst>
          </p:cNvPr>
          <p:cNvSpPr>
            <a:spLocks noGrp="1"/>
          </p:cNvSpPr>
          <p:nvPr>
            <p:ph type="sldNum" sz="quarter" idx="5"/>
          </p:nvPr>
        </p:nvSpPr>
        <p:spPr/>
        <p:txBody>
          <a:bodyPr/>
          <a:lstStyle/>
          <a:p>
            <a:fld id="{9AD8C9D4-1A47-6F42-8BBE-F1AC466DE90C}" type="slidenum">
              <a:rPr lang="en-US" smtClean="0"/>
              <a:t>10</a:t>
            </a:fld>
            <a:endParaRPr lang="en-US"/>
          </a:p>
        </p:txBody>
      </p:sp>
    </p:spTree>
    <p:extLst>
      <p:ext uri="{BB962C8B-B14F-4D97-AF65-F5344CB8AC3E}">
        <p14:creationId xmlns:p14="http://schemas.microsoft.com/office/powerpoint/2010/main" val="2169878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F327A-A0AF-A774-D5D3-EDC46723C2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4B1AE5-FB73-6B18-5476-094558E61D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E8AE7F-85FF-8F58-7C9E-62C4DE47C012}"/>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EDE46E3B-59A3-1734-7BA0-C8980EE5DDCE}"/>
              </a:ext>
            </a:extLst>
          </p:cNvPr>
          <p:cNvSpPr>
            <a:spLocks noGrp="1"/>
          </p:cNvSpPr>
          <p:nvPr>
            <p:ph type="sldNum" sz="quarter" idx="5"/>
          </p:nvPr>
        </p:nvSpPr>
        <p:spPr/>
        <p:txBody>
          <a:bodyPr/>
          <a:lstStyle/>
          <a:p>
            <a:fld id="{9AD8C9D4-1A47-6F42-8BBE-F1AC466DE90C}" type="slidenum">
              <a:rPr lang="en-US" smtClean="0"/>
              <a:t>11</a:t>
            </a:fld>
            <a:endParaRPr lang="en-US"/>
          </a:p>
        </p:txBody>
      </p:sp>
    </p:spTree>
    <p:extLst>
      <p:ext uri="{BB962C8B-B14F-4D97-AF65-F5344CB8AC3E}">
        <p14:creationId xmlns:p14="http://schemas.microsoft.com/office/powerpoint/2010/main" val="1117316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0A517-0952-E0A6-90C8-28F87992D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2AC7B-233F-5766-E2BC-069593D29A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0B2A48-8310-EFE0-3444-D4F92A46E165}"/>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467A765A-6049-416A-6BAF-E9E915BD5C6D}"/>
              </a:ext>
            </a:extLst>
          </p:cNvPr>
          <p:cNvSpPr>
            <a:spLocks noGrp="1"/>
          </p:cNvSpPr>
          <p:nvPr>
            <p:ph type="sldNum" sz="quarter" idx="5"/>
          </p:nvPr>
        </p:nvSpPr>
        <p:spPr/>
        <p:txBody>
          <a:bodyPr/>
          <a:lstStyle/>
          <a:p>
            <a:fld id="{9AD8C9D4-1A47-6F42-8BBE-F1AC466DE90C}" type="slidenum">
              <a:rPr lang="en-US" smtClean="0"/>
              <a:t>14</a:t>
            </a:fld>
            <a:endParaRPr lang="en-US"/>
          </a:p>
        </p:txBody>
      </p:sp>
    </p:spTree>
    <p:extLst>
      <p:ext uri="{BB962C8B-B14F-4D97-AF65-F5344CB8AC3E}">
        <p14:creationId xmlns:p14="http://schemas.microsoft.com/office/powerpoint/2010/main" val="23880356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A5C246-A75C-54E2-3D48-561E56E980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D86EC0-26B6-9C8D-3F1C-38D45F412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30EDE-38EE-8824-610B-58153275573E}"/>
              </a:ext>
            </a:extLst>
          </p:cNvPr>
          <p:cNvSpPr>
            <a:spLocks noGrp="1"/>
          </p:cNvSpPr>
          <p:nvPr>
            <p:ph type="body" idx="1"/>
          </p:nvPr>
        </p:nvSpPr>
        <p:spPr/>
        <p:txBody>
          <a:bodyPr/>
          <a:lstStyle/>
          <a:p>
            <a:r>
              <a:rPr lang="en-GB" sz="1200" b="0" i="0" kern="1200" dirty="0">
                <a:solidFill>
                  <a:schemeClr val="tx1"/>
                </a:solidFill>
                <a:effectLst/>
                <a:latin typeface="+mn-lt"/>
                <a:ea typeface="+mn-ea"/>
                <a:cs typeface="+mn-cs"/>
              </a:rPr>
              <a:t>The Five Whys method was originally developed by </a:t>
            </a:r>
            <a:r>
              <a:rPr lang="en-GB" sz="1200" b="0" i="0" u="none" strike="noStrike" kern="1200" dirty="0">
                <a:solidFill>
                  <a:schemeClr val="tx1"/>
                </a:solidFill>
                <a:effectLst/>
                <a:latin typeface="+mn-lt"/>
                <a:ea typeface="+mn-ea"/>
                <a:cs typeface="+mn-cs"/>
                <a:hlinkClick r:id="rId3"/>
              </a:rPr>
              <a:t>Sakichi Toyoda</a:t>
            </a:r>
            <a:r>
              <a:rPr lang="en-GB" sz="1200" b="0" i="0" kern="1200" dirty="0">
                <a:solidFill>
                  <a:schemeClr val="tx1"/>
                </a:solidFill>
                <a:effectLst/>
                <a:latin typeface="+mn-lt"/>
                <a:ea typeface="+mn-ea"/>
                <a:cs typeface="+mn-cs"/>
              </a:rPr>
              <a:t>, the founder of Toyota Industries. This method became widely used in Toyota Motor Corporation and is still used frequently to this day. Taiichi Ohno, the architect of the Toyota Production System, describes the five whys as “the basis of Toyota’s scientific approach.”</a:t>
            </a:r>
            <a:endParaRPr lang="en-EE" dirty="0"/>
          </a:p>
        </p:txBody>
      </p:sp>
      <p:sp>
        <p:nvSpPr>
          <p:cNvPr id="4" name="Slide Number Placeholder 3">
            <a:extLst>
              <a:ext uri="{FF2B5EF4-FFF2-40B4-BE49-F238E27FC236}">
                <a16:creationId xmlns:a16="http://schemas.microsoft.com/office/drawing/2014/main" id="{57915A06-5C42-A0DE-D769-1BA8A9680AFE}"/>
              </a:ext>
            </a:extLst>
          </p:cNvPr>
          <p:cNvSpPr>
            <a:spLocks noGrp="1"/>
          </p:cNvSpPr>
          <p:nvPr>
            <p:ph type="sldNum" sz="quarter" idx="5"/>
          </p:nvPr>
        </p:nvSpPr>
        <p:spPr/>
        <p:txBody>
          <a:bodyPr/>
          <a:lstStyle/>
          <a:p>
            <a:fld id="{D70D8D87-3B99-C04B-AA72-8F6159C2FE94}" type="slidenum">
              <a:rPr lang="en-EE" smtClean="0"/>
              <a:t>15</a:t>
            </a:fld>
            <a:endParaRPr lang="en-EE"/>
          </a:p>
        </p:txBody>
      </p:sp>
    </p:spTree>
    <p:extLst>
      <p:ext uri="{BB962C8B-B14F-4D97-AF65-F5344CB8AC3E}">
        <p14:creationId xmlns:p14="http://schemas.microsoft.com/office/powerpoint/2010/main" val="1503867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28BC7-7EC6-6A6A-B61D-BC7C31A07D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1C0CB0-43BA-F2F9-C269-61B5F3C630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485B9C-BAF4-3B9F-A0E6-DAE8D980FE7A}"/>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3547CC33-0B0E-2C09-F08C-A2C9A30747D6}"/>
              </a:ext>
            </a:extLst>
          </p:cNvPr>
          <p:cNvSpPr>
            <a:spLocks noGrp="1"/>
          </p:cNvSpPr>
          <p:nvPr>
            <p:ph type="sldNum" sz="quarter" idx="5"/>
          </p:nvPr>
        </p:nvSpPr>
        <p:spPr/>
        <p:txBody>
          <a:bodyPr/>
          <a:lstStyle/>
          <a:p>
            <a:fld id="{9AD8C9D4-1A47-6F42-8BBE-F1AC466DE90C}" type="slidenum">
              <a:rPr lang="en-US" smtClean="0"/>
              <a:t>17</a:t>
            </a:fld>
            <a:endParaRPr lang="en-US"/>
          </a:p>
        </p:txBody>
      </p:sp>
    </p:spTree>
    <p:extLst>
      <p:ext uri="{BB962C8B-B14F-4D97-AF65-F5344CB8AC3E}">
        <p14:creationId xmlns:p14="http://schemas.microsoft.com/office/powerpoint/2010/main" val="365714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F5C2A1-48F8-F0A1-7798-C4DFAE1D15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684565-8F1A-E3A7-4175-27F50252A3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0A0169-EAEA-551B-35B1-1049183B3ADE}"/>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3E1FBA42-DB83-0FD3-D6BB-C1C719241CA9}"/>
              </a:ext>
            </a:extLst>
          </p:cNvPr>
          <p:cNvSpPr>
            <a:spLocks noGrp="1"/>
          </p:cNvSpPr>
          <p:nvPr>
            <p:ph type="sldNum" sz="quarter" idx="5"/>
          </p:nvPr>
        </p:nvSpPr>
        <p:spPr/>
        <p:txBody>
          <a:bodyPr/>
          <a:lstStyle/>
          <a:p>
            <a:fld id="{9AD8C9D4-1A47-6F42-8BBE-F1AC466DE90C}" type="slidenum">
              <a:rPr lang="en-US" smtClean="0"/>
              <a:t>18</a:t>
            </a:fld>
            <a:endParaRPr lang="en-US"/>
          </a:p>
        </p:txBody>
      </p:sp>
    </p:spTree>
    <p:extLst>
      <p:ext uri="{BB962C8B-B14F-4D97-AF65-F5344CB8AC3E}">
        <p14:creationId xmlns:p14="http://schemas.microsoft.com/office/powerpoint/2010/main" val="2751514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9586B-8347-2BB6-25FE-063BA0021C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21ECB3-7E98-D872-5D03-16ED4450BC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06C3DE-44F5-8EE1-31D8-822D0E86D076}"/>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98680969-4A7C-80A3-C6F3-611F74F5E154}"/>
              </a:ext>
            </a:extLst>
          </p:cNvPr>
          <p:cNvSpPr>
            <a:spLocks noGrp="1"/>
          </p:cNvSpPr>
          <p:nvPr>
            <p:ph type="sldNum" sz="quarter" idx="5"/>
          </p:nvPr>
        </p:nvSpPr>
        <p:spPr/>
        <p:txBody>
          <a:bodyPr/>
          <a:lstStyle/>
          <a:p>
            <a:fld id="{9AD8C9D4-1A47-6F42-8BBE-F1AC466DE90C}" type="slidenum">
              <a:rPr lang="en-US" smtClean="0"/>
              <a:t>19</a:t>
            </a:fld>
            <a:endParaRPr lang="en-US"/>
          </a:p>
        </p:txBody>
      </p:sp>
    </p:spTree>
    <p:extLst>
      <p:ext uri="{BB962C8B-B14F-4D97-AF65-F5344CB8AC3E}">
        <p14:creationId xmlns:p14="http://schemas.microsoft.com/office/powerpoint/2010/main" val="1159057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8AB88-8D29-564A-456B-D56852E09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67ADB6-C8BF-9D5D-8122-B4970D7D13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6937F1-77F9-0D86-38AE-25E7548B15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4328488-1A1B-082A-AA1E-17DB4340D1C3}"/>
              </a:ext>
            </a:extLst>
          </p:cNvPr>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5727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E809D-45F9-C214-7DD2-3B61549AB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8B792E-736D-37BD-0B12-78E37841BA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E5E723-22C8-FFAC-F702-F8A6F86EC353}"/>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A7039F61-1ECE-7707-5EEA-78227BA42CF4}"/>
              </a:ext>
            </a:extLst>
          </p:cNvPr>
          <p:cNvSpPr>
            <a:spLocks noGrp="1"/>
          </p:cNvSpPr>
          <p:nvPr>
            <p:ph type="sldNum" sz="quarter" idx="5"/>
          </p:nvPr>
        </p:nvSpPr>
        <p:spPr/>
        <p:txBody>
          <a:bodyPr/>
          <a:lstStyle/>
          <a:p>
            <a:fld id="{9AD8C9D4-1A47-6F42-8BBE-F1AC466DE90C}" type="slidenum">
              <a:rPr lang="en-US" smtClean="0"/>
              <a:t>21</a:t>
            </a:fld>
            <a:endParaRPr lang="en-US"/>
          </a:p>
        </p:txBody>
      </p:sp>
    </p:spTree>
    <p:extLst>
      <p:ext uri="{BB962C8B-B14F-4D97-AF65-F5344CB8AC3E}">
        <p14:creationId xmlns:p14="http://schemas.microsoft.com/office/powerpoint/2010/main" val="10083141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00DA8-FA5C-36F4-B9C9-0BD7828CFD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3F7BF-3F73-C5AB-1C7A-F485D13DD6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DF5E0-43E6-459F-DD20-BEDDA81460B2}"/>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78C62E8D-8592-D010-8B29-E1181DB42A2C}"/>
              </a:ext>
            </a:extLst>
          </p:cNvPr>
          <p:cNvSpPr>
            <a:spLocks noGrp="1"/>
          </p:cNvSpPr>
          <p:nvPr>
            <p:ph type="sldNum" sz="quarter" idx="5"/>
          </p:nvPr>
        </p:nvSpPr>
        <p:spPr/>
        <p:txBody>
          <a:bodyPr/>
          <a:lstStyle/>
          <a:p>
            <a:fld id="{9AD8C9D4-1A47-6F42-8BBE-F1AC466DE90C}" type="slidenum">
              <a:rPr lang="en-US" smtClean="0"/>
              <a:t>22</a:t>
            </a:fld>
            <a:endParaRPr lang="en-US"/>
          </a:p>
        </p:txBody>
      </p:sp>
    </p:spTree>
    <p:extLst>
      <p:ext uri="{BB962C8B-B14F-4D97-AF65-F5344CB8AC3E}">
        <p14:creationId xmlns:p14="http://schemas.microsoft.com/office/powerpoint/2010/main" val="2282996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0B183-5711-E74E-9CBC-54F051EAB4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FDE70-E797-A666-07DC-AB8C7B7A6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9E8E47-AE76-4178-E491-7F86B23C8CD3}"/>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5DFD434F-7F3A-EB61-05A7-C97E38A97AE0}"/>
              </a:ext>
            </a:extLst>
          </p:cNvPr>
          <p:cNvSpPr>
            <a:spLocks noGrp="1"/>
          </p:cNvSpPr>
          <p:nvPr>
            <p:ph type="sldNum" sz="quarter" idx="5"/>
          </p:nvPr>
        </p:nvSpPr>
        <p:spPr/>
        <p:txBody>
          <a:bodyPr/>
          <a:lstStyle/>
          <a:p>
            <a:fld id="{9AD8C9D4-1A47-6F42-8BBE-F1AC466DE90C}" type="slidenum">
              <a:rPr lang="en-US" smtClean="0"/>
              <a:t>2</a:t>
            </a:fld>
            <a:endParaRPr lang="en-US"/>
          </a:p>
        </p:txBody>
      </p:sp>
    </p:spTree>
    <p:extLst>
      <p:ext uri="{BB962C8B-B14F-4D97-AF65-F5344CB8AC3E}">
        <p14:creationId xmlns:p14="http://schemas.microsoft.com/office/powerpoint/2010/main" val="1275731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56994-9B75-16FA-3CCF-F3A50A2B46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B4BBF2-AF64-8E4B-D89E-51366329FD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93665D-47BB-7ED3-9BE1-8847513087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E3B5F73-6D21-2A3F-42B0-AB0FD7081FB9}"/>
              </a:ext>
            </a:extLst>
          </p:cNvPr>
          <p:cNvSpPr>
            <a:spLocks noGrp="1"/>
          </p:cNvSpPr>
          <p:nvPr>
            <p:ph type="sldNum" sz="quarter" idx="10"/>
          </p:nvPr>
        </p:nvSpPr>
        <p:spPr/>
        <p:txBody>
          <a:bodyPr/>
          <a:lstStyle/>
          <a:p>
            <a:fld id="{4F795790-EC8D-7646-9088-981F9BD46B96}" type="slidenum">
              <a:rPr lang="en-US" smtClean="0"/>
              <a:t>23</a:t>
            </a:fld>
            <a:endParaRPr lang="en-US"/>
          </a:p>
        </p:txBody>
      </p:sp>
    </p:spTree>
    <p:extLst>
      <p:ext uri="{BB962C8B-B14F-4D97-AF65-F5344CB8AC3E}">
        <p14:creationId xmlns:p14="http://schemas.microsoft.com/office/powerpoint/2010/main" val="1314694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3792F-0F2D-DD48-BBFD-62066B517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3983DD-1E8D-1212-4D9F-5A0F533045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CFED12-D7A0-F703-E47B-FC900D8E3D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67B516-E9F3-DAA5-527A-4AC8D02FF2BA}"/>
              </a:ext>
            </a:extLst>
          </p:cNvPr>
          <p:cNvSpPr>
            <a:spLocks noGrp="1"/>
          </p:cNvSpPr>
          <p:nvPr>
            <p:ph type="sldNum" sz="quarter" idx="10"/>
          </p:nvPr>
        </p:nvSpPr>
        <p:spPr/>
        <p:txBody>
          <a:bodyPr/>
          <a:lstStyle/>
          <a:p>
            <a:fld id="{4F795790-EC8D-7646-9088-981F9BD46B96}" type="slidenum">
              <a:rPr lang="en-US" smtClean="0"/>
              <a:t>24</a:t>
            </a:fld>
            <a:endParaRPr lang="en-US"/>
          </a:p>
        </p:txBody>
      </p:sp>
    </p:spTree>
    <p:extLst>
      <p:ext uri="{BB962C8B-B14F-4D97-AF65-F5344CB8AC3E}">
        <p14:creationId xmlns:p14="http://schemas.microsoft.com/office/powerpoint/2010/main" val="12738865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91CDB-FF1B-4C16-C59D-48996D7957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5BBF80-9560-E700-9A85-8DE0F942CC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C6FFA-091A-D99A-E345-D8E33C901E5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BB695D-FCD6-5C8C-C7AE-A27C451475F1}"/>
              </a:ext>
            </a:extLst>
          </p:cNvPr>
          <p:cNvSpPr>
            <a:spLocks noGrp="1"/>
          </p:cNvSpPr>
          <p:nvPr>
            <p:ph type="sldNum" sz="quarter" idx="10"/>
          </p:nvPr>
        </p:nvSpPr>
        <p:spPr/>
        <p:txBody>
          <a:bodyPr/>
          <a:lstStyle/>
          <a:p>
            <a:fld id="{4F795790-EC8D-7646-9088-981F9BD46B96}" type="slidenum">
              <a:rPr lang="en-US" smtClean="0"/>
              <a:t>25</a:t>
            </a:fld>
            <a:endParaRPr lang="en-US"/>
          </a:p>
        </p:txBody>
      </p:sp>
    </p:spTree>
    <p:extLst>
      <p:ext uri="{BB962C8B-B14F-4D97-AF65-F5344CB8AC3E}">
        <p14:creationId xmlns:p14="http://schemas.microsoft.com/office/powerpoint/2010/main" val="3597338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188EB-A700-390C-90E8-83C50EB05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E3FC9E-83B7-F081-8285-9BFC5151D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EE2DF3-9A2B-1CDF-9377-4273AC6201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DED688-F53C-B317-0760-C36387F2CB1B}"/>
              </a:ext>
            </a:extLst>
          </p:cNvPr>
          <p:cNvSpPr>
            <a:spLocks noGrp="1"/>
          </p:cNvSpPr>
          <p:nvPr>
            <p:ph type="sldNum" sz="quarter" idx="10"/>
          </p:nvPr>
        </p:nvSpPr>
        <p:spPr/>
        <p:txBody>
          <a:bodyPr/>
          <a:lstStyle/>
          <a:p>
            <a:fld id="{4F795790-EC8D-7646-9088-981F9BD46B96}" type="slidenum">
              <a:rPr lang="en-US" smtClean="0"/>
              <a:t>26</a:t>
            </a:fld>
            <a:endParaRPr lang="en-US"/>
          </a:p>
        </p:txBody>
      </p:sp>
    </p:spTree>
    <p:extLst>
      <p:ext uri="{BB962C8B-B14F-4D97-AF65-F5344CB8AC3E}">
        <p14:creationId xmlns:p14="http://schemas.microsoft.com/office/powerpoint/2010/main" val="3065564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A946B-EF45-0EA5-8C4E-B2C9BED2C2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61D479-E433-77BB-278A-42AE5CCC83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2D352F-768D-A0EF-528D-2AE78B30A73D}"/>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9333385E-E133-7AC2-1922-526ED5C4CFF1}"/>
              </a:ext>
            </a:extLst>
          </p:cNvPr>
          <p:cNvSpPr>
            <a:spLocks noGrp="1"/>
          </p:cNvSpPr>
          <p:nvPr>
            <p:ph type="sldNum" sz="quarter" idx="5"/>
          </p:nvPr>
        </p:nvSpPr>
        <p:spPr/>
        <p:txBody>
          <a:bodyPr/>
          <a:lstStyle/>
          <a:p>
            <a:fld id="{9AD8C9D4-1A47-6F42-8BBE-F1AC466DE90C}" type="slidenum">
              <a:rPr lang="en-US" smtClean="0"/>
              <a:t>27</a:t>
            </a:fld>
            <a:endParaRPr lang="en-US"/>
          </a:p>
        </p:txBody>
      </p:sp>
    </p:spTree>
    <p:extLst>
      <p:ext uri="{BB962C8B-B14F-4D97-AF65-F5344CB8AC3E}">
        <p14:creationId xmlns:p14="http://schemas.microsoft.com/office/powerpoint/2010/main" val="2290192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09B15-197E-8F64-90CF-81ADF81D33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15DCE0-945D-5854-3446-A4FD6F1EAC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428C5-958F-AD76-B743-2D65A79673B7}"/>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1ECB3DEE-FC14-0D14-8332-4788C994A4A2}"/>
              </a:ext>
            </a:extLst>
          </p:cNvPr>
          <p:cNvSpPr>
            <a:spLocks noGrp="1"/>
          </p:cNvSpPr>
          <p:nvPr>
            <p:ph type="sldNum" sz="quarter" idx="5"/>
          </p:nvPr>
        </p:nvSpPr>
        <p:spPr/>
        <p:txBody>
          <a:bodyPr/>
          <a:lstStyle/>
          <a:p>
            <a:fld id="{9AD8C9D4-1A47-6F42-8BBE-F1AC466DE90C}" type="slidenum">
              <a:rPr lang="en-US" smtClean="0"/>
              <a:t>28</a:t>
            </a:fld>
            <a:endParaRPr lang="en-US"/>
          </a:p>
        </p:txBody>
      </p:sp>
    </p:spTree>
    <p:extLst>
      <p:ext uri="{BB962C8B-B14F-4D97-AF65-F5344CB8AC3E}">
        <p14:creationId xmlns:p14="http://schemas.microsoft.com/office/powerpoint/2010/main" val="2894362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CE68D-2512-F438-F91C-DCD7E3FA4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254C6A-287E-6DF7-7FDA-4024124CAE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FBA43C-D6EE-3A94-B9EC-6C646B9571A7}"/>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4685AFE7-EDEE-5BDA-A1FC-A0C6C3C779DE}"/>
              </a:ext>
            </a:extLst>
          </p:cNvPr>
          <p:cNvSpPr>
            <a:spLocks noGrp="1"/>
          </p:cNvSpPr>
          <p:nvPr>
            <p:ph type="sldNum" sz="quarter" idx="5"/>
          </p:nvPr>
        </p:nvSpPr>
        <p:spPr/>
        <p:txBody>
          <a:bodyPr/>
          <a:lstStyle/>
          <a:p>
            <a:fld id="{9AD8C9D4-1A47-6F42-8BBE-F1AC466DE90C}" type="slidenum">
              <a:rPr lang="en-US" smtClean="0"/>
              <a:t>29</a:t>
            </a:fld>
            <a:endParaRPr lang="en-US"/>
          </a:p>
        </p:txBody>
      </p:sp>
    </p:spTree>
    <p:extLst>
      <p:ext uri="{BB962C8B-B14F-4D97-AF65-F5344CB8AC3E}">
        <p14:creationId xmlns:p14="http://schemas.microsoft.com/office/powerpoint/2010/main" val="961036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F9B7B-B635-BC22-20E6-46A3600DE3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466DA3-090B-E5AD-8D74-D75FFBFCB9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58CF64-2984-D7A1-EB1E-351E06343BF3}"/>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5D82F19F-D5FF-0634-80A1-00A01013E025}"/>
              </a:ext>
            </a:extLst>
          </p:cNvPr>
          <p:cNvSpPr>
            <a:spLocks noGrp="1"/>
          </p:cNvSpPr>
          <p:nvPr>
            <p:ph type="sldNum" sz="quarter" idx="5"/>
          </p:nvPr>
        </p:nvSpPr>
        <p:spPr/>
        <p:txBody>
          <a:bodyPr/>
          <a:lstStyle/>
          <a:p>
            <a:fld id="{9AD8C9D4-1A47-6F42-8BBE-F1AC466DE90C}" type="slidenum">
              <a:rPr lang="en-US" smtClean="0"/>
              <a:t>30</a:t>
            </a:fld>
            <a:endParaRPr lang="en-US"/>
          </a:p>
        </p:txBody>
      </p:sp>
    </p:spTree>
    <p:extLst>
      <p:ext uri="{BB962C8B-B14F-4D97-AF65-F5344CB8AC3E}">
        <p14:creationId xmlns:p14="http://schemas.microsoft.com/office/powerpoint/2010/main" val="1535138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9D961E-728A-3CF8-C7CD-5C3A0F7EF0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C843A-BC5B-24C3-4B57-1FB3807E8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7710F2-8FE5-935F-740E-BDBDDFB76642}"/>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C45A7858-F601-12F3-59C0-911D15D89D5F}"/>
              </a:ext>
            </a:extLst>
          </p:cNvPr>
          <p:cNvSpPr>
            <a:spLocks noGrp="1"/>
          </p:cNvSpPr>
          <p:nvPr>
            <p:ph type="sldNum" sz="quarter" idx="5"/>
          </p:nvPr>
        </p:nvSpPr>
        <p:spPr/>
        <p:txBody>
          <a:bodyPr/>
          <a:lstStyle/>
          <a:p>
            <a:fld id="{9AD8C9D4-1A47-6F42-8BBE-F1AC466DE90C}" type="slidenum">
              <a:rPr lang="en-US" smtClean="0"/>
              <a:t>31</a:t>
            </a:fld>
            <a:endParaRPr lang="en-US"/>
          </a:p>
        </p:txBody>
      </p:sp>
    </p:spTree>
    <p:extLst>
      <p:ext uri="{BB962C8B-B14F-4D97-AF65-F5344CB8AC3E}">
        <p14:creationId xmlns:p14="http://schemas.microsoft.com/office/powerpoint/2010/main" val="1783739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9797D-DCDE-C9FC-A14B-EE1E78582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138D3A-2E75-D135-80B6-5460BF655E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1A914A-DAA3-B316-3826-B1B6D5E28A48}"/>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A90D3B6A-54F8-2DC1-6BC5-68854715400F}"/>
              </a:ext>
            </a:extLst>
          </p:cNvPr>
          <p:cNvSpPr>
            <a:spLocks noGrp="1"/>
          </p:cNvSpPr>
          <p:nvPr>
            <p:ph type="sldNum" sz="quarter" idx="5"/>
          </p:nvPr>
        </p:nvSpPr>
        <p:spPr/>
        <p:txBody>
          <a:bodyPr/>
          <a:lstStyle/>
          <a:p>
            <a:fld id="{9AD8C9D4-1A47-6F42-8BBE-F1AC466DE90C}" type="slidenum">
              <a:rPr lang="en-US" smtClean="0"/>
              <a:t>32</a:t>
            </a:fld>
            <a:endParaRPr lang="en-US"/>
          </a:p>
        </p:txBody>
      </p:sp>
    </p:spTree>
    <p:extLst>
      <p:ext uri="{BB962C8B-B14F-4D97-AF65-F5344CB8AC3E}">
        <p14:creationId xmlns:p14="http://schemas.microsoft.com/office/powerpoint/2010/main" val="4280161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59E8A-1541-8AC3-5CEF-EEFF6D21D6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C6B9C-21DB-269A-ABD6-201F0A01EC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91DB6-0C2C-AB61-A595-23CB860BD44D}"/>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2E9EE1F5-745D-2B43-56DD-87E057EEE17C}"/>
              </a:ext>
            </a:extLst>
          </p:cNvPr>
          <p:cNvSpPr>
            <a:spLocks noGrp="1"/>
          </p:cNvSpPr>
          <p:nvPr>
            <p:ph type="sldNum" sz="quarter" idx="5"/>
          </p:nvPr>
        </p:nvSpPr>
        <p:spPr/>
        <p:txBody>
          <a:bodyPr/>
          <a:lstStyle/>
          <a:p>
            <a:fld id="{9AD8C9D4-1A47-6F42-8BBE-F1AC466DE90C}" type="slidenum">
              <a:rPr lang="en-US" smtClean="0"/>
              <a:t>3</a:t>
            </a:fld>
            <a:endParaRPr lang="en-US"/>
          </a:p>
        </p:txBody>
      </p:sp>
    </p:spTree>
    <p:extLst>
      <p:ext uri="{BB962C8B-B14F-4D97-AF65-F5344CB8AC3E}">
        <p14:creationId xmlns:p14="http://schemas.microsoft.com/office/powerpoint/2010/main" val="710627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27153-25CC-DCD2-CFE8-4CF01051EE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FAF900-D285-17FD-A36D-0DB824006B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71AE4A-F861-C354-D6B1-25372FC058B1}"/>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EF15737A-1278-188D-EBC3-40EAF25D4DB6}"/>
              </a:ext>
            </a:extLst>
          </p:cNvPr>
          <p:cNvSpPr>
            <a:spLocks noGrp="1"/>
          </p:cNvSpPr>
          <p:nvPr>
            <p:ph type="sldNum" sz="quarter" idx="5"/>
          </p:nvPr>
        </p:nvSpPr>
        <p:spPr/>
        <p:txBody>
          <a:bodyPr/>
          <a:lstStyle/>
          <a:p>
            <a:fld id="{9AD8C9D4-1A47-6F42-8BBE-F1AC466DE90C}" type="slidenum">
              <a:rPr lang="en-US" smtClean="0"/>
              <a:t>33</a:t>
            </a:fld>
            <a:endParaRPr lang="en-US"/>
          </a:p>
        </p:txBody>
      </p:sp>
    </p:spTree>
    <p:extLst>
      <p:ext uri="{BB962C8B-B14F-4D97-AF65-F5344CB8AC3E}">
        <p14:creationId xmlns:p14="http://schemas.microsoft.com/office/powerpoint/2010/main" val="2314073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58F76-DAEA-A7A5-2495-7BC2A6F7B0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004B0E-8689-6DC3-8E08-4304BDF04D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1105E8-B870-B3D0-979E-7C718F4CDE43}"/>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07318461-A93D-5785-BCF3-1C19F55C3A18}"/>
              </a:ext>
            </a:extLst>
          </p:cNvPr>
          <p:cNvSpPr>
            <a:spLocks noGrp="1"/>
          </p:cNvSpPr>
          <p:nvPr>
            <p:ph type="sldNum" sz="quarter" idx="5"/>
          </p:nvPr>
        </p:nvSpPr>
        <p:spPr/>
        <p:txBody>
          <a:bodyPr/>
          <a:lstStyle/>
          <a:p>
            <a:fld id="{9AD8C9D4-1A47-6F42-8BBE-F1AC466DE90C}" type="slidenum">
              <a:rPr lang="en-US" smtClean="0"/>
              <a:t>34</a:t>
            </a:fld>
            <a:endParaRPr lang="en-US"/>
          </a:p>
        </p:txBody>
      </p:sp>
    </p:spTree>
    <p:extLst>
      <p:ext uri="{BB962C8B-B14F-4D97-AF65-F5344CB8AC3E}">
        <p14:creationId xmlns:p14="http://schemas.microsoft.com/office/powerpoint/2010/main" val="1333150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574F2-1C71-3537-4620-9F621ACE23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3E5804-35A0-A205-1462-183C3E211A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6E8980-60C0-893E-331C-053618145FA8}"/>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26459DD9-8B51-3731-5D4A-D341F2D5535C}"/>
              </a:ext>
            </a:extLst>
          </p:cNvPr>
          <p:cNvSpPr>
            <a:spLocks noGrp="1"/>
          </p:cNvSpPr>
          <p:nvPr>
            <p:ph type="sldNum" sz="quarter" idx="5"/>
          </p:nvPr>
        </p:nvSpPr>
        <p:spPr/>
        <p:txBody>
          <a:bodyPr/>
          <a:lstStyle/>
          <a:p>
            <a:fld id="{9AD8C9D4-1A47-6F42-8BBE-F1AC466DE90C}" type="slidenum">
              <a:rPr lang="en-US" smtClean="0"/>
              <a:t>35</a:t>
            </a:fld>
            <a:endParaRPr lang="en-US"/>
          </a:p>
        </p:txBody>
      </p:sp>
    </p:spTree>
    <p:extLst>
      <p:ext uri="{BB962C8B-B14F-4D97-AF65-F5344CB8AC3E}">
        <p14:creationId xmlns:p14="http://schemas.microsoft.com/office/powerpoint/2010/main" val="15054441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11096-C913-078B-9D3C-4E6F8B49A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B27041-935F-6277-1258-161FA2AD6A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DE65FB-8A58-759F-8F48-28F68EC27A45}"/>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77D6B336-F5BB-4B28-A3D5-19C4AB9BA954}"/>
              </a:ext>
            </a:extLst>
          </p:cNvPr>
          <p:cNvSpPr>
            <a:spLocks noGrp="1"/>
          </p:cNvSpPr>
          <p:nvPr>
            <p:ph type="sldNum" sz="quarter" idx="5"/>
          </p:nvPr>
        </p:nvSpPr>
        <p:spPr/>
        <p:txBody>
          <a:bodyPr/>
          <a:lstStyle/>
          <a:p>
            <a:fld id="{9AD8C9D4-1A47-6F42-8BBE-F1AC466DE90C}" type="slidenum">
              <a:rPr lang="en-US" smtClean="0"/>
              <a:t>36</a:t>
            </a:fld>
            <a:endParaRPr lang="en-US"/>
          </a:p>
        </p:txBody>
      </p:sp>
    </p:spTree>
    <p:extLst>
      <p:ext uri="{BB962C8B-B14F-4D97-AF65-F5344CB8AC3E}">
        <p14:creationId xmlns:p14="http://schemas.microsoft.com/office/powerpoint/2010/main" val="1409487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4F42F-2E65-2B3A-9D76-CAF7183CC9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39282-2CCE-6769-4E96-FBD62DA476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F37DE-A1A0-9CAB-39F7-F9DC77CA39E4}"/>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AE70FED8-2455-E846-A898-2AF9318887B5}"/>
              </a:ext>
            </a:extLst>
          </p:cNvPr>
          <p:cNvSpPr>
            <a:spLocks noGrp="1"/>
          </p:cNvSpPr>
          <p:nvPr>
            <p:ph type="sldNum" sz="quarter" idx="5"/>
          </p:nvPr>
        </p:nvSpPr>
        <p:spPr/>
        <p:txBody>
          <a:bodyPr/>
          <a:lstStyle/>
          <a:p>
            <a:fld id="{9AD8C9D4-1A47-6F42-8BBE-F1AC466DE90C}" type="slidenum">
              <a:rPr lang="en-US" smtClean="0"/>
              <a:t>37</a:t>
            </a:fld>
            <a:endParaRPr lang="en-US"/>
          </a:p>
        </p:txBody>
      </p:sp>
    </p:spTree>
    <p:extLst>
      <p:ext uri="{BB962C8B-B14F-4D97-AF65-F5344CB8AC3E}">
        <p14:creationId xmlns:p14="http://schemas.microsoft.com/office/powerpoint/2010/main" val="42225170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B954B6-32A4-83E7-1741-1A3509F98A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9F9232-7B96-C286-28AF-D1BF89BCB6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D87F80-758E-FBB3-7CAC-728A9D5869FA}"/>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E80CE753-7E5E-D174-FD84-97345613A0C3}"/>
              </a:ext>
            </a:extLst>
          </p:cNvPr>
          <p:cNvSpPr>
            <a:spLocks noGrp="1"/>
          </p:cNvSpPr>
          <p:nvPr>
            <p:ph type="sldNum" sz="quarter" idx="5"/>
          </p:nvPr>
        </p:nvSpPr>
        <p:spPr/>
        <p:txBody>
          <a:bodyPr/>
          <a:lstStyle/>
          <a:p>
            <a:fld id="{9AD8C9D4-1A47-6F42-8BBE-F1AC466DE90C}" type="slidenum">
              <a:rPr lang="en-US" smtClean="0"/>
              <a:t>38</a:t>
            </a:fld>
            <a:endParaRPr lang="en-US"/>
          </a:p>
        </p:txBody>
      </p:sp>
    </p:spTree>
    <p:extLst>
      <p:ext uri="{BB962C8B-B14F-4D97-AF65-F5344CB8AC3E}">
        <p14:creationId xmlns:p14="http://schemas.microsoft.com/office/powerpoint/2010/main" val="21194083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E4365-4705-1175-D639-351FF31DEC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BD7BBB-8A3F-2DD4-37EF-FA629B9722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13839E-E7CE-FC69-FD62-A81BEA75D49F}"/>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95E9B22D-D3E5-3811-D2D2-29D87471CAD9}"/>
              </a:ext>
            </a:extLst>
          </p:cNvPr>
          <p:cNvSpPr>
            <a:spLocks noGrp="1"/>
          </p:cNvSpPr>
          <p:nvPr>
            <p:ph type="sldNum" sz="quarter" idx="5"/>
          </p:nvPr>
        </p:nvSpPr>
        <p:spPr/>
        <p:txBody>
          <a:bodyPr/>
          <a:lstStyle/>
          <a:p>
            <a:fld id="{9AD8C9D4-1A47-6F42-8BBE-F1AC466DE90C}" type="slidenum">
              <a:rPr lang="en-US" smtClean="0"/>
              <a:t>39</a:t>
            </a:fld>
            <a:endParaRPr lang="en-US"/>
          </a:p>
        </p:txBody>
      </p:sp>
    </p:spTree>
    <p:extLst>
      <p:ext uri="{BB962C8B-B14F-4D97-AF65-F5344CB8AC3E}">
        <p14:creationId xmlns:p14="http://schemas.microsoft.com/office/powerpoint/2010/main" val="4056887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B6F62-1784-6EA3-204F-6ACF7DEBC9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CB3E78-9458-3A25-603E-35628D9F7D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3E9585-CF82-CC37-F74A-528FC328CE7A}"/>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7D57599C-933E-B677-F264-6E095B6DA6F6}"/>
              </a:ext>
            </a:extLst>
          </p:cNvPr>
          <p:cNvSpPr>
            <a:spLocks noGrp="1"/>
          </p:cNvSpPr>
          <p:nvPr>
            <p:ph type="sldNum" sz="quarter" idx="5"/>
          </p:nvPr>
        </p:nvSpPr>
        <p:spPr/>
        <p:txBody>
          <a:bodyPr/>
          <a:lstStyle/>
          <a:p>
            <a:fld id="{9AD8C9D4-1A47-6F42-8BBE-F1AC466DE90C}" type="slidenum">
              <a:rPr lang="en-US" smtClean="0"/>
              <a:t>42</a:t>
            </a:fld>
            <a:endParaRPr lang="en-US"/>
          </a:p>
        </p:txBody>
      </p:sp>
    </p:spTree>
    <p:extLst>
      <p:ext uri="{BB962C8B-B14F-4D97-AF65-F5344CB8AC3E}">
        <p14:creationId xmlns:p14="http://schemas.microsoft.com/office/powerpoint/2010/main" val="26912622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D7174-6CB4-DED3-7653-DD6A09E0BF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10914C-8799-BB37-BCB7-01022C610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DB83D2-32E7-FBE9-5A65-557B768BF3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E" dirty="0"/>
              <a:t>Users spend most of their time in other apps.</a:t>
            </a:r>
          </a:p>
          <a:p>
            <a:endParaRPr lang="en-EE" dirty="0"/>
          </a:p>
        </p:txBody>
      </p:sp>
      <p:sp>
        <p:nvSpPr>
          <p:cNvPr id="4" name="Slide Number Placeholder 3">
            <a:extLst>
              <a:ext uri="{FF2B5EF4-FFF2-40B4-BE49-F238E27FC236}">
                <a16:creationId xmlns:a16="http://schemas.microsoft.com/office/drawing/2014/main" id="{3ACDD587-2189-B467-F777-1B9C8FA06537}"/>
              </a:ext>
            </a:extLst>
          </p:cNvPr>
          <p:cNvSpPr>
            <a:spLocks noGrp="1"/>
          </p:cNvSpPr>
          <p:nvPr>
            <p:ph type="sldNum" sz="quarter" idx="5"/>
          </p:nvPr>
        </p:nvSpPr>
        <p:spPr/>
        <p:txBody>
          <a:bodyPr/>
          <a:lstStyle/>
          <a:p>
            <a:fld id="{9AD8C9D4-1A47-6F42-8BBE-F1AC466DE90C}" type="slidenum">
              <a:rPr lang="en-US" smtClean="0"/>
              <a:t>43</a:t>
            </a:fld>
            <a:endParaRPr lang="en-US"/>
          </a:p>
        </p:txBody>
      </p:sp>
    </p:spTree>
    <p:extLst>
      <p:ext uri="{BB962C8B-B14F-4D97-AF65-F5344CB8AC3E}">
        <p14:creationId xmlns:p14="http://schemas.microsoft.com/office/powerpoint/2010/main" val="2390740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EC517-FE43-2ABD-E3EE-2A98E8F20A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B2B992-D78C-26D1-3BF8-0A99910110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856AAC-E6B1-418F-0ED5-CABDBC6296F3}"/>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B86DACA3-D811-DC8B-415C-BD61EB1EA695}"/>
              </a:ext>
            </a:extLst>
          </p:cNvPr>
          <p:cNvSpPr>
            <a:spLocks noGrp="1"/>
          </p:cNvSpPr>
          <p:nvPr>
            <p:ph type="sldNum" sz="quarter" idx="5"/>
          </p:nvPr>
        </p:nvSpPr>
        <p:spPr/>
        <p:txBody>
          <a:bodyPr/>
          <a:lstStyle/>
          <a:p>
            <a:fld id="{9AD8C9D4-1A47-6F42-8BBE-F1AC466DE90C}" type="slidenum">
              <a:rPr lang="en-US" smtClean="0"/>
              <a:t>44</a:t>
            </a:fld>
            <a:endParaRPr lang="en-US"/>
          </a:p>
        </p:txBody>
      </p:sp>
    </p:spTree>
    <p:extLst>
      <p:ext uri="{BB962C8B-B14F-4D97-AF65-F5344CB8AC3E}">
        <p14:creationId xmlns:p14="http://schemas.microsoft.com/office/powerpoint/2010/main" val="321317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131C95-F480-45F1-386E-1F095097C2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D13720-8793-2220-DB9F-724DBDEEE4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E2D5DD-1549-34FA-625E-9F3ABD1DD358}"/>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EA7470FF-3ABA-EA6F-22F9-3ED3DF24D56C}"/>
              </a:ext>
            </a:extLst>
          </p:cNvPr>
          <p:cNvSpPr>
            <a:spLocks noGrp="1"/>
          </p:cNvSpPr>
          <p:nvPr>
            <p:ph type="sldNum" sz="quarter" idx="5"/>
          </p:nvPr>
        </p:nvSpPr>
        <p:spPr/>
        <p:txBody>
          <a:bodyPr/>
          <a:lstStyle/>
          <a:p>
            <a:fld id="{9AD8C9D4-1A47-6F42-8BBE-F1AC466DE90C}" type="slidenum">
              <a:rPr lang="en-US" smtClean="0"/>
              <a:t>4</a:t>
            </a:fld>
            <a:endParaRPr lang="en-US"/>
          </a:p>
        </p:txBody>
      </p:sp>
    </p:spTree>
    <p:extLst>
      <p:ext uri="{BB962C8B-B14F-4D97-AF65-F5344CB8AC3E}">
        <p14:creationId xmlns:p14="http://schemas.microsoft.com/office/powerpoint/2010/main" val="40993872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898D9-BCD6-C53E-1278-23B6969932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CBFA58-02A2-A06D-023E-6E698C70BA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733AA1-EA5A-9E00-FF70-F8E51DAD3A63}"/>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1CBFB1D3-2B24-E93D-01D7-5E634FE7E87B}"/>
              </a:ext>
            </a:extLst>
          </p:cNvPr>
          <p:cNvSpPr>
            <a:spLocks noGrp="1"/>
          </p:cNvSpPr>
          <p:nvPr>
            <p:ph type="sldNum" sz="quarter" idx="5"/>
          </p:nvPr>
        </p:nvSpPr>
        <p:spPr/>
        <p:txBody>
          <a:bodyPr/>
          <a:lstStyle/>
          <a:p>
            <a:fld id="{9AD8C9D4-1A47-6F42-8BBE-F1AC466DE90C}" type="slidenum">
              <a:rPr lang="en-US" smtClean="0"/>
              <a:t>45</a:t>
            </a:fld>
            <a:endParaRPr lang="en-US"/>
          </a:p>
        </p:txBody>
      </p:sp>
    </p:spTree>
    <p:extLst>
      <p:ext uri="{BB962C8B-B14F-4D97-AF65-F5344CB8AC3E}">
        <p14:creationId xmlns:p14="http://schemas.microsoft.com/office/powerpoint/2010/main" val="2030656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D0383-54BB-F04E-8CC1-715C995EE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DA7AD1-FCEE-94A5-9566-5C4F7EBC8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A52EC-908E-11CA-34F7-F635C7807BC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E" dirty="0"/>
              <a:t>Too many choices create paralysis.</a:t>
            </a:r>
          </a:p>
        </p:txBody>
      </p:sp>
      <p:sp>
        <p:nvSpPr>
          <p:cNvPr id="4" name="Slide Number Placeholder 3">
            <a:extLst>
              <a:ext uri="{FF2B5EF4-FFF2-40B4-BE49-F238E27FC236}">
                <a16:creationId xmlns:a16="http://schemas.microsoft.com/office/drawing/2014/main" id="{C0CBEADC-8575-17F3-9D9C-9923C32195A9}"/>
              </a:ext>
            </a:extLst>
          </p:cNvPr>
          <p:cNvSpPr>
            <a:spLocks noGrp="1"/>
          </p:cNvSpPr>
          <p:nvPr>
            <p:ph type="sldNum" sz="quarter" idx="5"/>
          </p:nvPr>
        </p:nvSpPr>
        <p:spPr/>
        <p:txBody>
          <a:bodyPr/>
          <a:lstStyle/>
          <a:p>
            <a:fld id="{9AD8C9D4-1A47-6F42-8BBE-F1AC466DE90C}" type="slidenum">
              <a:rPr lang="en-US" smtClean="0"/>
              <a:t>46</a:t>
            </a:fld>
            <a:endParaRPr lang="en-US"/>
          </a:p>
        </p:txBody>
      </p:sp>
    </p:spTree>
    <p:extLst>
      <p:ext uri="{BB962C8B-B14F-4D97-AF65-F5344CB8AC3E}">
        <p14:creationId xmlns:p14="http://schemas.microsoft.com/office/powerpoint/2010/main" val="5300705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2FE33-A151-6ADA-AD3C-E03F731451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EFBCC-BA3A-2EAC-EBD6-F751D011CE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A9DF1D-CCC4-B75D-766C-89EC63B9BC99}"/>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870B6A7A-9F2E-CA29-E222-E4EBFD5004CF}"/>
              </a:ext>
            </a:extLst>
          </p:cNvPr>
          <p:cNvSpPr>
            <a:spLocks noGrp="1"/>
          </p:cNvSpPr>
          <p:nvPr>
            <p:ph type="sldNum" sz="quarter" idx="5"/>
          </p:nvPr>
        </p:nvSpPr>
        <p:spPr/>
        <p:txBody>
          <a:bodyPr/>
          <a:lstStyle/>
          <a:p>
            <a:fld id="{9AD8C9D4-1A47-6F42-8BBE-F1AC466DE90C}" type="slidenum">
              <a:rPr lang="en-US" smtClean="0"/>
              <a:t>47</a:t>
            </a:fld>
            <a:endParaRPr lang="en-US"/>
          </a:p>
        </p:txBody>
      </p:sp>
    </p:spTree>
    <p:extLst>
      <p:ext uri="{BB962C8B-B14F-4D97-AF65-F5344CB8AC3E}">
        <p14:creationId xmlns:p14="http://schemas.microsoft.com/office/powerpoint/2010/main" val="3805133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058F9-3E86-3487-EBE4-16D8BA0051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ABFFC5-A1AD-3CB3-7035-46BE7CF4E6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300497-BFB6-DD16-0054-31632EB1AF78}"/>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D42D023B-63D0-D14C-4CCE-6E61A471DA2E}"/>
              </a:ext>
            </a:extLst>
          </p:cNvPr>
          <p:cNvSpPr>
            <a:spLocks noGrp="1"/>
          </p:cNvSpPr>
          <p:nvPr>
            <p:ph type="sldNum" sz="quarter" idx="5"/>
          </p:nvPr>
        </p:nvSpPr>
        <p:spPr/>
        <p:txBody>
          <a:bodyPr/>
          <a:lstStyle/>
          <a:p>
            <a:fld id="{9AD8C9D4-1A47-6F42-8BBE-F1AC466DE90C}" type="slidenum">
              <a:rPr lang="en-US" smtClean="0"/>
              <a:t>48</a:t>
            </a:fld>
            <a:endParaRPr lang="en-US"/>
          </a:p>
        </p:txBody>
      </p:sp>
    </p:spTree>
    <p:extLst>
      <p:ext uri="{BB962C8B-B14F-4D97-AF65-F5344CB8AC3E}">
        <p14:creationId xmlns:p14="http://schemas.microsoft.com/office/powerpoint/2010/main" val="41995356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A7B99-5B5B-62A0-ED18-57F4C5BF00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76572A-D6E7-EE97-1E56-745BAE5319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D44F97-B0DC-160A-3C81-BFBE12538C0C}"/>
              </a:ext>
            </a:extLst>
          </p:cNvPr>
          <p:cNvSpPr>
            <a:spLocks noGrp="1"/>
          </p:cNvSpPr>
          <p:nvPr>
            <p:ph type="body" idx="1"/>
          </p:nvPr>
        </p:nvSpPr>
        <p:spPr/>
        <p:txBody>
          <a:bodyPr/>
          <a:lstStyle/>
          <a:p>
            <a:r>
              <a:rPr lang="en-EE" dirty="0"/>
              <a:t>Every system has unavoidable complexity.</a:t>
            </a:r>
            <a:br>
              <a:rPr lang="en-EE" dirty="0"/>
            </a:br>
            <a:br>
              <a:rPr lang="en-EE" dirty="0"/>
            </a:br>
            <a:r>
              <a:rPr lang="en-EE" dirty="0"/>
              <a:t>Either:</a:t>
            </a:r>
          </a:p>
          <a:p>
            <a:br>
              <a:rPr lang="en-EE" dirty="0"/>
            </a:br>
            <a:r>
              <a:rPr lang="en-EE" dirty="0"/>
              <a:t>user handles it, </a:t>
            </a:r>
          </a:p>
          <a:p>
            <a:r>
              <a:rPr lang="en-EE" dirty="0"/>
              <a:t>or product handles it.</a:t>
            </a:r>
          </a:p>
          <a:p>
            <a:endParaRPr lang="en-EE" dirty="0"/>
          </a:p>
        </p:txBody>
      </p:sp>
      <p:sp>
        <p:nvSpPr>
          <p:cNvPr id="4" name="Slide Number Placeholder 3">
            <a:extLst>
              <a:ext uri="{FF2B5EF4-FFF2-40B4-BE49-F238E27FC236}">
                <a16:creationId xmlns:a16="http://schemas.microsoft.com/office/drawing/2014/main" id="{FB72EAE0-21FF-8D56-3F22-575D1ACD8DC0}"/>
              </a:ext>
            </a:extLst>
          </p:cNvPr>
          <p:cNvSpPr>
            <a:spLocks noGrp="1"/>
          </p:cNvSpPr>
          <p:nvPr>
            <p:ph type="sldNum" sz="quarter" idx="5"/>
          </p:nvPr>
        </p:nvSpPr>
        <p:spPr/>
        <p:txBody>
          <a:bodyPr/>
          <a:lstStyle/>
          <a:p>
            <a:fld id="{9AD8C9D4-1A47-6F42-8BBE-F1AC466DE90C}" type="slidenum">
              <a:rPr lang="en-US" smtClean="0"/>
              <a:t>49</a:t>
            </a:fld>
            <a:endParaRPr lang="en-US"/>
          </a:p>
        </p:txBody>
      </p:sp>
    </p:spTree>
    <p:extLst>
      <p:ext uri="{BB962C8B-B14F-4D97-AF65-F5344CB8AC3E}">
        <p14:creationId xmlns:p14="http://schemas.microsoft.com/office/powerpoint/2010/main" val="28939500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02653-DD8F-632D-1344-3F24A3A359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B430AC-877C-B292-120E-D8E0F9FB1B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D68C6B-5102-C403-8EAF-4E08512484DF}"/>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C3F2115B-6842-5BAC-5C13-6AAAB56D9712}"/>
              </a:ext>
            </a:extLst>
          </p:cNvPr>
          <p:cNvSpPr>
            <a:spLocks noGrp="1"/>
          </p:cNvSpPr>
          <p:nvPr>
            <p:ph type="sldNum" sz="quarter" idx="5"/>
          </p:nvPr>
        </p:nvSpPr>
        <p:spPr/>
        <p:txBody>
          <a:bodyPr/>
          <a:lstStyle/>
          <a:p>
            <a:fld id="{9AD8C9D4-1A47-6F42-8BBE-F1AC466DE90C}" type="slidenum">
              <a:rPr lang="en-US" smtClean="0"/>
              <a:t>50</a:t>
            </a:fld>
            <a:endParaRPr lang="en-US"/>
          </a:p>
        </p:txBody>
      </p:sp>
    </p:spTree>
    <p:extLst>
      <p:ext uri="{BB962C8B-B14F-4D97-AF65-F5344CB8AC3E}">
        <p14:creationId xmlns:p14="http://schemas.microsoft.com/office/powerpoint/2010/main" val="42054776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E45E0D-2C87-91A6-414B-90273C8BA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01AD2-3414-EAE2-A322-FE7A9EB1C2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A313A1-A297-C606-1329-36108609D445}"/>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0FEE7125-1996-0E8F-91A7-3A82A0F68066}"/>
              </a:ext>
            </a:extLst>
          </p:cNvPr>
          <p:cNvSpPr>
            <a:spLocks noGrp="1"/>
          </p:cNvSpPr>
          <p:nvPr>
            <p:ph type="sldNum" sz="quarter" idx="5"/>
          </p:nvPr>
        </p:nvSpPr>
        <p:spPr/>
        <p:txBody>
          <a:bodyPr/>
          <a:lstStyle/>
          <a:p>
            <a:fld id="{9AD8C9D4-1A47-6F42-8BBE-F1AC466DE90C}" type="slidenum">
              <a:rPr lang="en-US" smtClean="0"/>
              <a:t>51</a:t>
            </a:fld>
            <a:endParaRPr lang="en-US"/>
          </a:p>
        </p:txBody>
      </p:sp>
    </p:spTree>
    <p:extLst>
      <p:ext uri="{BB962C8B-B14F-4D97-AF65-F5344CB8AC3E}">
        <p14:creationId xmlns:p14="http://schemas.microsoft.com/office/powerpoint/2010/main" val="34712267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E7CB9-1831-9040-7B59-405F943FA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8B0845-63AB-76FF-632B-84D10702B9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47A1FA-6331-B841-276F-4BED6BB15237}"/>
              </a:ext>
            </a:extLst>
          </p:cNvPr>
          <p:cNvSpPr>
            <a:spLocks noGrp="1"/>
          </p:cNvSpPr>
          <p:nvPr>
            <p:ph type="body" idx="1"/>
          </p:nvPr>
        </p:nvSpPr>
        <p:spPr/>
        <p:txBody>
          <a:bodyPr/>
          <a:lstStyle/>
          <a:p>
            <a:r>
              <a:rPr lang="en-EE" dirty="0"/>
              <a:t>Important actions should be easy to reach.</a:t>
            </a:r>
          </a:p>
        </p:txBody>
      </p:sp>
      <p:sp>
        <p:nvSpPr>
          <p:cNvPr id="4" name="Slide Number Placeholder 3">
            <a:extLst>
              <a:ext uri="{FF2B5EF4-FFF2-40B4-BE49-F238E27FC236}">
                <a16:creationId xmlns:a16="http://schemas.microsoft.com/office/drawing/2014/main" id="{6536B2A9-ED9E-3AFC-F34F-ACA4F0976EF9}"/>
              </a:ext>
            </a:extLst>
          </p:cNvPr>
          <p:cNvSpPr>
            <a:spLocks noGrp="1"/>
          </p:cNvSpPr>
          <p:nvPr>
            <p:ph type="sldNum" sz="quarter" idx="5"/>
          </p:nvPr>
        </p:nvSpPr>
        <p:spPr/>
        <p:txBody>
          <a:bodyPr/>
          <a:lstStyle/>
          <a:p>
            <a:fld id="{9AD8C9D4-1A47-6F42-8BBE-F1AC466DE90C}" type="slidenum">
              <a:rPr lang="en-US" smtClean="0"/>
              <a:t>52</a:t>
            </a:fld>
            <a:endParaRPr lang="en-US"/>
          </a:p>
        </p:txBody>
      </p:sp>
    </p:spTree>
    <p:extLst>
      <p:ext uri="{BB962C8B-B14F-4D97-AF65-F5344CB8AC3E}">
        <p14:creationId xmlns:p14="http://schemas.microsoft.com/office/powerpoint/2010/main" val="16917341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CDC2C-18C2-98B2-4CA8-5FD078D2B4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2338A7-90D2-CEB1-648B-0D730D7E1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9C389E-AAC2-2E52-CF7D-D09AFAF4233A}"/>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3818B20D-C640-96B6-1DDF-597A678C67D7}"/>
              </a:ext>
            </a:extLst>
          </p:cNvPr>
          <p:cNvSpPr>
            <a:spLocks noGrp="1"/>
          </p:cNvSpPr>
          <p:nvPr>
            <p:ph type="sldNum" sz="quarter" idx="5"/>
          </p:nvPr>
        </p:nvSpPr>
        <p:spPr/>
        <p:txBody>
          <a:bodyPr/>
          <a:lstStyle/>
          <a:p>
            <a:fld id="{9AD8C9D4-1A47-6F42-8BBE-F1AC466DE90C}" type="slidenum">
              <a:rPr lang="en-US" smtClean="0"/>
              <a:t>53</a:t>
            </a:fld>
            <a:endParaRPr lang="en-US"/>
          </a:p>
        </p:txBody>
      </p:sp>
    </p:spTree>
    <p:extLst>
      <p:ext uri="{BB962C8B-B14F-4D97-AF65-F5344CB8AC3E}">
        <p14:creationId xmlns:p14="http://schemas.microsoft.com/office/powerpoint/2010/main" val="37659929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45452-DC95-1ACD-2C9E-6B983049AB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740D83-AA58-BAD4-0F8B-8FA8470F92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0EE2B3-69A0-D6E2-D66B-646F834D100E}"/>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BF0B82B6-B874-C525-1B56-5CB04348050D}"/>
              </a:ext>
            </a:extLst>
          </p:cNvPr>
          <p:cNvSpPr>
            <a:spLocks noGrp="1"/>
          </p:cNvSpPr>
          <p:nvPr>
            <p:ph type="sldNum" sz="quarter" idx="5"/>
          </p:nvPr>
        </p:nvSpPr>
        <p:spPr/>
        <p:txBody>
          <a:bodyPr/>
          <a:lstStyle/>
          <a:p>
            <a:fld id="{9AD8C9D4-1A47-6F42-8BBE-F1AC466DE90C}" type="slidenum">
              <a:rPr lang="en-US" smtClean="0"/>
              <a:t>54</a:t>
            </a:fld>
            <a:endParaRPr lang="en-US"/>
          </a:p>
        </p:txBody>
      </p:sp>
    </p:spTree>
    <p:extLst>
      <p:ext uri="{BB962C8B-B14F-4D97-AF65-F5344CB8AC3E}">
        <p14:creationId xmlns:p14="http://schemas.microsoft.com/office/powerpoint/2010/main" val="247417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3008D-396E-10CC-61D1-391C02B692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2101D-626F-AFD0-CFA5-3BA92EAFB4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05EF73-328C-9F4E-1B59-4914E62B208D}"/>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706B5E22-3417-7365-7755-B8D88F4E88F5}"/>
              </a:ext>
            </a:extLst>
          </p:cNvPr>
          <p:cNvSpPr>
            <a:spLocks noGrp="1"/>
          </p:cNvSpPr>
          <p:nvPr>
            <p:ph type="sldNum" sz="quarter" idx="5"/>
          </p:nvPr>
        </p:nvSpPr>
        <p:spPr/>
        <p:txBody>
          <a:bodyPr/>
          <a:lstStyle/>
          <a:p>
            <a:fld id="{9AD8C9D4-1A47-6F42-8BBE-F1AC466DE90C}" type="slidenum">
              <a:rPr lang="en-US" smtClean="0"/>
              <a:t>5</a:t>
            </a:fld>
            <a:endParaRPr lang="en-US"/>
          </a:p>
        </p:txBody>
      </p:sp>
    </p:spTree>
    <p:extLst>
      <p:ext uri="{BB962C8B-B14F-4D97-AF65-F5344CB8AC3E}">
        <p14:creationId xmlns:p14="http://schemas.microsoft.com/office/powerpoint/2010/main" val="985527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854E2-D3DE-9C13-D1D7-2BF5B5DB76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706FFB-E3F0-BCDE-FD96-A5962DFF94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0BF821-C9BD-2F51-EAB2-F25DE1C8628B}"/>
              </a:ext>
            </a:extLst>
          </p:cNvPr>
          <p:cNvSpPr>
            <a:spLocks noGrp="1"/>
          </p:cNvSpPr>
          <p:nvPr>
            <p:ph type="body" idx="1"/>
          </p:nvPr>
        </p:nvSpPr>
        <p:spPr/>
        <p:txBody>
          <a:bodyPr/>
          <a:lstStyle/>
          <a:p>
            <a:r>
              <a:rPr lang="en-EE" dirty="0"/>
              <a:t>Every system has unavoidable complexity.</a:t>
            </a:r>
            <a:br>
              <a:rPr lang="en-EE" dirty="0"/>
            </a:br>
            <a:br>
              <a:rPr lang="en-EE" dirty="0"/>
            </a:br>
            <a:r>
              <a:rPr lang="en-EE" dirty="0"/>
              <a:t>Either:</a:t>
            </a:r>
          </a:p>
          <a:p>
            <a:br>
              <a:rPr lang="en-EE" dirty="0"/>
            </a:br>
            <a:r>
              <a:rPr lang="en-EE" dirty="0"/>
              <a:t>user handles it, </a:t>
            </a:r>
          </a:p>
          <a:p>
            <a:r>
              <a:rPr lang="en-EE" dirty="0"/>
              <a:t>or product handles it.</a:t>
            </a:r>
          </a:p>
          <a:p>
            <a:endParaRPr lang="en-EE" dirty="0"/>
          </a:p>
        </p:txBody>
      </p:sp>
      <p:sp>
        <p:nvSpPr>
          <p:cNvPr id="4" name="Slide Number Placeholder 3">
            <a:extLst>
              <a:ext uri="{FF2B5EF4-FFF2-40B4-BE49-F238E27FC236}">
                <a16:creationId xmlns:a16="http://schemas.microsoft.com/office/drawing/2014/main" id="{DCF6B91D-235F-06F9-AE55-07CF1899F0BF}"/>
              </a:ext>
            </a:extLst>
          </p:cNvPr>
          <p:cNvSpPr>
            <a:spLocks noGrp="1"/>
          </p:cNvSpPr>
          <p:nvPr>
            <p:ph type="sldNum" sz="quarter" idx="5"/>
          </p:nvPr>
        </p:nvSpPr>
        <p:spPr/>
        <p:txBody>
          <a:bodyPr/>
          <a:lstStyle/>
          <a:p>
            <a:fld id="{9AD8C9D4-1A47-6F42-8BBE-F1AC466DE90C}" type="slidenum">
              <a:rPr lang="en-US" smtClean="0"/>
              <a:t>55</a:t>
            </a:fld>
            <a:endParaRPr lang="en-US"/>
          </a:p>
        </p:txBody>
      </p:sp>
    </p:spTree>
    <p:extLst>
      <p:ext uri="{BB962C8B-B14F-4D97-AF65-F5344CB8AC3E}">
        <p14:creationId xmlns:p14="http://schemas.microsoft.com/office/powerpoint/2010/main" val="37740129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D01578-83CC-82BE-B816-8A0FBB392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A7C04A-2BA5-5DE9-1F4D-FA0AC1557B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458A46-B61A-D823-79C0-562D028430EF}"/>
              </a:ext>
            </a:extLst>
          </p:cNvPr>
          <p:cNvSpPr>
            <a:spLocks noGrp="1"/>
          </p:cNvSpPr>
          <p:nvPr>
            <p:ph type="body" idx="1"/>
          </p:nvPr>
        </p:nvSpPr>
        <p:spPr/>
        <p:txBody>
          <a:bodyPr/>
          <a:lstStyle/>
          <a:p>
            <a:r>
              <a:rPr lang="en-EE" dirty="0"/>
              <a:t>Every system has unavoidable complexity.</a:t>
            </a:r>
            <a:br>
              <a:rPr lang="en-EE" dirty="0"/>
            </a:br>
            <a:br>
              <a:rPr lang="en-EE" dirty="0"/>
            </a:br>
            <a:r>
              <a:rPr lang="en-EE" dirty="0"/>
              <a:t>Either:</a:t>
            </a:r>
          </a:p>
          <a:p>
            <a:br>
              <a:rPr lang="en-EE" dirty="0"/>
            </a:br>
            <a:r>
              <a:rPr lang="en-EE" dirty="0"/>
              <a:t>user handles it, </a:t>
            </a:r>
          </a:p>
          <a:p>
            <a:r>
              <a:rPr lang="en-EE" dirty="0"/>
              <a:t>or product handles it.</a:t>
            </a:r>
          </a:p>
          <a:p>
            <a:endParaRPr lang="en-EE" dirty="0"/>
          </a:p>
        </p:txBody>
      </p:sp>
      <p:sp>
        <p:nvSpPr>
          <p:cNvPr id="4" name="Slide Number Placeholder 3">
            <a:extLst>
              <a:ext uri="{FF2B5EF4-FFF2-40B4-BE49-F238E27FC236}">
                <a16:creationId xmlns:a16="http://schemas.microsoft.com/office/drawing/2014/main" id="{AEF81B4C-D20B-EA60-504E-7ED56B546BED}"/>
              </a:ext>
            </a:extLst>
          </p:cNvPr>
          <p:cNvSpPr>
            <a:spLocks noGrp="1"/>
          </p:cNvSpPr>
          <p:nvPr>
            <p:ph type="sldNum" sz="quarter" idx="5"/>
          </p:nvPr>
        </p:nvSpPr>
        <p:spPr/>
        <p:txBody>
          <a:bodyPr/>
          <a:lstStyle/>
          <a:p>
            <a:fld id="{9AD8C9D4-1A47-6F42-8BBE-F1AC466DE90C}" type="slidenum">
              <a:rPr lang="en-US" smtClean="0"/>
              <a:t>56</a:t>
            </a:fld>
            <a:endParaRPr lang="en-US"/>
          </a:p>
        </p:txBody>
      </p:sp>
    </p:spTree>
    <p:extLst>
      <p:ext uri="{BB962C8B-B14F-4D97-AF65-F5344CB8AC3E}">
        <p14:creationId xmlns:p14="http://schemas.microsoft.com/office/powerpoint/2010/main" val="25403861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634E3-5D5C-BC02-E40C-D0A2B6A2EE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32FB04-985D-5630-1514-275F2DA738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C43F6A-316D-1EB7-F62A-4D5C8EBFB2EA}"/>
              </a:ext>
            </a:extLst>
          </p:cNvPr>
          <p:cNvSpPr>
            <a:spLocks noGrp="1"/>
          </p:cNvSpPr>
          <p:nvPr>
            <p:ph type="body" idx="1"/>
          </p:nvPr>
        </p:nvSpPr>
        <p:spPr/>
        <p:txBody>
          <a:bodyPr/>
          <a:lstStyle/>
          <a:p>
            <a:r>
              <a:rPr lang="en-EE" dirty="0"/>
              <a:t>Every system has unavoidable complexity.</a:t>
            </a:r>
            <a:br>
              <a:rPr lang="en-EE" dirty="0"/>
            </a:br>
            <a:br>
              <a:rPr lang="en-EE" dirty="0"/>
            </a:br>
            <a:r>
              <a:rPr lang="en-EE" dirty="0"/>
              <a:t>Either:</a:t>
            </a:r>
          </a:p>
          <a:p>
            <a:br>
              <a:rPr lang="en-EE" dirty="0"/>
            </a:br>
            <a:r>
              <a:rPr lang="en-EE" dirty="0"/>
              <a:t>user handles it, </a:t>
            </a:r>
          </a:p>
          <a:p>
            <a:r>
              <a:rPr lang="en-EE" dirty="0"/>
              <a:t>or product handles it.</a:t>
            </a:r>
          </a:p>
          <a:p>
            <a:endParaRPr lang="en-EE" dirty="0"/>
          </a:p>
        </p:txBody>
      </p:sp>
      <p:sp>
        <p:nvSpPr>
          <p:cNvPr id="4" name="Slide Number Placeholder 3">
            <a:extLst>
              <a:ext uri="{FF2B5EF4-FFF2-40B4-BE49-F238E27FC236}">
                <a16:creationId xmlns:a16="http://schemas.microsoft.com/office/drawing/2014/main" id="{BD845EDF-1899-2B8C-45C3-3295BC018516}"/>
              </a:ext>
            </a:extLst>
          </p:cNvPr>
          <p:cNvSpPr>
            <a:spLocks noGrp="1"/>
          </p:cNvSpPr>
          <p:nvPr>
            <p:ph type="sldNum" sz="quarter" idx="5"/>
          </p:nvPr>
        </p:nvSpPr>
        <p:spPr/>
        <p:txBody>
          <a:bodyPr/>
          <a:lstStyle/>
          <a:p>
            <a:fld id="{9AD8C9D4-1A47-6F42-8BBE-F1AC466DE90C}" type="slidenum">
              <a:rPr lang="en-US" smtClean="0"/>
              <a:t>57</a:t>
            </a:fld>
            <a:endParaRPr lang="en-US"/>
          </a:p>
        </p:txBody>
      </p:sp>
    </p:spTree>
    <p:extLst>
      <p:ext uri="{BB962C8B-B14F-4D97-AF65-F5344CB8AC3E}">
        <p14:creationId xmlns:p14="http://schemas.microsoft.com/office/powerpoint/2010/main" val="15660955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5F329-50EB-E384-70ED-9EF6A4621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010D06-4554-E73A-5B69-0A34007BF8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992152-2C80-A17A-2D75-4ABB7D941B6D}"/>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6D15EB94-73DF-16FC-5CB5-6AE32FD2CB5C}"/>
              </a:ext>
            </a:extLst>
          </p:cNvPr>
          <p:cNvSpPr>
            <a:spLocks noGrp="1"/>
          </p:cNvSpPr>
          <p:nvPr>
            <p:ph type="sldNum" sz="quarter" idx="5"/>
          </p:nvPr>
        </p:nvSpPr>
        <p:spPr/>
        <p:txBody>
          <a:bodyPr/>
          <a:lstStyle/>
          <a:p>
            <a:fld id="{9AD8C9D4-1A47-6F42-8BBE-F1AC466DE90C}" type="slidenum">
              <a:rPr lang="en-US" smtClean="0"/>
              <a:t>58</a:t>
            </a:fld>
            <a:endParaRPr lang="en-US"/>
          </a:p>
        </p:txBody>
      </p:sp>
    </p:spTree>
    <p:extLst>
      <p:ext uri="{BB962C8B-B14F-4D97-AF65-F5344CB8AC3E}">
        <p14:creationId xmlns:p14="http://schemas.microsoft.com/office/powerpoint/2010/main" val="23842792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6730E-7B54-43BE-2644-30B00F74AB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58EB76-3D74-D2D8-F0FF-9289CBB588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A003D2-9BA7-23B9-7A5B-039094B45D20}"/>
              </a:ext>
            </a:extLst>
          </p:cNvPr>
          <p:cNvSpPr>
            <a:spLocks noGrp="1"/>
          </p:cNvSpPr>
          <p:nvPr>
            <p:ph type="body" idx="1"/>
          </p:nvPr>
        </p:nvSpPr>
        <p:spPr/>
        <p:txBody>
          <a:bodyPr/>
          <a:lstStyle/>
          <a:p>
            <a:r>
              <a:rPr lang="en-EE" dirty="0"/>
              <a:t>Every system has unavoidable complexity.</a:t>
            </a:r>
            <a:br>
              <a:rPr lang="en-EE" dirty="0"/>
            </a:br>
            <a:br>
              <a:rPr lang="en-EE" dirty="0"/>
            </a:br>
            <a:r>
              <a:rPr lang="en-EE" dirty="0"/>
              <a:t>Either:</a:t>
            </a:r>
          </a:p>
          <a:p>
            <a:br>
              <a:rPr lang="en-EE" dirty="0"/>
            </a:br>
            <a:r>
              <a:rPr lang="en-EE" dirty="0"/>
              <a:t>user handles it, </a:t>
            </a:r>
          </a:p>
          <a:p>
            <a:r>
              <a:rPr lang="en-EE" dirty="0"/>
              <a:t>or product handles it.</a:t>
            </a:r>
          </a:p>
          <a:p>
            <a:endParaRPr lang="en-EE" dirty="0"/>
          </a:p>
        </p:txBody>
      </p:sp>
      <p:sp>
        <p:nvSpPr>
          <p:cNvPr id="4" name="Slide Number Placeholder 3">
            <a:extLst>
              <a:ext uri="{FF2B5EF4-FFF2-40B4-BE49-F238E27FC236}">
                <a16:creationId xmlns:a16="http://schemas.microsoft.com/office/drawing/2014/main" id="{CBF52C76-8754-C531-C2F2-F0498FCE375F}"/>
              </a:ext>
            </a:extLst>
          </p:cNvPr>
          <p:cNvSpPr>
            <a:spLocks noGrp="1"/>
          </p:cNvSpPr>
          <p:nvPr>
            <p:ph type="sldNum" sz="quarter" idx="5"/>
          </p:nvPr>
        </p:nvSpPr>
        <p:spPr/>
        <p:txBody>
          <a:bodyPr/>
          <a:lstStyle/>
          <a:p>
            <a:fld id="{9AD8C9D4-1A47-6F42-8BBE-F1AC466DE90C}" type="slidenum">
              <a:rPr lang="en-US" smtClean="0"/>
              <a:t>59</a:t>
            </a:fld>
            <a:endParaRPr lang="en-US"/>
          </a:p>
        </p:txBody>
      </p:sp>
    </p:spTree>
    <p:extLst>
      <p:ext uri="{BB962C8B-B14F-4D97-AF65-F5344CB8AC3E}">
        <p14:creationId xmlns:p14="http://schemas.microsoft.com/office/powerpoint/2010/main" val="5683855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0E231-ED74-41B6-EAFB-0BBC43A4E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0261E-8002-787F-76FF-9CC84B4EB1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5CC325-C455-6BF0-0D0C-86BA24E58CAB}"/>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B5FE1D61-52FD-4496-E9EE-0C9D071B61D4}"/>
              </a:ext>
            </a:extLst>
          </p:cNvPr>
          <p:cNvSpPr>
            <a:spLocks noGrp="1"/>
          </p:cNvSpPr>
          <p:nvPr>
            <p:ph type="sldNum" sz="quarter" idx="5"/>
          </p:nvPr>
        </p:nvSpPr>
        <p:spPr/>
        <p:txBody>
          <a:bodyPr/>
          <a:lstStyle/>
          <a:p>
            <a:fld id="{9AD8C9D4-1A47-6F42-8BBE-F1AC466DE90C}" type="slidenum">
              <a:rPr lang="en-US" smtClean="0"/>
              <a:t>60</a:t>
            </a:fld>
            <a:endParaRPr lang="en-US"/>
          </a:p>
        </p:txBody>
      </p:sp>
    </p:spTree>
    <p:extLst>
      <p:ext uri="{BB962C8B-B14F-4D97-AF65-F5344CB8AC3E}">
        <p14:creationId xmlns:p14="http://schemas.microsoft.com/office/powerpoint/2010/main" val="2006422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7AA73-3F82-392F-8136-42E684E97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30E45E-175E-5A87-532A-7F7C298703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08A72-2540-136A-15FF-7D3C60BE3A09}"/>
              </a:ext>
            </a:extLst>
          </p:cNvPr>
          <p:cNvSpPr>
            <a:spLocks noGrp="1"/>
          </p:cNvSpPr>
          <p:nvPr>
            <p:ph type="body" idx="1"/>
          </p:nvPr>
        </p:nvSpPr>
        <p:spPr/>
        <p:txBody>
          <a:bodyPr/>
          <a:lstStyle/>
          <a:p>
            <a:r>
              <a:rPr lang="en-EE" dirty="0"/>
              <a:t>Result:</a:t>
            </a:r>
            <a:br>
              <a:rPr lang="en-EE" dirty="0"/>
            </a:br>
            <a:endParaRPr lang="en-EE" dirty="0"/>
          </a:p>
          <a:p>
            <a:r>
              <a:rPr lang="en-EE" dirty="0"/>
              <a:t>• dashboard, </a:t>
            </a:r>
          </a:p>
          <a:p>
            <a:r>
              <a:rPr lang="en-EE" dirty="0"/>
              <a:t>• task list, </a:t>
            </a:r>
          </a:p>
          <a:p>
            <a:r>
              <a:rPr lang="en-EE" dirty="0"/>
              <a:t>• gradient UI, </a:t>
            </a:r>
          </a:p>
          <a:p>
            <a:r>
              <a:rPr lang="en-EE" dirty="0"/>
              <a:t>• generic AI assistant.</a:t>
            </a:r>
          </a:p>
        </p:txBody>
      </p:sp>
      <p:sp>
        <p:nvSpPr>
          <p:cNvPr id="4" name="Slide Number Placeholder 3">
            <a:extLst>
              <a:ext uri="{FF2B5EF4-FFF2-40B4-BE49-F238E27FC236}">
                <a16:creationId xmlns:a16="http://schemas.microsoft.com/office/drawing/2014/main" id="{1B4C4DEF-42AE-8CD0-0362-8A815F16D0DD}"/>
              </a:ext>
            </a:extLst>
          </p:cNvPr>
          <p:cNvSpPr>
            <a:spLocks noGrp="1"/>
          </p:cNvSpPr>
          <p:nvPr>
            <p:ph type="sldNum" sz="quarter" idx="5"/>
          </p:nvPr>
        </p:nvSpPr>
        <p:spPr/>
        <p:txBody>
          <a:bodyPr/>
          <a:lstStyle/>
          <a:p>
            <a:fld id="{9AD8C9D4-1A47-6F42-8BBE-F1AC466DE90C}" type="slidenum">
              <a:rPr lang="en-US" smtClean="0"/>
              <a:t>6</a:t>
            </a:fld>
            <a:endParaRPr lang="en-US"/>
          </a:p>
        </p:txBody>
      </p:sp>
    </p:spTree>
    <p:extLst>
      <p:ext uri="{BB962C8B-B14F-4D97-AF65-F5344CB8AC3E}">
        <p14:creationId xmlns:p14="http://schemas.microsoft.com/office/powerpoint/2010/main" val="2542108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A5C041-2D94-5621-8185-6230C2DD4A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FD6592-C6B8-A324-3E8F-9FA74C2FFC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9752E-467C-4518-3A5C-3C668AB34649}"/>
              </a:ext>
            </a:extLst>
          </p:cNvPr>
          <p:cNvSpPr>
            <a:spLocks noGrp="1"/>
          </p:cNvSpPr>
          <p:nvPr>
            <p:ph type="body" idx="1"/>
          </p:nvPr>
        </p:nvSpPr>
        <p:spPr/>
        <p:txBody>
          <a:bodyPr/>
          <a:lstStyle/>
          <a:p>
            <a:r>
              <a:rPr lang="en-EE" dirty="0"/>
              <a:t>Result:</a:t>
            </a:r>
            <a:br>
              <a:rPr lang="en-EE" dirty="0"/>
            </a:br>
            <a:endParaRPr lang="en-EE" dirty="0"/>
          </a:p>
          <a:p>
            <a:r>
              <a:rPr lang="en-EE" dirty="0"/>
              <a:t>• dashboard, </a:t>
            </a:r>
          </a:p>
          <a:p>
            <a:r>
              <a:rPr lang="en-EE" dirty="0"/>
              <a:t>• task list, </a:t>
            </a:r>
          </a:p>
          <a:p>
            <a:r>
              <a:rPr lang="en-EE" dirty="0"/>
              <a:t>• gradient UI, </a:t>
            </a:r>
          </a:p>
          <a:p>
            <a:r>
              <a:rPr lang="en-EE" dirty="0"/>
              <a:t>• generic AI assistant.</a:t>
            </a:r>
          </a:p>
        </p:txBody>
      </p:sp>
      <p:sp>
        <p:nvSpPr>
          <p:cNvPr id="4" name="Slide Number Placeholder 3">
            <a:extLst>
              <a:ext uri="{FF2B5EF4-FFF2-40B4-BE49-F238E27FC236}">
                <a16:creationId xmlns:a16="http://schemas.microsoft.com/office/drawing/2014/main" id="{4B2F5443-7AF1-D3ED-AA26-068AC425E8AB}"/>
              </a:ext>
            </a:extLst>
          </p:cNvPr>
          <p:cNvSpPr>
            <a:spLocks noGrp="1"/>
          </p:cNvSpPr>
          <p:nvPr>
            <p:ph type="sldNum" sz="quarter" idx="5"/>
          </p:nvPr>
        </p:nvSpPr>
        <p:spPr/>
        <p:txBody>
          <a:bodyPr/>
          <a:lstStyle/>
          <a:p>
            <a:fld id="{9AD8C9D4-1A47-6F42-8BBE-F1AC466DE90C}" type="slidenum">
              <a:rPr lang="en-US" smtClean="0"/>
              <a:t>7</a:t>
            </a:fld>
            <a:endParaRPr lang="en-US"/>
          </a:p>
        </p:txBody>
      </p:sp>
    </p:spTree>
    <p:extLst>
      <p:ext uri="{BB962C8B-B14F-4D97-AF65-F5344CB8AC3E}">
        <p14:creationId xmlns:p14="http://schemas.microsoft.com/office/powerpoint/2010/main" val="455685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F2DE7-71A7-C17E-8374-F9B0326FC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8722D9-5B3B-3013-AF1B-B9BAC2F1C1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F8856B-5A80-4E19-5CBE-249E20805372}"/>
              </a:ext>
            </a:extLst>
          </p:cNvPr>
          <p:cNvSpPr>
            <a:spLocks noGrp="1"/>
          </p:cNvSpPr>
          <p:nvPr>
            <p:ph type="body" idx="1"/>
          </p:nvPr>
        </p:nvSpPr>
        <p:spPr/>
        <p:txBody>
          <a:bodyPr/>
          <a:lstStyle/>
          <a:p>
            <a:endParaRPr lang="en-EE" dirty="0"/>
          </a:p>
        </p:txBody>
      </p:sp>
      <p:sp>
        <p:nvSpPr>
          <p:cNvPr id="4" name="Slide Number Placeholder 3">
            <a:extLst>
              <a:ext uri="{FF2B5EF4-FFF2-40B4-BE49-F238E27FC236}">
                <a16:creationId xmlns:a16="http://schemas.microsoft.com/office/drawing/2014/main" id="{3A4D7A26-772C-FB2D-D1BE-49C918AA3EE4}"/>
              </a:ext>
            </a:extLst>
          </p:cNvPr>
          <p:cNvSpPr>
            <a:spLocks noGrp="1"/>
          </p:cNvSpPr>
          <p:nvPr>
            <p:ph type="sldNum" sz="quarter" idx="5"/>
          </p:nvPr>
        </p:nvSpPr>
        <p:spPr/>
        <p:txBody>
          <a:bodyPr/>
          <a:lstStyle/>
          <a:p>
            <a:fld id="{9AD8C9D4-1A47-6F42-8BBE-F1AC466DE90C}" type="slidenum">
              <a:rPr lang="en-US" smtClean="0"/>
              <a:t>8</a:t>
            </a:fld>
            <a:endParaRPr lang="en-US"/>
          </a:p>
        </p:txBody>
      </p:sp>
    </p:spTree>
    <p:extLst>
      <p:ext uri="{BB962C8B-B14F-4D97-AF65-F5344CB8AC3E}">
        <p14:creationId xmlns:p14="http://schemas.microsoft.com/office/powerpoint/2010/main" val="3683370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5D148-6486-AB91-A8C7-FC778A7228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B54E6A-649A-623D-04F0-8B2E376014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93E3AA-558A-1F57-A847-BCC88832D9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AF0F28-7A71-CED7-0BAF-85C38FC7972A}"/>
              </a:ext>
            </a:extLst>
          </p:cNvPr>
          <p:cNvSpPr>
            <a:spLocks noGrp="1"/>
          </p:cNvSpPr>
          <p:nvPr>
            <p:ph type="sldNum" sz="quarter" idx="10"/>
          </p:nvPr>
        </p:nvSpPr>
        <p:spPr/>
        <p:txBody>
          <a:bodyPr/>
          <a:lstStyle/>
          <a:p>
            <a:fld id="{4F795790-EC8D-7646-9088-981F9BD46B96}" type="slidenum">
              <a:rPr lang="en-US" smtClean="0"/>
              <a:t>9</a:t>
            </a:fld>
            <a:endParaRPr lang="en-US"/>
          </a:p>
        </p:txBody>
      </p:sp>
    </p:spTree>
    <p:extLst>
      <p:ext uri="{BB962C8B-B14F-4D97-AF65-F5344CB8AC3E}">
        <p14:creationId xmlns:p14="http://schemas.microsoft.com/office/powerpoint/2010/main" val="32722978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7" name="Graphic 36">
            <a:extLst>
              <a:ext uri="{FF2B5EF4-FFF2-40B4-BE49-F238E27FC236}">
                <a16:creationId xmlns:a16="http://schemas.microsoft.com/office/drawing/2014/main" id="{C238555E-7EE0-48A7-8212-F3141925951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979940" y="653143"/>
            <a:ext cx="7578045" cy="8895441"/>
          </a:xfrm>
          <a:prstGeom prst="rect">
            <a:avLst/>
          </a:prstGeom>
        </p:spPr>
      </p:pic>
      <p:sp>
        <p:nvSpPr>
          <p:cNvPr id="13" name="Oval 12">
            <a:extLst>
              <a:ext uri="{FF2B5EF4-FFF2-40B4-BE49-F238E27FC236}">
                <a16:creationId xmlns:a16="http://schemas.microsoft.com/office/drawing/2014/main" id="{46620130-1620-46EC-91B7-90C0CE8A5C90}"/>
              </a:ext>
            </a:extLst>
          </p:cNvPr>
          <p:cNvSpPr/>
          <p:nvPr userDrawn="1"/>
        </p:nvSpPr>
        <p:spPr>
          <a:xfrm>
            <a:off x="8878795" y="958396"/>
            <a:ext cx="8370207" cy="8370207"/>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4586F3B0-0E24-42A2-8B69-20A0505A326F}"/>
              </a:ext>
            </a:extLst>
          </p:cNvPr>
          <p:cNvSpPr/>
          <p:nvPr userDrawn="1"/>
        </p:nvSpPr>
        <p:spPr>
          <a:xfrm>
            <a:off x="10220071" y="2299672"/>
            <a:ext cx="5687655" cy="5687655"/>
          </a:xfrm>
          <a:prstGeom prst="ellipse">
            <a:avLst/>
          </a:prstGeom>
          <a:gradFill flip="none" rotWithShape="1">
            <a:gsLst>
              <a:gs pos="22000">
                <a:srgbClr val="9B5CFF"/>
              </a:gs>
              <a:gs pos="95000">
                <a:srgbClr val="FFF8F7"/>
              </a:gs>
              <a:gs pos="81000">
                <a:srgbClr val="F7CDFF"/>
              </a:gs>
              <a:gs pos="61000">
                <a:srgbClr val="FFD65C"/>
              </a:gs>
              <a:gs pos="35000">
                <a:srgbClr val="FF00F6"/>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Picture Placeholder 3">
            <a:extLst>
              <a:ext uri="{FF2B5EF4-FFF2-40B4-BE49-F238E27FC236}">
                <a16:creationId xmlns:a16="http://schemas.microsoft.com/office/drawing/2014/main" id="{55F0BAF7-E124-41A6-9395-4902985350AB}"/>
              </a:ext>
            </a:extLst>
          </p:cNvPr>
          <p:cNvSpPr>
            <a:spLocks noGrp="1"/>
          </p:cNvSpPr>
          <p:nvPr>
            <p:ph type="pic" idx="22"/>
          </p:nvPr>
        </p:nvSpPr>
        <p:spPr>
          <a:xfrm>
            <a:off x="10255898" y="2335499"/>
            <a:ext cx="5616000" cy="5616000"/>
          </a:xfrm>
          <a:prstGeom prst="ellipse">
            <a:avLst/>
          </a:prstGeom>
          <a:pattFill prst="pct5">
            <a:fgClr>
              <a:schemeClr val="accent1"/>
            </a:fgClr>
            <a:bgClr>
              <a:schemeClr val="bg1"/>
            </a:bgClr>
          </a:pattFill>
        </p:spPr>
        <p:txBody>
          <a:bodyPr lIns="91439" rIns="91439"/>
          <a:lstStyle>
            <a:lvl1pPr>
              <a:defRPr sz="2000"/>
            </a:lvl1pPr>
          </a:lstStyle>
          <a:p>
            <a:endParaRPr/>
          </a:p>
        </p:txBody>
      </p:sp>
    </p:spTree>
    <p:extLst>
      <p:ext uri="{BB962C8B-B14F-4D97-AF65-F5344CB8AC3E}">
        <p14:creationId xmlns:p14="http://schemas.microsoft.com/office/powerpoint/2010/main" val="1065306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04B5835C-2862-46B8-8C09-A7AA977AD6C6}"/>
              </a:ext>
            </a:extLst>
          </p:cNvPr>
          <p:cNvSpPr/>
          <p:nvPr userDrawn="1"/>
        </p:nvSpPr>
        <p:spPr>
          <a:xfrm rot="20679518">
            <a:off x="2731693" y="1453447"/>
            <a:ext cx="4347110" cy="4347110"/>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Oval 5">
            <a:extLst>
              <a:ext uri="{FF2B5EF4-FFF2-40B4-BE49-F238E27FC236}">
                <a16:creationId xmlns:a16="http://schemas.microsoft.com/office/drawing/2014/main" id="{BA39FEAB-4A09-4C7B-A7BA-7368474A8DC2}"/>
              </a:ext>
            </a:extLst>
          </p:cNvPr>
          <p:cNvSpPr/>
          <p:nvPr userDrawn="1"/>
        </p:nvSpPr>
        <p:spPr>
          <a:xfrm rot="8285456">
            <a:off x="3129932" y="2992582"/>
            <a:ext cx="4347110" cy="4347110"/>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Oval 7">
            <a:extLst>
              <a:ext uri="{FF2B5EF4-FFF2-40B4-BE49-F238E27FC236}">
                <a16:creationId xmlns:a16="http://schemas.microsoft.com/office/drawing/2014/main" id="{AC42E753-8198-40A0-AF17-E32E60959FFE}"/>
              </a:ext>
            </a:extLst>
          </p:cNvPr>
          <p:cNvSpPr/>
          <p:nvPr userDrawn="1"/>
        </p:nvSpPr>
        <p:spPr>
          <a:xfrm rot="17517425">
            <a:off x="2404219" y="4482352"/>
            <a:ext cx="4347110" cy="4347110"/>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Picture Placeholder 3">
            <a:extLst>
              <a:ext uri="{FF2B5EF4-FFF2-40B4-BE49-F238E27FC236}">
                <a16:creationId xmlns:a16="http://schemas.microsoft.com/office/drawing/2014/main" id="{814AC830-D248-475A-9617-8D93398B02FA}"/>
              </a:ext>
            </a:extLst>
          </p:cNvPr>
          <p:cNvSpPr>
            <a:spLocks noGrp="1"/>
          </p:cNvSpPr>
          <p:nvPr>
            <p:ph type="pic" idx="25"/>
          </p:nvPr>
        </p:nvSpPr>
        <p:spPr>
          <a:xfrm>
            <a:off x="4065413" y="2096737"/>
            <a:ext cx="1926124" cy="2032114"/>
          </a:xfrm>
          <a:prstGeom prst="roundRect">
            <a:avLst>
              <a:gd name="adj" fmla="val 33101"/>
            </a:avLst>
          </a:prstGeom>
          <a:pattFill prst="pct5">
            <a:fgClr>
              <a:srgbClr val="1A1D2E"/>
            </a:fgClr>
            <a:bgClr>
              <a:schemeClr val="bg1"/>
            </a:bgClr>
          </a:pattFill>
        </p:spPr>
        <p:txBody>
          <a:bodyPr lIns="91439" rIns="91439"/>
          <a:lstStyle>
            <a:lvl1pPr>
              <a:defRPr sz="2000"/>
            </a:lvl1pPr>
          </a:lstStyle>
          <a:p>
            <a:endParaRPr/>
          </a:p>
        </p:txBody>
      </p:sp>
      <p:sp>
        <p:nvSpPr>
          <p:cNvPr id="5" name="Picture Placeholder 3">
            <a:extLst>
              <a:ext uri="{FF2B5EF4-FFF2-40B4-BE49-F238E27FC236}">
                <a16:creationId xmlns:a16="http://schemas.microsoft.com/office/drawing/2014/main" id="{7D09DEB2-71C1-45EE-8C76-A669A7F5BBD1}"/>
              </a:ext>
            </a:extLst>
          </p:cNvPr>
          <p:cNvSpPr>
            <a:spLocks noGrp="1"/>
          </p:cNvSpPr>
          <p:nvPr>
            <p:ph type="pic" idx="26"/>
          </p:nvPr>
        </p:nvSpPr>
        <p:spPr>
          <a:xfrm>
            <a:off x="4065416" y="4352367"/>
            <a:ext cx="1926124" cy="2032114"/>
          </a:xfrm>
          <a:prstGeom prst="roundRect">
            <a:avLst>
              <a:gd name="adj" fmla="val 33101"/>
            </a:avLst>
          </a:prstGeom>
          <a:pattFill prst="pct5">
            <a:fgClr>
              <a:srgbClr val="1A1D2E"/>
            </a:fgClr>
            <a:bgClr>
              <a:schemeClr val="bg1"/>
            </a:bgClr>
          </a:pattFill>
        </p:spPr>
        <p:txBody>
          <a:bodyPr lIns="91439" rIns="91439"/>
          <a:lstStyle>
            <a:lvl1pPr>
              <a:defRPr sz="2000"/>
            </a:lvl1pPr>
          </a:lstStyle>
          <a:p>
            <a:endParaRPr/>
          </a:p>
        </p:txBody>
      </p:sp>
      <p:sp>
        <p:nvSpPr>
          <p:cNvPr id="7" name="Picture Placeholder 3">
            <a:extLst>
              <a:ext uri="{FF2B5EF4-FFF2-40B4-BE49-F238E27FC236}">
                <a16:creationId xmlns:a16="http://schemas.microsoft.com/office/drawing/2014/main" id="{48445017-F523-4074-993D-160473714AB1}"/>
              </a:ext>
            </a:extLst>
          </p:cNvPr>
          <p:cNvSpPr>
            <a:spLocks noGrp="1"/>
          </p:cNvSpPr>
          <p:nvPr>
            <p:ph type="pic" idx="27"/>
          </p:nvPr>
        </p:nvSpPr>
        <p:spPr>
          <a:xfrm>
            <a:off x="4065416" y="6607999"/>
            <a:ext cx="1926124" cy="2032114"/>
          </a:xfrm>
          <a:prstGeom prst="roundRect">
            <a:avLst>
              <a:gd name="adj" fmla="val 33101"/>
            </a:avLst>
          </a:prstGeom>
          <a:pattFill prst="pct5">
            <a:fgClr>
              <a:srgbClr val="1A1D2E"/>
            </a:fgClr>
            <a:bgClr>
              <a:schemeClr val="bg1"/>
            </a:bgClr>
          </a:pattFill>
        </p:spPr>
        <p:txBody>
          <a:bodyPr lIns="91439" rIns="91439"/>
          <a:lstStyle>
            <a:lvl1pPr>
              <a:defRPr sz="2000"/>
            </a:lvl1pPr>
          </a:lstStyle>
          <a:p>
            <a:endParaRPr/>
          </a:p>
        </p:txBody>
      </p:sp>
      <p:sp>
        <p:nvSpPr>
          <p:cNvPr id="72" name="Oval 71">
            <a:extLst>
              <a:ext uri="{FF2B5EF4-FFF2-40B4-BE49-F238E27FC236}">
                <a16:creationId xmlns:a16="http://schemas.microsoft.com/office/drawing/2014/main" id="{00D0DFD6-CCE7-4991-9F9F-5748E0A5DB40}"/>
              </a:ext>
            </a:extLst>
          </p:cNvPr>
          <p:cNvSpPr/>
          <p:nvPr userDrawn="1"/>
        </p:nvSpPr>
        <p:spPr>
          <a:xfrm rot="10952501">
            <a:off x="12440164" y="3400941"/>
            <a:ext cx="5529943" cy="5529943"/>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t="100000" r="100000"/>
            </a:path>
            <a:tileRect l="-100000" b="-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nvGrpSpPr>
          <p:cNvPr id="73" name="Graphic 36">
            <a:extLst>
              <a:ext uri="{FF2B5EF4-FFF2-40B4-BE49-F238E27FC236}">
                <a16:creationId xmlns:a16="http://schemas.microsoft.com/office/drawing/2014/main" id="{D8D81B73-C570-499A-ADE9-D07839F83F7C}"/>
              </a:ext>
            </a:extLst>
          </p:cNvPr>
          <p:cNvGrpSpPr/>
          <p:nvPr userDrawn="1"/>
        </p:nvGrpSpPr>
        <p:grpSpPr>
          <a:xfrm rot="3776533" flipH="1">
            <a:off x="13419777" y="5171685"/>
            <a:ext cx="4880647" cy="4885240"/>
            <a:chOff x="8979940" y="653143"/>
            <a:chExt cx="4880647" cy="4885240"/>
          </a:xfrm>
          <a:gradFill flip="none" rotWithShape="1">
            <a:gsLst>
              <a:gs pos="0">
                <a:srgbClr val="9B5CFF"/>
              </a:gs>
              <a:gs pos="99115">
                <a:srgbClr val="F7CDFF"/>
              </a:gs>
              <a:gs pos="69000">
                <a:srgbClr val="FFD65C"/>
              </a:gs>
              <a:gs pos="32000">
                <a:srgbClr val="FF00F6"/>
              </a:gs>
            </a:gsLst>
            <a:path path="circle">
              <a:fillToRect t="100000" r="100000"/>
            </a:path>
            <a:tileRect l="-100000" b="-100000"/>
          </a:gradFill>
        </p:grpSpPr>
        <p:sp>
          <p:nvSpPr>
            <p:cNvPr id="74" name="Freeform: Shape 73">
              <a:extLst>
                <a:ext uri="{FF2B5EF4-FFF2-40B4-BE49-F238E27FC236}">
                  <a16:creationId xmlns:a16="http://schemas.microsoft.com/office/drawing/2014/main" id="{54D30000-1080-4E39-AFA4-FD6602ADFA19}"/>
                </a:ext>
              </a:extLst>
            </p:cNvPr>
            <p:cNvSpPr/>
            <p:nvPr/>
          </p:nvSpPr>
          <p:spPr>
            <a:xfrm>
              <a:off x="9112646" y="3108453"/>
              <a:ext cx="624977" cy="1348336"/>
            </a:xfrm>
            <a:custGeom>
              <a:avLst/>
              <a:gdLst>
                <a:gd name="connsiteX0" fmla="*/ 298046 w 624977"/>
                <a:gd name="connsiteY0" fmla="*/ 947075 h 1348336"/>
                <a:gd name="connsiteX1" fmla="*/ 494325 w 624977"/>
                <a:gd name="connsiteY1" fmla="*/ 587027 h 1348336"/>
                <a:gd name="connsiteX2" fmla="*/ 540736 w 624977"/>
                <a:gd name="connsiteY2" fmla="*/ 328503 h 1348336"/>
                <a:gd name="connsiteX3" fmla="*/ 624977 w 624977"/>
                <a:gd name="connsiteY3" fmla="*/ 0 h 1348336"/>
                <a:gd name="connsiteX4" fmla="*/ 523574 w 624977"/>
                <a:gd name="connsiteY4" fmla="*/ 160142 h 1348336"/>
                <a:gd name="connsiteX5" fmla="*/ 487920 w 624977"/>
                <a:gd name="connsiteY5" fmla="*/ 447673 h 1348336"/>
                <a:gd name="connsiteX6" fmla="*/ 363674 w 624977"/>
                <a:gd name="connsiteY6" fmla="*/ 796360 h 1348336"/>
                <a:gd name="connsiteX7" fmla="*/ 107446 w 624977"/>
                <a:gd name="connsiteY7" fmla="*/ 1158704 h 1348336"/>
                <a:gd name="connsiteX8" fmla="*/ 0 w 624977"/>
                <a:gd name="connsiteY8" fmla="*/ 1306881 h 1348336"/>
                <a:gd name="connsiteX9" fmla="*/ 49916 w 624977"/>
                <a:gd name="connsiteY9" fmla="*/ 1348336 h 1348336"/>
                <a:gd name="connsiteX10" fmla="*/ 53179 w 624977"/>
                <a:gd name="connsiteY10" fmla="*/ 1341810 h 1348336"/>
                <a:gd name="connsiteX11" fmla="*/ 298166 w 624977"/>
                <a:gd name="connsiteY11" fmla="*/ 947075 h 134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977" h="1348336">
                  <a:moveTo>
                    <a:pt x="298046" y="947075"/>
                  </a:moveTo>
                  <a:cubicBezTo>
                    <a:pt x="377089" y="834673"/>
                    <a:pt x="453958" y="720821"/>
                    <a:pt x="494325" y="587027"/>
                  </a:cubicBezTo>
                  <a:cubicBezTo>
                    <a:pt x="519706" y="502544"/>
                    <a:pt x="528650" y="415282"/>
                    <a:pt x="540736" y="328503"/>
                  </a:cubicBezTo>
                  <a:cubicBezTo>
                    <a:pt x="556449" y="215739"/>
                    <a:pt x="591015" y="107930"/>
                    <a:pt x="624977" y="0"/>
                  </a:cubicBezTo>
                  <a:lnTo>
                    <a:pt x="523574" y="160142"/>
                  </a:lnTo>
                  <a:cubicBezTo>
                    <a:pt x="505566" y="255140"/>
                    <a:pt x="493600" y="350862"/>
                    <a:pt x="487920" y="447673"/>
                  </a:cubicBezTo>
                  <a:cubicBezTo>
                    <a:pt x="480426" y="575786"/>
                    <a:pt x="434257" y="690364"/>
                    <a:pt x="363674" y="796360"/>
                  </a:cubicBezTo>
                  <a:cubicBezTo>
                    <a:pt x="281729" y="919518"/>
                    <a:pt x="187215" y="1033974"/>
                    <a:pt x="107446" y="1158704"/>
                  </a:cubicBezTo>
                  <a:cubicBezTo>
                    <a:pt x="74451" y="1210191"/>
                    <a:pt x="39764" y="1260591"/>
                    <a:pt x="0" y="1306881"/>
                  </a:cubicBezTo>
                  <a:lnTo>
                    <a:pt x="49916" y="1348336"/>
                  </a:lnTo>
                  <a:cubicBezTo>
                    <a:pt x="51004" y="1346161"/>
                    <a:pt x="52092" y="1343985"/>
                    <a:pt x="53179" y="1341810"/>
                  </a:cubicBezTo>
                  <a:cubicBezTo>
                    <a:pt x="124367" y="1203664"/>
                    <a:pt x="208849" y="1073980"/>
                    <a:pt x="298166" y="947075"/>
                  </a:cubicBezTo>
                  <a:close/>
                </a:path>
              </a:pathLst>
            </a:custGeom>
            <a:grpFill/>
            <a:ln w="12077" cap="flat">
              <a:noFill/>
              <a:prstDash val="solid"/>
              <a:miter/>
            </a:ln>
          </p:spPr>
          <p:txBody>
            <a:bodyPr rtlCol="0" anchor="ctr"/>
            <a:lstStyle/>
            <a:p>
              <a:endParaRPr lang="en-ID"/>
            </a:p>
          </p:txBody>
        </p:sp>
        <p:sp>
          <p:nvSpPr>
            <p:cNvPr id="75" name="Freeform: Shape 74">
              <a:extLst>
                <a:ext uri="{FF2B5EF4-FFF2-40B4-BE49-F238E27FC236}">
                  <a16:creationId xmlns:a16="http://schemas.microsoft.com/office/drawing/2014/main" id="{1D5A6DF0-F4C8-49D8-939B-0FACE5EB45B1}"/>
                </a:ext>
              </a:extLst>
            </p:cNvPr>
            <p:cNvSpPr/>
            <p:nvPr/>
          </p:nvSpPr>
          <p:spPr>
            <a:xfrm>
              <a:off x="10988182" y="2259882"/>
              <a:ext cx="166547" cy="98865"/>
            </a:xfrm>
            <a:custGeom>
              <a:avLst/>
              <a:gdLst>
                <a:gd name="connsiteX0" fmla="*/ 150231 w 166547"/>
                <a:gd name="connsiteY0" fmla="*/ 42181 h 98865"/>
                <a:gd name="connsiteX1" fmla="*/ 166548 w 166547"/>
                <a:gd name="connsiteY1" fmla="*/ 0 h 98865"/>
                <a:gd name="connsiteX2" fmla="*/ 0 w 166547"/>
                <a:gd name="connsiteY2" fmla="*/ 98865 h 98865"/>
                <a:gd name="connsiteX3" fmla="*/ 73001 w 166547"/>
                <a:gd name="connsiteY3" fmla="*/ 94031 h 98865"/>
                <a:gd name="connsiteX4" fmla="*/ 150231 w 166547"/>
                <a:gd name="connsiteY4" fmla="*/ 42060 h 9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47" h="98865">
                  <a:moveTo>
                    <a:pt x="150231" y="42181"/>
                  </a:moveTo>
                  <a:cubicBezTo>
                    <a:pt x="156516" y="28161"/>
                    <a:pt x="161955" y="14141"/>
                    <a:pt x="166548" y="0"/>
                  </a:cubicBezTo>
                  <a:lnTo>
                    <a:pt x="0" y="98865"/>
                  </a:lnTo>
                  <a:cubicBezTo>
                    <a:pt x="24293" y="96810"/>
                    <a:pt x="48586" y="95118"/>
                    <a:pt x="73001" y="94031"/>
                  </a:cubicBezTo>
                  <a:cubicBezTo>
                    <a:pt x="108292" y="92580"/>
                    <a:pt x="135245" y="75418"/>
                    <a:pt x="150231" y="42060"/>
                  </a:cubicBezTo>
                  <a:close/>
                </a:path>
              </a:pathLst>
            </a:custGeom>
            <a:grpFill/>
            <a:ln w="12077" cap="flat">
              <a:noFill/>
              <a:prstDash val="solid"/>
              <a:miter/>
            </a:ln>
          </p:spPr>
          <p:txBody>
            <a:bodyPr rtlCol="0" anchor="ctr"/>
            <a:lstStyle/>
            <a:p>
              <a:endParaRPr lang="en-ID"/>
            </a:p>
          </p:txBody>
        </p:sp>
        <p:sp>
          <p:nvSpPr>
            <p:cNvPr id="76" name="Freeform: Shape 75">
              <a:extLst>
                <a:ext uri="{FF2B5EF4-FFF2-40B4-BE49-F238E27FC236}">
                  <a16:creationId xmlns:a16="http://schemas.microsoft.com/office/drawing/2014/main" id="{8329E3CC-ADB0-4F95-BDD0-F77DE5509F9A}"/>
                </a:ext>
              </a:extLst>
            </p:cNvPr>
            <p:cNvSpPr/>
            <p:nvPr/>
          </p:nvSpPr>
          <p:spPr>
            <a:xfrm>
              <a:off x="9398122" y="1544171"/>
              <a:ext cx="3681334" cy="3121951"/>
            </a:xfrm>
            <a:custGeom>
              <a:avLst/>
              <a:gdLst>
                <a:gd name="connsiteX0" fmla="*/ 3113888 w 3681334"/>
                <a:gd name="connsiteY0" fmla="*/ 261511 h 3121951"/>
                <a:gd name="connsiteX1" fmla="*/ 3136006 w 3681334"/>
                <a:gd name="connsiteY1" fmla="*/ 456945 h 3121951"/>
                <a:gd name="connsiteX2" fmla="*/ 3111108 w 3681334"/>
                <a:gd name="connsiteY2" fmla="*/ 775779 h 3121951"/>
                <a:gd name="connsiteX3" fmla="*/ 3037261 w 3681334"/>
                <a:gd name="connsiteY3" fmla="*/ 913924 h 3121951"/>
                <a:gd name="connsiteX4" fmla="*/ 3084881 w 3681334"/>
                <a:gd name="connsiteY4" fmla="*/ 972542 h 3121951"/>
                <a:gd name="connsiteX5" fmla="*/ 3244177 w 3681334"/>
                <a:gd name="connsiteY5" fmla="*/ 922022 h 3121951"/>
                <a:gd name="connsiteX6" fmla="*/ 3436468 w 3681334"/>
                <a:gd name="connsiteY6" fmla="*/ 893257 h 3121951"/>
                <a:gd name="connsiteX7" fmla="*/ 3636253 w 3681334"/>
                <a:gd name="connsiteY7" fmla="*/ 1025843 h 3121951"/>
                <a:gd name="connsiteX8" fmla="*/ 3681335 w 3681334"/>
                <a:gd name="connsiteY8" fmla="*/ 973751 h 3121951"/>
                <a:gd name="connsiteX9" fmla="*/ 3496899 w 3681334"/>
                <a:gd name="connsiteY9" fmla="*/ 865459 h 3121951"/>
                <a:gd name="connsiteX10" fmla="*/ 3318628 w 3681334"/>
                <a:gd name="connsiteY10" fmla="*/ 876336 h 3121951"/>
                <a:gd name="connsiteX11" fmla="*/ 3187976 w 3681334"/>
                <a:gd name="connsiteY11" fmla="*/ 921176 h 3121951"/>
                <a:gd name="connsiteX12" fmla="*/ 3128754 w 3681334"/>
                <a:gd name="connsiteY12" fmla="*/ 935921 h 3121951"/>
                <a:gd name="connsiteX13" fmla="*/ 3082826 w 3681334"/>
                <a:gd name="connsiteY13" fmla="*/ 881292 h 3121951"/>
                <a:gd name="connsiteX14" fmla="*/ 3135401 w 3681334"/>
                <a:gd name="connsiteY14" fmla="*/ 777109 h 3121951"/>
                <a:gd name="connsiteX15" fmla="*/ 3219400 w 3681334"/>
                <a:gd name="connsiteY15" fmla="*/ 593882 h 3121951"/>
                <a:gd name="connsiteX16" fmla="*/ 3204172 w 3681334"/>
                <a:gd name="connsiteY16" fmla="*/ 373188 h 3121951"/>
                <a:gd name="connsiteX17" fmla="*/ 3174923 w 3681334"/>
                <a:gd name="connsiteY17" fmla="*/ 154307 h 3121951"/>
                <a:gd name="connsiteX18" fmla="*/ 3190031 w 3681334"/>
                <a:gd name="connsiteY18" fmla="*/ 62694 h 3121951"/>
                <a:gd name="connsiteX19" fmla="*/ 3122107 w 3681334"/>
                <a:gd name="connsiteY19" fmla="*/ 4680 h 3121951"/>
                <a:gd name="connsiteX20" fmla="*/ 3070982 w 3681334"/>
                <a:gd name="connsiteY20" fmla="*/ 27281 h 3121951"/>
                <a:gd name="connsiteX21" fmla="*/ 3070982 w 3681334"/>
                <a:gd name="connsiteY21" fmla="*/ 27281 h 3121951"/>
                <a:gd name="connsiteX22" fmla="*/ 2595269 w 3681334"/>
                <a:gd name="connsiteY22" fmla="*/ 356025 h 3121951"/>
                <a:gd name="connsiteX23" fmla="*/ 2407329 w 3681334"/>
                <a:gd name="connsiteY23" fmla="*/ 474712 h 3121951"/>
                <a:gd name="connsiteX24" fmla="*/ 2289488 w 3681334"/>
                <a:gd name="connsiteY24" fmla="*/ 650808 h 3121951"/>
                <a:gd name="connsiteX25" fmla="*/ 2285500 w 3681334"/>
                <a:gd name="connsiteY25" fmla="*/ 812642 h 3121951"/>
                <a:gd name="connsiteX26" fmla="*/ 2488427 w 3681334"/>
                <a:gd name="connsiteY26" fmla="*/ 1113588 h 3121951"/>
                <a:gd name="connsiteX27" fmla="*/ 2871922 w 3681334"/>
                <a:gd name="connsiteY27" fmla="*/ 1159879 h 3121951"/>
                <a:gd name="connsiteX28" fmla="*/ 3106757 w 3681334"/>
                <a:gd name="connsiteY28" fmla="*/ 1135102 h 3121951"/>
                <a:gd name="connsiteX29" fmla="*/ 3183867 w 3681334"/>
                <a:gd name="connsiteY29" fmla="*/ 1152385 h 3121951"/>
                <a:gd name="connsiteX30" fmla="*/ 3214807 w 3681334"/>
                <a:gd name="connsiteY30" fmla="*/ 1239285 h 3121951"/>
                <a:gd name="connsiteX31" fmla="*/ 3103735 w 3681334"/>
                <a:gd name="connsiteY31" fmla="*/ 1376584 h 3121951"/>
                <a:gd name="connsiteX32" fmla="*/ 2476583 w 3681334"/>
                <a:gd name="connsiteY32" fmla="*/ 1645139 h 3121951"/>
                <a:gd name="connsiteX33" fmla="*/ 2354512 w 3681334"/>
                <a:gd name="connsiteY33" fmla="*/ 1645502 h 3121951"/>
                <a:gd name="connsiteX34" fmla="*/ 2262657 w 3681334"/>
                <a:gd name="connsiteY34" fmla="*/ 1593773 h 3121951"/>
                <a:gd name="connsiteX35" fmla="*/ 2016340 w 3681334"/>
                <a:gd name="connsiteY35" fmla="*/ 1505665 h 3121951"/>
                <a:gd name="connsiteX36" fmla="*/ 1838431 w 3681334"/>
                <a:gd name="connsiteY36" fmla="*/ 1549175 h 3121951"/>
                <a:gd name="connsiteX37" fmla="*/ 1464001 w 3681334"/>
                <a:gd name="connsiteY37" fmla="*/ 1571414 h 3121951"/>
                <a:gd name="connsiteX38" fmla="*/ 1197138 w 3681334"/>
                <a:gd name="connsiteY38" fmla="*/ 1564887 h 3121951"/>
                <a:gd name="connsiteX39" fmla="*/ 1007747 w 3681334"/>
                <a:gd name="connsiteY39" fmla="*/ 1543978 h 3121951"/>
                <a:gd name="connsiteX40" fmla="*/ 687100 w 3681334"/>
                <a:gd name="connsiteY40" fmla="*/ 1660247 h 3121951"/>
                <a:gd name="connsiteX41" fmla="*/ 574820 w 3681334"/>
                <a:gd name="connsiteY41" fmla="*/ 1879007 h 3121951"/>
                <a:gd name="connsiteX42" fmla="*/ 517652 w 3681334"/>
                <a:gd name="connsiteY42" fmla="*/ 2100185 h 3121951"/>
                <a:gd name="connsiteX43" fmla="*/ 285839 w 3681334"/>
                <a:gd name="connsiteY43" fmla="*/ 2565866 h 3121951"/>
                <a:gd name="connsiteX44" fmla="*/ 47861 w 3681334"/>
                <a:gd name="connsiteY44" fmla="*/ 2941747 h 3121951"/>
                <a:gd name="connsiteX45" fmla="*/ 0 w 3681334"/>
                <a:gd name="connsiteY45" fmla="*/ 3108657 h 3121951"/>
                <a:gd name="connsiteX46" fmla="*/ 15954 w 3681334"/>
                <a:gd name="connsiteY46" fmla="*/ 3121952 h 3121951"/>
                <a:gd name="connsiteX47" fmla="*/ 214167 w 3681334"/>
                <a:gd name="connsiteY47" fmla="*/ 2697847 h 3121951"/>
                <a:gd name="connsiteX48" fmla="*/ 388450 w 3681334"/>
                <a:gd name="connsiteY48" fmla="*/ 2479933 h 3121951"/>
                <a:gd name="connsiteX49" fmla="*/ 572644 w 3681334"/>
                <a:gd name="connsiteY49" fmla="*/ 2054982 h 3121951"/>
                <a:gd name="connsiteX50" fmla="*/ 704384 w 3681334"/>
                <a:gd name="connsiteY50" fmla="*/ 1738686 h 3121951"/>
                <a:gd name="connsiteX51" fmla="*/ 930275 w 3681334"/>
                <a:gd name="connsiteY51" fmla="*/ 1654566 h 3121951"/>
                <a:gd name="connsiteX52" fmla="*/ 1137795 w 3681334"/>
                <a:gd name="connsiteY52" fmla="*/ 1682486 h 3121951"/>
                <a:gd name="connsiteX53" fmla="*/ 1203906 w 3681334"/>
                <a:gd name="connsiteY53" fmla="*/ 1678256 h 3121951"/>
                <a:gd name="connsiteX54" fmla="*/ 1492041 w 3681334"/>
                <a:gd name="connsiteY54" fmla="*/ 1700011 h 3121951"/>
                <a:gd name="connsiteX55" fmla="*/ 1832751 w 3681334"/>
                <a:gd name="connsiteY55" fmla="*/ 1691671 h 3121951"/>
                <a:gd name="connsiteX56" fmla="*/ 2026009 w 3681334"/>
                <a:gd name="connsiteY56" fmla="*/ 1655292 h 3121951"/>
                <a:gd name="connsiteX57" fmla="*/ 2209115 w 3681334"/>
                <a:gd name="connsiteY57" fmla="*/ 1697956 h 3121951"/>
                <a:gd name="connsiteX58" fmla="*/ 2369257 w 3681334"/>
                <a:gd name="connsiteY58" fmla="*/ 1734094 h 3121951"/>
                <a:gd name="connsiteX59" fmla="*/ 2756136 w 3681334"/>
                <a:gd name="connsiteY59" fmla="*/ 1612265 h 3121951"/>
                <a:gd name="connsiteX60" fmla="*/ 3066872 w 3681334"/>
                <a:gd name="connsiteY60" fmla="*/ 1445354 h 3121951"/>
                <a:gd name="connsiteX61" fmla="*/ 3225927 w 3681334"/>
                <a:gd name="connsiteY61" fmla="*/ 1290651 h 3121951"/>
                <a:gd name="connsiteX62" fmla="*/ 3137093 w 3681334"/>
                <a:gd name="connsiteY62" fmla="*/ 1115522 h 3121951"/>
                <a:gd name="connsiteX63" fmla="*/ 2925343 w 3681334"/>
                <a:gd name="connsiteY63" fmla="*/ 1129300 h 3121951"/>
                <a:gd name="connsiteX64" fmla="*/ 2604334 w 3681334"/>
                <a:gd name="connsiteY64" fmla="*/ 1115401 h 3121951"/>
                <a:gd name="connsiteX65" fmla="*/ 2379047 w 3681334"/>
                <a:gd name="connsiteY65" fmla="*/ 947766 h 3121951"/>
                <a:gd name="connsiteX66" fmla="*/ 2359951 w 3681334"/>
                <a:gd name="connsiteY66" fmla="*/ 804544 h 3121951"/>
                <a:gd name="connsiteX67" fmla="*/ 2372279 w 3681334"/>
                <a:gd name="connsiteY67" fmla="*/ 696373 h 3121951"/>
                <a:gd name="connsiteX68" fmla="*/ 2475495 w 3681334"/>
                <a:gd name="connsiteY68" fmla="*/ 517618 h 3121951"/>
                <a:gd name="connsiteX69" fmla="*/ 2675401 w 3681334"/>
                <a:gd name="connsiteY69" fmla="*/ 327623 h 3121951"/>
                <a:gd name="connsiteX70" fmla="*/ 3052248 w 3681334"/>
                <a:gd name="connsiteY70" fmla="*/ 58705 h 3121951"/>
                <a:gd name="connsiteX71" fmla="*/ 3112800 w 3681334"/>
                <a:gd name="connsiteY71" fmla="*/ 40213 h 3121951"/>
                <a:gd name="connsiteX72" fmla="*/ 3147125 w 3681334"/>
                <a:gd name="connsiteY72" fmla="*/ 71395 h 3121951"/>
                <a:gd name="connsiteX73" fmla="*/ 3140598 w 3681334"/>
                <a:gd name="connsiteY73" fmla="*/ 134606 h 3121951"/>
                <a:gd name="connsiteX74" fmla="*/ 3113525 w 3681334"/>
                <a:gd name="connsiteY74" fmla="*/ 261874 h 312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681334" h="3121951">
                  <a:moveTo>
                    <a:pt x="3113888" y="261511"/>
                  </a:moveTo>
                  <a:cubicBezTo>
                    <a:pt x="3104098" y="328711"/>
                    <a:pt x="3106032" y="396514"/>
                    <a:pt x="3136006" y="456945"/>
                  </a:cubicBezTo>
                  <a:cubicBezTo>
                    <a:pt x="3192206" y="570072"/>
                    <a:pt x="3167430" y="672926"/>
                    <a:pt x="3111108" y="775779"/>
                  </a:cubicBezTo>
                  <a:cubicBezTo>
                    <a:pt x="3085969" y="821586"/>
                    <a:pt x="3056720" y="865217"/>
                    <a:pt x="3037261" y="913924"/>
                  </a:cubicBezTo>
                  <a:cubicBezTo>
                    <a:pt x="3020099" y="956830"/>
                    <a:pt x="3038711" y="979673"/>
                    <a:pt x="3084881" y="972542"/>
                  </a:cubicBezTo>
                  <a:cubicBezTo>
                    <a:pt x="3140598" y="963961"/>
                    <a:pt x="3191602" y="940514"/>
                    <a:pt x="3244177" y="922022"/>
                  </a:cubicBezTo>
                  <a:cubicBezTo>
                    <a:pt x="3306300" y="900025"/>
                    <a:pt x="3369390" y="881896"/>
                    <a:pt x="3436468" y="893257"/>
                  </a:cubicBezTo>
                  <a:cubicBezTo>
                    <a:pt x="3524214" y="908123"/>
                    <a:pt x="3585129" y="960577"/>
                    <a:pt x="3636253" y="1025843"/>
                  </a:cubicBezTo>
                  <a:lnTo>
                    <a:pt x="3681335" y="973751"/>
                  </a:lnTo>
                  <a:cubicBezTo>
                    <a:pt x="3632627" y="920572"/>
                    <a:pt x="3572800" y="881533"/>
                    <a:pt x="3496899" y="865459"/>
                  </a:cubicBezTo>
                  <a:cubicBezTo>
                    <a:pt x="3436952" y="852647"/>
                    <a:pt x="3377004" y="857119"/>
                    <a:pt x="3318628" y="876336"/>
                  </a:cubicBezTo>
                  <a:cubicBezTo>
                    <a:pt x="3274876" y="890719"/>
                    <a:pt x="3231728" y="906793"/>
                    <a:pt x="3187976" y="921176"/>
                  </a:cubicBezTo>
                  <a:cubicBezTo>
                    <a:pt x="3168638" y="927461"/>
                    <a:pt x="3148817" y="932416"/>
                    <a:pt x="3128754" y="935921"/>
                  </a:cubicBezTo>
                  <a:cubicBezTo>
                    <a:pt x="3085002" y="943535"/>
                    <a:pt x="3068927" y="924077"/>
                    <a:pt x="3082826" y="881292"/>
                  </a:cubicBezTo>
                  <a:cubicBezTo>
                    <a:pt x="3094913" y="843824"/>
                    <a:pt x="3117272" y="811554"/>
                    <a:pt x="3135401" y="777109"/>
                  </a:cubicBezTo>
                  <a:cubicBezTo>
                    <a:pt x="3166825" y="717524"/>
                    <a:pt x="3199337" y="658543"/>
                    <a:pt x="3219400" y="593882"/>
                  </a:cubicBezTo>
                  <a:cubicBezTo>
                    <a:pt x="3242847" y="518343"/>
                    <a:pt x="3245748" y="444980"/>
                    <a:pt x="3204172" y="373188"/>
                  </a:cubicBezTo>
                  <a:cubicBezTo>
                    <a:pt x="3164650" y="304901"/>
                    <a:pt x="3159694" y="230692"/>
                    <a:pt x="3174923" y="154307"/>
                  </a:cubicBezTo>
                  <a:cubicBezTo>
                    <a:pt x="3180966" y="123971"/>
                    <a:pt x="3186042" y="93272"/>
                    <a:pt x="3190031" y="62694"/>
                  </a:cubicBezTo>
                  <a:cubicBezTo>
                    <a:pt x="3197162" y="8910"/>
                    <a:pt x="3174802" y="-9703"/>
                    <a:pt x="3122107" y="4680"/>
                  </a:cubicBezTo>
                  <a:cubicBezTo>
                    <a:pt x="3103856" y="9635"/>
                    <a:pt x="3087661" y="18941"/>
                    <a:pt x="3070982" y="27281"/>
                  </a:cubicBezTo>
                  <a:lnTo>
                    <a:pt x="3070982" y="27281"/>
                  </a:lnTo>
                  <a:cubicBezTo>
                    <a:pt x="3070982" y="27281"/>
                    <a:pt x="2743808" y="217639"/>
                    <a:pt x="2595269" y="356025"/>
                  </a:cubicBezTo>
                  <a:cubicBezTo>
                    <a:pt x="2540519" y="407150"/>
                    <a:pt x="2476462" y="445705"/>
                    <a:pt x="2407329" y="474712"/>
                  </a:cubicBezTo>
                  <a:cubicBezTo>
                    <a:pt x="2328527" y="507707"/>
                    <a:pt x="2287554" y="562216"/>
                    <a:pt x="2289488" y="650808"/>
                  </a:cubicBezTo>
                  <a:cubicBezTo>
                    <a:pt x="2290697" y="704591"/>
                    <a:pt x="2285379" y="758617"/>
                    <a:pt x="2285500" y="812642"/>
                  </a:cubicBezTo>
                  <a:cubicBezTo>
                    <a:pt x="2285742" y="954413"/>
                    <a:pt x="2356446" y="1060772"/>
                    <a:pt x="2488427" y="1113588"/>
                  </a:cubicBezTo>
                  <a:cubicBezTo>
                    <a:pt x="2611948" y="1163021"/>
                    <a:pt x="2739941" y="1176437"/>
                    <a:pt x="2871922" y="1159879"/>
                  </a:cubicBezTo>
                  <a:cubicBezTo>
                    <a:pt x="2949999" y="1150089"/>
                    <a:pt x="3027471" y="1133531"/>
                    <a:pt x="3106757" y="1135102"/>
                  </a:cubicBezTo>
                  <a:cubicBezTo>
                    <a:pt x="3133709" y="1135585"/>
                    <a:pt x="3159815" y="1140299"/>
                    <a:pt x="3183867" y="1152385"/>
                  </a:cubicBezTo>
                  <a:cubicBezTo>
                    <a:pt x="3219521" y="1170273"/>
                    <a:pt x="3230882" y="1202543"/>
                    <a:pt x="3214807" y="1239285"/>
                  </a:cubicBezTo>
                  <a:cubicBezTo>
                    <a:pt x="3190393" y="1295123"/>
                    <a:pt x="3150026" y="1339238"/>
                    <a:pt x="3103735" y="1376584"/>
                  </a:cubicBezTo>
                  <a:cubicBezTo>
                    <a:pt x="2920146" y="1524761"/>
                    <a:pt x="2709484" y="1612265"/>
                    <a:pt x="2476583" y="1645139"/>
                  </a:cubicBezTo>
                  <a:cubicBezTo>
                    <a:pt x="2436577" y="1650820"/>
                    <a:pt x="2395122" y="1647556"/>
                    <a:pt x="2354512" y="1645502"/>
                  </a:cubicBezTo>
                  <a:cubicBezTo>
                    <a:pt x="2316078" y="1643689"/>
                    <a:pt x="2282357" y="1625922"/>
                    <a:pt x="2262657" y="1593773"/>
                  </a:cubicBezTo>
                  <a:cubicBezTo>
                    <a:pt x="2203435" y="1497204"/>
                    <a:pt x="2115689" y="1489711"/>
                    <a:pt x="2016340" y="1505665"/>
                  </a:cubicBezTo>
                  <a:cubicBezTo>
                    <a:pt x="1955668" y="1515454"/>
                    <a:pt x="1896203" y="1529716"/>
                    <a:pt x="1838431" y="1549175"/>
                  </a:cubicBezTo>
                  <a:cubicBezTo>
                    <a:pt x="1715273" y="1590872"/>
                    <a:pt x="1591027" y="1599091"/>
                    <a:pt x="1464001" y="1571414"/>
                  </a:cubicBezTo>
                  <a:cubicBezTo>
                    <a:pt x="1375530" y="1552076"/>
                    <a:pt x="1286696" y="1556789"/>
                    <a:pt x="1197138" y="1564887"/>
                  </a:cubicBezTo>
                  <a:cubicBezTo>
                    <a:pt x="1133323" y="1570567"/>
                    <a:pt x="1070354" y="1556185"/>
                    <a:pt x="1007747" y="1543978"/>
                  </a:cubicBezTo>
                  <a:cubicBezTo>
                    <a:pt x="877700" y="1518718"/>
                    <a:pt x="770978" y="1564162"/>
                    <a:pt x="687100" y="1660247"/>
                  </a:cubicBezTo>
                  <a:cubicBezTo>
                    <a:pt x="632592" y="1722733"/>
                    <a:pt x="602255" y="1801051"/>
                    <a:pt x="574820" y="1879007"/>
                  </a:cubicBezTo>
                  <a:cubicBezTo>
                    <a:pt x="549438" y="1951041"/>
                    <a:pt x="531793" y="2025371"/>
                    <a:pt x="517652" y="2100185"/>
                  </a:cubicBezTo>
                  <a:cubicBezTo>
                    <a:pt x="484052" y="2277610"/>
                    <a:pt x="399811" y="2428083"/>
                    <a:pt x="285839" y="2565866"/>
                  </a:cubicBezTo>
                  <a:cubicBezTo>
                    <a:pt x="190962" y="2680685"/>
                    <a:pt x="104546" y="2802151"/>
                    <a:pt x="47861" y="2941747"/>
                  </a:cubicBezTo>
                  <a:cubicBezTo>
                    <a:pt x="25864" y="2995893"/>
                    <a:pt x="11965" y="3051973"/>
                    <a:pt x="0" y="3108657"/>
                  </a:cubicBezTo>
                  <a:lnTo>
                    <a:pt x="15954" y="3121952"/>
                  </a:lnTo>
                  <a:cubicBezTo>
                    <a:pt x="47257" y="2964348"/>
                    <a:pt x="119291" y="2825961"/>
                    <a:pt x="214167" y="2697847"/>
                  </a:cubicBezTo>
                  <a:cubicBezTo>
                    <a:pt x="269643" y="2623034"/>
                    <a:pt x="329953" y="2552209"/>
                    <a:pt x="388450" y="2479933"/>
                  </a:cubicBezTo>
                  <a:cubicBezTo>
                    <a:pt x="489249" y="2355324"/>
                    <a:pt x="540495" y="2209565"/>
                    <a:pt x="572644" y="2054982"/>
                  </a:cubicBezTo>
                  <a:cubicBezTo>
                    <a:pt x="596212" y="1941493"/>
                    <a:pt x="632592" y="1832475"/>
                    <a:pt x="704384" y="1738686"/>
                  </a:cubicBezTo>
                  <a:cubicBezTo>
                    <a:pt x="762035" y="1663269"/>
                    <a:pt x="835277" y="1630032"/>
                    <a:pt x="930275" y="1654566"/>
                  </a:cubicBezTo>
                  <a:cubicBezTo>
                    <a:pt x="998320" y="1672092"/>
                    <a:pt x="1068178" y="1677651"/>
                    <a:pt x="1137795" y="1682486"/>
                  </a:cubicBezTo>
                  <a:cubicBezTo>
                    <a:pt x="1159671" y="1683936"/>
                    <a:pt x="1181788" y="1679464"/>
                    <a:pt x="1203906" y="1678256"/>
                  </a:cubicBezTo>
                  <a:cubicBezTo>
                    <a:pt x="1300837" y="1673058"/>
                    <a:pt x="1396560" y="1683815"/>
                    <a:pt x="1492041" y="1700011"/>
                  </a:cubicBezTo>
                  <a:cubicBezTo>
                    <a:pt x="1606014" y="1719228"/>
                    <a:pt x="1719624" y="1713185"/>
                    <a:pt x="1832751" y="1691671"/>
                  </a:cubicBezTo>
                  <a:cubicBezTo>
                    <a:pt x="1897170" y="1679464"/>
                    <a:pt x="1961469" y="1667136"/>
                    <a:pt x="2026009" y="1655292"/>
                  </a:cubicBezTo>
                  <a:cubicBezTo>
                    <a:pt x="2093208" y="1642843"/>
                    <a:pt x="2156178" y="1654687"/>
                    <a:pt x="2209115" y="1697956"/>
                  </a:cubicBezTo>
                  <a:cubicBezTo>
                    <a:pt x="2257702" y="1737720"/>
                    <a:pt x="2311606" y="1743279"/>
                    <a:pt x="2369257" y="1734094"/>
                  </a:cubicBezTo>
                  <a:cubicBezTo>
                    <a:pt x="2504139" y="1712459"/>
                    <a:pt x="2631165" y="1665082"/>
                    <a:pt x="2756136" y="1612265"/>
                  </a:cubicBezTo>
                  <a:cubicBezTo>
                    <a:pt x="2864912" y="1566337"/>
                    <a:pt x="2970908" y="1514729"/>
                    <a:pt x="3066872" y="1445354"/>
                  </a:cubicBezTo>
                  <a:cubicBezTo>
                    <a:pt x="3127303" y="1401723"/>
                    <a:pt x="3184471" y="1354225"/>
                    <a:pt x="3225927" y="1290651"/>
                  </a:cubicBezTo>
                  <a:cubicBezTo>
                    <a:pt x="3285512" y="1199159"/>
                    <a:pt x="3247198" y="1122532"/>
                    <a:pt x="3137093" y="1115522"/>
                  </a:cubicBezTo>
                  <a:cubicBezTo>
                    <a:pt x="3066026" y="1110929"/>
                    <a:pt x="2995443" y="1118423"/>
                    <a:pt x="2925343" y="1129300"/>
                  </a:cubicBezTo>
                  <a:cubicBezTo>
                    <a:pt x="2817293" y="1146100"/>
                    <a:pt x="2710209" y="1147309"/>
                    <a:pt x="2604334" y="1115401"/>
                  </a:cubicBezTo>
                  <a:cubicBezTo>
                    <a:pt x="2509094" y="1086636"/>
                    <a:pt x="2425942" y="1041796"/>
                    <a:pt x="2379047" y="947766"/>
                  </a:cubicBezTo>
                  <a:cubicBezTo>
                    <a:pt x="2356204" y="902080"/>
                    <a:pt x="2357292" y="853252"/>
                    <a:pt x="2359951" y="804544"/>
                  </a:cubicBezTo>
                  <a:cubicBezTo>
                    <a:pt x="2362005" y="768407"/>
                    <a:pt x="2367807" y="732390"/>
                    <a:pt x="2372279" y="696373"/>
                  </a:cubicBezTo>
                  <a:cubicBezTo>
                    <a:pt x="2381464" y="622284"/>
                    <a:pt x="2415426" y="562458"/>
                    <a:pt x="2475495" y="517618"/>
                  </a:cubicBezTo>
                  <a:cubicBezTo>
                    <a:pt x="2549704" y="462263"/>
                    <a:pt x="2613519" y="395910"/>
                    <a:pt x="2675401" y="327623"/>
                  </a:cubicBezTo>
                  <a:cubicBezTo>
                    <a:pt x="2781517" y="210629"/>
                    <a:pt x="2917608" y="135573"/>
                    <a:pt x="3052248" y="58705"/>
                  </a:cubicBezTo>
                  <a:cubicBezTo>
                    <a:pt x="3070619" y="48190"/>
                    <a:pt x="3091045" y="41059"/>
                    <a:pt x="3112800" y="40213"/>
                  </a:cubicBezTo>
                  <a:cubicBezTo>
                    <a:pt x="3134193" y="39367"/>
                    <a:pt x="3146158" y="49278"/>
                    <a:pt x="3147125" y="71395"/>
                  </a:cubicBezTo>
                  <a:cubicBezTo>
                    <a:pt x="3148092" y="92788"/>
                    <a:pt x="3146158" y="113818"/>
                    <a:pt x="3140598" y="134606"/>
                  </a:cubicBezTo>
                  <a:cubicBezTo>
                    <a:pt x="3129479" y="176545"/>
                    <a:pt x="3119810" y="218847"/>
                    <a:pt x="3113525" y="261874"/>
                  </a:cubicBezTo>
                  <a:close/>
                </a:path>
              </a:pathLst>
            </a:custGeom>
            <a:grpFill/>
            <a:ln w="12077" cap="flat">
              <a:noFill/>
              <a:prstDash val="solid"/>
              <a:miter/>
            </a:ln>
          </p:spPr>
          <p:txBody>
            <a:bodyPr rtlCol="0" anchor="ctr"/>
            <a:lstStyle/>
            <a:p>
              <a:endParaRPr lang="en-ID"/>
            </a:p>
          </p:txBody>
        </p:sp>
        <p:sp>
          <p:nvSpPr>
            <p:cNvPr id="77" name="Freeform: Shape 76">
              <a:extLst>
                <a:ext uri="{FF2B5EF4-FFF2-40B4-BE49-F238E27FC236}">
                  <a16:creationId xmlns:a16="http://schemas.microsoft.com/office/drawing/2014/main" id="{12EA4C90-5E8A-4B15-B296-B4DB888A3D9E}"/>
                </a:ext>
              </a:extLst>
            </p:cNvPr>
            <p:cNvSpPr/>
            <p:nvPr/>
          </p:nvSpPr>
          <p:spPr>
            <a:xfrm>
              <a:off x="11705739" y="1458462"/>
              <a:ext cx="1483218" cy="978965"/>
            </a:xfrm>
            <a:custGeom>
              <a:avLst/>
              <a:gdLst>
                <a:gd name="connsiteX0" fmla="*/ 95723 w 1483218"/>
                <a:gd name="connsiteY0" fmla="*/ 417441 h 978965"/>
                <a:gd name="connsiteX1" fmla="*/ 0 w 1483218"/>
                <a:gd name="connsiteY1" fmla="*/ 474246 h 978965"/>
                <a:gd name="connsiteX2" fmla="*/ 22118 w 1483218"/>
                <a:gd name="connsiteY2" fmla="*/ 472675 h 978965"/>
                <a:gd name="connsiteX3" fmla="*/ 278587 w 1483218"/>
                <a:gd name="connsiteY3" fmla="*/ 378644 h 978965"/>
                <a:gd name="connsiteX4" fmla="*/ 815577 w 1483218"/>
                <a:gd name="connsiteY4" fmla="*/ 49175 h 978965"/>
                <a:gd name="connsiteX5" fmla="*/ 818477 w 1483218"/>
                <a:gd name="connsiteY5" fmla="*/ 47724 h 978965"/>
                <a:gd name="connsiteX6" fmla="*/ 910090 w 1483218"/>
                <a:gd name="connsiteY6" fmla="*/ 32133 h 978965"/>
                <a:gd name="connsiteX7" fmla="*/ 951546 w 1483218"/>
                <a:gd name="connsiteY7" fmla="*/ 96794 h 978965"/>
                <a:gd name="connsiteX8" fmla="*/ 954084 w 1483218"/>
                <a:gd name="connsiteY8" fmla="*/ 195055 h 978965"/>
                <a:gd name="connsiteX9" fmla="*/ 991672 w 1483218"/>
                <a:gd name="connsiteY9" fmla="*/ 293074 h 978965"/>
                <a:gd name="connsiteX10" fmla="*/ 1023943 w 1483218"/>
                <a:gd name="connsiteY10" fmla="*/ 538061 h 978965"/>
                <a:gd name="connsiteX11" fmla="*/ 897521 w 1483218"/>
                <a:gd name="connsiteY11" fmla="*/ 815681 h 978965"/>
                <a:gd name="connsiteX12" fmla="*/ 849659 w 1483218"/>
                <a:gd name="connsiteY12" fmla="*/ 916238 h 978965"/>
                <a:gd name="connsiteX13" fmla="*/ 888335 w 1483218"/>
                <a:gd name="connsiteY13" fmla="*/ 959265 h 978965"/>
                <a:gd name="connsiteX14" fmla="*/ 969796 w 1483218"/>
                <a:gd name="connsiteY14" fmla="*/ 935335 h 978965"/>
                <a:gd name="connsiteX15" fmla="*/ 1134531 w 1483218"/>
                <a:gd name="connsiteY15" fmla="*/ 894967 h 978965"/>
                <a:gd name="connsiteX16" fmla="*/ 1443334 w 1483218"/>
                <a:gd name="connsiteY16" fmla="*/ 978966 h 978965"/>
                <a:gd name="connsiteX17" fmla="*/ 1483218 w 1483218"/>
                <a:gd name="connsiteY17" fmla="*/ 932796 h 978965"/>
                <a:gd name="connsiteX18" fmla="*/ 1252130 w 1483218"/>
                <a:gd name="connsiteY18" fmla="*/ 866322 h 978965"/>
                <a:gd name="connsiteX19" fmla="*/ 1009076 w 1483218"/>
                <a:gd name="connsiteY19" fmla="*/ 901977 h 978965"/>
                <a:gd name="connsiteX20" fmla="*/ 939943 w 1483218"/>
                <a:gd name="connsiteY20" fmla="*/ 921073 h 978965"/>
                <a:gd name="connsiteX21" fmla="*/ 895950 w 1483218"/>
                <a:gd name="connsiteY21" fmla="*/ 871399 h 978965"/>
                <a:gd name="connsiteX22" fmla="*/ 966654 w 1483218"/>
                <a:gd name="connsiteY22" fmla="*/ 728782 h 978965"/>
                <a:gd name="connsiteX23" fmla="*/ 1100086 w 1483218"/>
                <a:gd name="connsiteY23" fmla="*/ 414782 h 978965"/>
                <a:gd name="connsiteX24" fmla="*/ 1054642 w 1483218"/>
                <a:gd name="connsiteY24" fmla="*/ 212097 h 978965"/>
                <a:gd name="connsiteX25" fmla="*/ 1001704 w 1483218"/>
                <a:gd name="connsiteY25" fmla="*/ 94861 h 978965"/>
                <a:gd name="connsiteX26" fmla="*/ 992398 w 1483218"/>
                <a:gd name="connsiteY26" fmla="*/ 58844 h 978965"/>
                <a:gd name="connsiteX27" fmla="*/ 898125 w 1483218"/>
                <a:gd name="connsiteY27" fmla="*/ 1555 h 978965"/>
                <a:gd name="connsiteX28" fmla="*/ 767957 w 1483218"/>
                <a:gd name="connsiteY28" fmla="*/ 57272 h 978965"/>
                <a:gd name="connsiteX29" fmla="*/ 193863 w 1483218"/>
                <a:gd name="connsiteY29" fmla="*/ 389764 h 978965"/>
                <a:gd name="connsiteX30" fmla="*/ 95602 w 1483218"/>
                <a:gd name="connsiteY30" fmla="*/ 417683 h 9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83218" h="978965">
                  <a:moveTo>
                    <a:pt x="95723" y="417441"/>
                  </a:moveTo>
                  <a:lnTo>
                    <a:pt x="0" y="474246"/>
                  </a:lnTo>
                  <a:cubicBezTo>
                    <a:pt x="7373" y="473763"/>
                    <a:pt x="14745" y="473279"/>
                    <a:pt x="22118" y="472675"/>
                  </a:cubicBezTo>
                  <a:cubicBezTo>
                    <a:pt x="116511" y="464698"/>
                    <a:pt x="200994" y="431340"/>
                    <a:pt x="278587" y="378644"/>
                  </a:cubicBezTo>
                  <a:cubicBezTo>
                    <a:pt x="357026" y="325344"/>
                    <a:pt x="732424" y="94861"/>
                    <a:pt x="815577" y="49175"/>
                  </a:cubicBezTo>
                  <a:cubicBezTo>
                    <a:pt x="817873" y="47966"/>
                    <a:pt x="818477" y="47603"/>
                    <a:pt x="818477" y="47724"/>
                  </a:cubicBezTo>
                  <a:cubicBezTo>
                    <a:pt x="848693" y="32375"/>
                    <a:pt x="888094" y="25123"/>
                    <a:pt x="910090" y="32133"/>
                  </a:cubicBezTo>
                  <a:cubicBezTo>
                    <a:pt x="935714" y="40352"/>
                    <a:pt x="949854" y="62228"/>
                    <a:pt x="951546" y="96794"/>
                  </a:cubicBezTo>
                  <a:cubicBezTo>
                    <a:pt x="953118" y="129548"/>
                    <a:pt x="950821" y="162181"/>
                    <a:pt x="954084" y="195055"/>
                  </a:cubicBezTo>
                  <a:cubicBezTo>
                    <a:pt x="957710" y="231676"/>
                    <a:pt x="970159" y="264551"/>
                    <a:pt x="991672" y="293074"/>
                  </a:cubicBezTo>
                  <a:cubicBezTo>
                    <a:pt x="1048840" y="369096"/>
                    <a:pt x="1050774" y="451282"/>
                    <a:pt x="1023943" y="538061"/>
                  </a:cubicBezTo>
                  <a:cubicBezTo>
                    <a:pt x="993727" y="636080"/>
                    <a:pt x="945866" y="725881"/>
                    <a:pt x="897521" y="815681"/>
                  </a:cubicBezTo>
                  <a:cubicBezTo>
                    <a:pt x="879875" y="848435"/>
                    <a:pt x="860054" y="880222"/>
                    <a:pt x="849659" y="916238"/>
                  </a:cubicBezTo>
                  <a:cubicBezTo>
                    <a:pt x="839507" y="951168"/>
                    <a:pt x="851714" y="964704"/>
                    <a:pt x="888335" y="959265"/>
                  </a:cubicBezTo>
                  <a:cubicBezTo>
                    <a:pt x="916496" y="955156"/>
                    <a:pt x="942965" y="944399"/>
                    <a:pt x="969796" y="935335"/>
                  </a:cubicBezTo>
                  <a:cubicBezTo>
                    <a:pt x="1023580" y="917205"/>
                    <a:pt x="1077364" y="899922"/>
                    <a:pt x="1134531" y="894967"/>
                  </a:cubicBezTo>
                  <a:cubicBezTo>
                    <a:pt x="1252251" y="884935"/>
                    <a:pt x="1358851" y="909591"/>
                    <a:pt x="1443334" y="978966"/>
                  </a:cubicBezTo>
                  <a:lnTo>
                    <a:pt x="1483218" y="932796"/>
                  </a:lnTo>
                  <a:cubicBezTo>
                    <a:pt x="1414327" y="891341"/>
                    <a:pt x="1335766" y="872607"/>
                    <a:pt x="1252130" y="866322"/>
                  </a:cubicBezTo>
                  <a:cubicBezTo>
                    <a:pt x="1168735" y="860038"/>
                    <a:pt x="1088120" y="876475"/>
                    <a:pt x="1009076" y="901977"/>
                  </a:cubicBezTo>
                  <a:cubicBezTo>
                    <a:pt x="986355" y="909228"/>
                    <a:pt x="963270" y="915876"/>
                    <a:pt x="939943" y="921073"/>
                  </a:cubicBezTo>
                  <a:cubicBezTo>
                    <a:pt x="898609" y="930138"/>
                    <a:pt x="882655" y="912008"/>
                    <a:pt x="895950" y="871399"/>
                  </a:cubicBezTo>
                  <a:cubicBezTo>
                    <a:pt x="912629" y="820516"/>
                    <a:pt x="941636" y="775555"/>
                    <a:pt x="966654" y="728782"/>
                  </a:cubicBezTo>
                  <a:cubicBezTo>
                    <a:pt x="1020437" y="627983"/>
                    <a:pt x="1079781" y="529601"/>
                    <a:pt x="1100086" y="414782"/>
                  </a:cubicBezTo>
                  <a:cubicBezTo>
                    <a:pt x="1113018" y="341177"/>
                    <a:pt x="1105766" y="271802"/>
                    <a:pt x="1054642" y="212097"/>
                  </a:cubicBezTo>
                  <a:cubicBezTo>
                    <a:pt x="1025755" y="178376"/>
                    <a:pt x="1008593" y="138854"/>
                    <a:pt x="1001704" y="94861"/>
                  </a:cubicBezTo>
                  <a:cubicBezTo>
                    <a:pt x="999770" y="82653"/>
                    <a:pt x="996144" y="70688"/>
                    <a:pt x="992398" y="58844"/>
                  </a:cubicBezTo>
                  <a:cubicBezTo>
                    <a:pt x="978136" y="14487"/>
                    <a:pt x="944053" y="-6059"/>
                    <a:pt x="898125" y="1555"/>
                  </a:cubicBezTo>
                  <a:cubicBezTo>
                    <a:pt x="850143" y="9532"/>
                    <a:pt x="808446" y="32012"/>
                    <a:pt x="767957" y="57272"/>
                  </a:cubicBezTo>
                  <a:cubicBezTo>
                    <a:pt x="687100" y="115286"/>
                    <a:pt x="289585" y="349637"/>
                    <a:pt x="193863" y="389764"/>
                  </a:cubicBezTo>
                  <a:cubicBezTo>
                    <a:pt x="161592" y="403300"/>
                    <a:pt x="128718" y="412123"/>
                    <a:pt x="95602" y="417683"/>
                  </a:cubicBezTo>
                  <a:close/>
                </a:path>
              </a:pathLst>
            </a:custGeom>
            <a:grpFill/>
            <a:ln w="12077" cap="flat">
              <a:noFill/>
              <a:prstDash val="solid"/>
              <a:miter/>
            </a:ln>
          </p:spPr>
          <p:txBody>
            <a:bodyPr rtlCol="0" anchor="ctr"/>
            <a:lstStyle/>
            <a:p>
              <a:endParaRPr lang="en-ID"/>
            </a:p>
          </p:txBody>
        </p:sp>
        <p:sp>
          <p:nvSpPr>
            <p:cNvPr id="78" name="Freeform: Shape 77">
              <a:extLst>
                <a:ext uri="{FF2B5EF4-FFF2-40B4-BE49-F238E27FC236}">
                  <a16:creationId xmlns:a16="http://schemas.microsoft.com/office/drawing/2014/main" id="{935F6992-5BB5-47E8-A43E-5E8AB011F440}"/>
                </a:ext>
              </a:extLst>
            </p:cNvPr>
            <p:cNvSpPr/>
            <p:nvPr/>
          </p:nvSpPr>
          <p:spPr>
            <a:xfrm>
              <a:off x="10598402" y="2146513"/>
              <a:ext cx="750647" cy="492286"/>
            </a:xfrm>
            <a:custGeom>
              <a:avLst/>
              <a:gdLst>
                <a:gd name="connsiteX0" fmla="*/ 673443 w 750647"/>
                <a:gd name="connsiteY0" fmla="*/ 118687 h 492286"/>
                <a:gd name="connsiteX1" fmla="*/ 632591 w 750647"/>
                <a:gd name="connsiteY1" fmla="*/ 299375 h 492286"/>
                <a:gd name="connsiteX2" fmla="*/ 493238 w 750647"/>
                <a:gd name="connsiteY2" fmla="*/ 381199 h 492286"/>
                <a:gd name="connsiteX3" fmla="*/ 151319 w 750647"/>
                <a:gd name="connsiteY3" fmla="*/ 353884 h 492286"/>
                <a:gd name="connsiteX4" fmla="*/ 0 w 750647"/>
                <a:gd name="connsiteY4" fmla="*/ 443684 h 492286"/>
                <a:gd name="connsiteX5" fmla="*/ 103458 w 750647"/>
                <a:gd name="connsiteY5" fmla="*/ 445014 h 492286"/>
                <a:gd name="connsiteX6" fmla="*/ 376364 w 750647"/>
                <a:gd name="connsiteY6" fmla="*/ 487195 h 492286"/>
                <a:gd name="connsiteX7" fmla="*/ 612287 w 750647"/>
                <a:gd name="connsiteY7" fmla="*/ 484415 h 492286"/>
                <a:gd name="connsiteX8" fmla="*/ 725051 w 750647"/>
                <a:gd name="connsiteY8" fmla="*/ 382649 h 492286"/>
                <a:gd name="connsiteX9" fmla="*/ 741609 w 750647"/>
                <a:gd name="connsiteY9" fmla="*/ 277862 h 492286"/>
                <a:gd name="connsiteX10" fmla="*/ 747048 w 750647"/>
                <a:gd name="connsiteY10" fmla="*/ 0 h 492286"/>
                <a:gd name="connsiteX11" fmla="*/ 677190 w 750647"/>
                <a:gd name="connsiteY11" fmla="*/ 41456 h 492286"/>
                <a:gd name="connsiteX12" fmla="*/ 673443 w 750647"/>
                <a:gd name="connsiteY12" fmla="*/ 118566 h 49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647" h="492286">
                  <a:moveTo>
                    <a:pt x="673443" y="118687"/>
                  </a:moveTo>
                  <a:cubicBezTo>
                    <a:pt x="666916" y="180689"/>
                    <a:pt x="656522" y="241361"/>
                    <a:pt x="632591" y="299375"/>
                  </a:cubicBezTo>
                  <a:cubicBezTo>
                    <a:pt x="604914" y="366454"/>
                    <a:pt x="565755" y="388813"/>
                    <a:pt x="493238" y="381199"/>
                  </a:cubicBezTo>
                  <a:cubicBezTo>
                    <a:pt x="379507" y="369233"/>
                    <a:pt x="265655" y="358477"/>
                    <a:pt x="151319" y="353884"/>
                  </a:cubicBezTo>
                  <a:lnTo>
                    <a:pt x="0" y="443684"/>
                  </a:lnTo>
                  <a:cubicBezTo>
                    <a:pt x="33962" y="438246"/>
                    <a:pt x="68891" y="441751"/>
                    <a:pt x="103458" y="445014"/>
                  </a:cubicBezTo>
                  <a:cubicBezTo>
                    <a:pt x="195192" y="453716"/>
                    <a:pt x="284388" y="480306"/>
                    <a:pt x="376364" y="487195"/>
                  </a:cubicBezTo>
                  <a:cubicBezTo>
                    <a:pt x="454924" y="493117"/>
                    <a:pt x="533847" y="495776"/>
                    <a:pt x="612287" y="484415"/>
                  </a:cubicBezTo>
                  <a:cubicBezTo>
                    <a:pt x="671872" y="475713"/>
                    <a:pt x="709097" y="441388"/>
                    <a:pt x="725051" y="382649"/>
                  </a:cubicBezTo>
                  <a:cubicBezTo>
                    <a:pt x="734357" y="348203"/>
                    <a:pt x="739796" y="313274"/>
                    <a:pt x="741609" y="277862"/>
                  </a:cubicBezTo>
                  <a:cubicBezTo>
                    <a:pt x="746564" y="185281"/>
                    <a:pt x="755750" y="92460"/>
                    <a:pt x="747048" y="0"/>
                  </a:cubicBezTo>
                  <a:lnTo>
                    <a:pt x="677190" y="41456"/>
                  </a:lnTo>
                  <a:cubicBezTo>
                    <a:pt x="677190" y="66716"/>
                    <a:pt x="676102" y="92460"/>
                    <a:pt x="673443" y="118566"/>
                  </a:cubicBezTo>
                  <a:close/>
                </a:path>
              </a:pathLst>
            </a:custGeom>
            <a:grpFill/>
            <a:ln w="12077" cap="flat">
              <a:noFill/>
              <a:prstDash val="solid"/>
              <a:miter/>
            </a:ln>
          </p:spPr>
          <p:txBody>
            <a:bodyPr rtlCol="0" anchor="ctr"/>
            <a:lstStyle/>
            <a:p>
              <a:endParaRPr lang="en-ID"/>
            </a:p>
          </p:txBody>
        </p:sp>
        <p:sp>
          <p:nvSpPr>
            <p:cNvPr id="79" name="Freeform: Shape 78">
              <a:extLst>
                <a:ext uri="{FF2B5EF4-FFF2-40B4-BE49-F238E27FC236}">
                  <a16:creationId xmlns:a16="http://schemas.microsoft.com/office/drawing/2014/main" id="{74B5E25A-B03E-4BA0-8F9E-A9E5FC117284}"/>
                </a:ext>
              </a:extLst>
            </p:cNvPr>
            <p:cNvSpPr/>
            <p:nvPr/>
          </p:nvSpPr>
          <p:spPr>
            <a:xfrm>
              <a:off x="9254538" y="2960397"/>
              <a:ext cx="720458" cy="1591510"/>
            </a:xfrm>
            <a:custGeom>
              <a:avLst/>
              <a:gdLst>
                <a:gd name="connsiteX0" fmla="*/ 242328 w 720458"/>
                <a:gd name="connsiteY0" fmla="*/ 1167527 h 1591510"/>
                <a:gd name="connsiteX1" fmla="*/ 509433 w 720458"/>
                <a:gd name="connsiteY1" fmla="*/ 548472 h 1591510"/>
                <a:gd name="connsiteX2" fmla="*/ 720458 w 720458"/>
                <a:gd name="connsiteY2" fmla="*/ 0 h 1591510"/>
                <a:gd name="connsiteX3" fmla="*/ 658698 w 720458"/>
                <a:gd name="connsiteY3" fmla="*/ 36742 h 1591510"/>
                <a:gd name="connsiteX4" fmla="*/ 554998 w 720458"/>
                <a:gd name="connsiteY4" fmla="*/ 291398 h 1591510"/>
                <a:gd name="connsiteX5" fmla="*/ 468098 w 720458"/>
                <a:gd name="connsiteY5" fmla="*/ 617242 h 1591510"/>
                <a:gd name="connsiteX6" fmla="*/ 284026 w 720458"/>
                <a:gd name="connsiteY6" fmla="*/ 1061289 h 1591510"/>
                <a:gd name="connsiteX7" fmla="*/ 62244 w 720458"/>
                <a:gd name="connsiteY7" fmla="*/ 1417590 h 1591510"/>
                <a:gd name="connsiteX8" fmla="*/ 0 w 720458"/>
                <a:gd name="connsiteY8" fmla="*/ 1572898 h 1591510"/>
                <a:gd name="connsiteX9" fmla="*/ 22359 w 720458"/>
                <a:gd name="connsiteY9" fmla="*/ 1591510 h 1591510"/>
                <a:gd name="connsiteX10" fmla="*/ 80373 w 720458"/>
                <a:gd name="connsiteY10" fmla="*/ 1438620 h 1591510"/>
                <a:gd name="connsiteX11" fmla="*/ 242449 w 720458"/>
                <a:gd name="connsiteY11" fmla="*/ 1167527 h 159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458" h="1591510">
                  <a:moveTo>
                    <a:pt x="242328" y="1167527"/>
                  </a:moveTo>
                  <a:cubicBezTo>
                    <a:pt x="381199" y="982245"/>
                    <a:pt x="464473" y="774605"/>
                    <a:pt x="509433" y="548472"/>
                  </a:cubicBezTo>
                  <a:cubicBezTo>
                    <a:pt x="548109" y="353763"/>
                    <a:pt x="620626" y="171020"/>
                    <a:pt x="720458" y="0"/>
                  </a:cubicBezTo>
                  <a:lnTo>
                    <a:pt x="658698" y="36742"/>
                  </a:lnTo>
                  <a:cubicBezTo>
                    <a:pt x="623769" y="121466"/>
                    <a:pt x="587994" y="205949"/>
                    <a:pt x="554998" y="291398"/>
                  </a:cubicBezTo>
                  <a:cubicBezTo>
                    <a:pt x="514389" y="396669"/>
                    <a:pt x="491908" y="507258"/>
                    <a:pt x="468098" y="617242"/>
                  </a:cubicBezTo>
                  <a:cubicBezTo>
                    <a:pt x="433653" y="776417"/>
                    <a:pt x="375035" y="925440"/>
                    <a:pt x="284026" y="1061289"/>
                  </a:cubicBezTo>
                  <a:cubicBezTo>
                    <a:pt x="206191" y="1177558"/>
                    <a:pt x="126422" y="1292619"/>
                    <a:pt x="62244" y="1417590"/>
                  </a:cubicBezTo>
                  <a:cubicBezTo>
                    <a:pt x="36259" y="1468231"/>
                    <a:pt x="14866" y="1519839"/>
                    <a:pt x="0" y="1572898"/>
                  </a:cubicBezTo>
                  <a:lnTo>
                    <a:pt x="22359" y="1591510"/>
                  </a:lnTo>
                  <a:cubicBezTo>
                    <a:pt x="35654" y="1538815"/>
                    <a:pt x="56805" y="1488415"/>
                    <a:pt x="80373" y="1438620"/>
                  </a:cubicBezTo>
                  <a:cubicBezTo>
                    <a:pt x="125696" y="1343139"/>
                    <a:pt x="179117" y="1252009"/>
                    <a:pt x="242449" y="1167527"/>
                  </a:cubicBezTo>
                  <a:close/>
                </a:path>
              </a:pathLst>
            </a:custGeom>
            <a:grpFill/>
            <a:ln w="12077" cap="flat">
              <a:noFill/>
              <a:prstDash val="solid"/>
              <a:miter/>
            </a:ln>
          </p:spPr>
          <p:txBody>
            <a:bodyPr rtlCol="0" anchor="ctr"/>
            <a:lstStyle/>
            <a:p>
              <a:endParaRPr lang="en-ID"/>
            </a:p>
          </p:txBody>
        </p:sp>
        <p:sp>
          <p:nvSpPr>
            <p:cNvPr id="80" name="Freeform: Shape 79">
              <a:extLst>
                <a:ext uri="{FF2B5EF4-FFF2-40B4-BE49-F238E27FC236}">
                  <a16:creationId xmlns:a16="http://schemas.microsoft.com/office/drawing/2014/main" id="{87CF832A-9B18-46C4-948F-7E22F7D75BFA}"/>
                </a:ext>
              </a:extLst>
            </p:cNvPr>
            <p:cNvSpPr/>
            <p:nvPr/>
          </p:nvSpPr>
          <p:spPr>
            <a:xfrm>
              <a:off x="10787793" y="2200901"/>
              <a:ext cx="466164" cy="297682"/>
            </a:xfrm>
            <a:custGeom>
              <a:avLst/>
              <a:gdLst>
                <a:gd name="connsiteX0" fmla="*/ 298892 w 466164"/>
                <a:gd name="connsiteY0" fmla="*/ 296354 h 297682"/>
                <a:gd name="connsiteX1" fmla="*/ 412985 w 466164"/>
                <a:gd name="connsiteY1" fmla="*/ 237494 h 297682"/>
                <a:gd name="connsiteX2" fmla="*/ 461813 w 466164"/>
                <a:gd name="connsiteY2" fmla="*/ 59222 h 297682"/>
                <a:gd name="connsiteX3" fmla="*/ 466165 w 466164"/>
                <a:gd name="connsiteY3" fmla="*/ 0 h 297682"/>
                <a:gd name="connsiteX4" fmla="*/ 393406 w 466164"/>
                <a:gd name="connsiteY4" fmla="*/ 43269 h 297682"/>
                <a:gd name="connsiteX5" fmla="*/ 370200 w 466164"/>
                <a:gd name="connsiteY5" fmla="*/ 117115 h 297682"/>
                <a:gd name="connsiteX6" fmla="*/ 266621 w 466164"/>
                <a:gd name="connsiteY6" fmla="*/ 186128 h 297682"/>
                <a:gd name="connsiteX7" fmla="*/ 146001 w 466164"/>
                <a:gd name="connsiteY7" fmla="*/ 190237 h 297682"/>
                <a:gd name="connsiteX8" fmla="*/ 0 w 466164"/>
                <a:gd name="connsiteY8" fmla="*/ 276895 h 297682"/>
                <a:gd name="connsiteX9" fmla="*/ 217068 w 466164"/>
                <a:gd name="connsiteY9" fmla="*/ 287652 h 297682"/>
                <a:gd name="connsiteX10" fmla="*/ 298892 w 466164"/>
                <a:gd name="connsiteY10" fmla="*/ 296474 h 29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164" h="297682">
                  <a:moveTo>
                    <a:pt x="298892" y="296354"/>
                  </a:moveTo>
                  <a:cubicBezTo>
                    <a:pt x="350500" y="303243"/>
                    <a:pt x="388209" y="283301"/>
                    <a:pt x="412985" y="237494"/>
                  </a:cubicBezTo>
                  <a:cubicBezTo>
                    <a:pt x="443201" y="181656"/>
                    <a:pt x="454562" y="120983"/>
                    <a:pt x="461813" y="59222"/>
                  </a:cubicBezTo>
                  <a:cubicBezTo>
                    <a:pt x="464110" y="39280"/>
                    <a:pt x="465560" y="19459"/>
                    <a:pt x="466165" y="0"/>
                  </a:cubicBezTo>
                  <a:lnTo>
                    <a:pt x="393406" y="43269"/>
                  </a:lnTo>
                  <a:cubicBezTo>
                    <a:pt x="388088" y="68408"/>
                    <a:pt x="380836" y="93185"/>
                    <a:pt x="370200" y="117115"/>
                  </a:cubicBezTo>
                  <a:cubicBezTo>
                    <a:pt x="349895" y="162801"/>
                    <a:pt x="315691" y="186369"/>
                    <a:pt x="266621" y="186128"/>
                  </a:cubicBezTo>
                  <a:cubicBezTo>
                    <a:pt x="226374" y="185886"/>
                    <a:pt x="186127" y="187820"/>
                    <a:pt x="146001" y="190237"/>
                  </a:cubicBezTo>
                  <a:lnTo>
                    <a:pt x="0" y="276895"/>
                  </a:lnTo>
                  <a:cubicBezTo>
                    <a:pt x="72396" y="278708"/>
                    <a:pt x="144793" y="281608"/>
                    <a:pt x="217068" y="287652"/>
                  </a:cubicBezTo>
                  <a:cubicBezTo>
                    <a:pt x="244383" y="289948"/>
                    <a:pt x="271698" y="292849"/>
                    <a:pt x="298892" y="296474"/>
                  </a:cubicBezTo>
                  <a:close/>
                </a:path>
              </a:pathLst>
            </a:custGeom>
            <a:grpFill/>
            <a:ln w="12077" cap="flat">
              <a:noFill/>
              <a:prstDash val="solid"/>
              <a:miter/>
            </a:ln>
          </p:spPr>
          <p:txBody>
            <a:bodyPr rtlCol="0" anchor="ctr"/>
            <a:lstStyle/>
            <a:p>
              <a:endParaRPr lang="en-ID"/>
            </a:p>
          </p:txBody>
        </p:sp>
        <p:sp>
          <p:nvSpPr>
            <p:cNvPr id="81" name="Freeform: Shape 80">
              <a:extLst>
                <a:ext uri="{FF2B5EF4-FFF2-40B4-BE49-F238E27FC236}">
                  <a16:creationId xmlns:a16="http://schemas.microsoft.com/office/drawing/2014/main" id="{29418012-B9F5-44E5-84B8-4D696E9B9E6E}"/>
                </a:ext>
              </a:extLst>
            </p:cNvPr>
            <p:cNvSpPr/>
            <p:nvPr/>
          </p:nvSpPr>
          <p:spPr>
            <a:xfrm>
              <a:off x="11870108" y="1679256"/>
              <a:ext cx="587746" cy="953189"/>
            </a:xfrm>
            <a:custGeom>
              <a:avLst/>
              <a:gdLst>
                <a:gd name="connsiteX0" fmla="*/ 574098 w 587746"/>
                <a:gd name="connsiteY0" fmla="*/ 481277 h 953189"/>
                <a:gd name="connsiteX1" fmla="*/ 560199 w 587746"/>
                <a:gd name="connsiteY1" fmla="*/ 155433 h 953189"/>
                <a:gd name="connsiteX2" fmla="*/ 582679 w 587746"/>
                <a:gd name="connsiteY2" fmla="*/ 43515 h 953189"/>
                <a:gd name="connsiteX3" fmla="*/ 536147 w 587746"/>
                <a:gd name="connsiteY3" fmla="*/ 4235 h 953189"/>
                <a:gd name="connsiteX4" fmla="*/ 523698 w 587746"/>
                <a:gd name="connsiteY4" fmla="*/ 8707 h 953189"/>
                <a:gd name="connsiteX5" fmla="*/ 297686 w 587746"/>
                <a:gd name="connsiteY5" fmla="*/ 177068 h 953189"/>
                <a:gd name="connsiteX6" fmla="*/ 100198 w 587746"/>
                <a:gd name="connsiteY6" fmla="*/ 453600 h 953189"/>
                <a:gd name="connsiteX7" fmla="*/ 8101 w 587746"/>
                <a:gd name="connsiteY7" fmla="*/ 669338 h 953189"/>
                <a:gd name="connsiteX8" fmla="*/ 115306 w 587746"/>
                <a:gd name="connsiteY8" fmla="*/ 908162 h 953189"/>
                <a:gd name="connsiteX9" fmla="*/ 313761 w 587746"/>
                <a:gd name="connsiteY9" fmla="*/ 953001 h 953189"/>
                <a:gd name="connsiteX10" fmla="*/ 416856 w 587746"/>
                <a:gd name="connsiteY10" fmla="*/ 934510 h 953189"/>
                <a:gd name="connsiteX11" fmla="*/ 455895 w 587746"/>
                <a:gd name="connsiteY11" fmla="*/ 898251 h 953189"/>
                <a:gd name="connsiteX12" fmla="*/ 541102 w 587746"/>
                <a:gd name="connsiteY12" fmla="*/ 719496 h 953189"/>
                <a:gd name="connsiteX13" fmla="*/ 574339 w 587746"/>
                <a:gd name="connsiteY13" fmla="*/ 481277 h 953189"/>
                <a:gd name="connsiteX14" fmla="*/ 488044 w 587746"/>
                <a:gd name="connsiteY14" fmla="*/ 747536 h 953189"/>
                <a:gd name="connsiteX15" fmla="*/ 416131 w 587746"/>
                <a:gd name="connsiteY15" fmla="*/ 852686 h 953189"/>
                <a:gd name="connsiteX16" fmla="*/ 272426 w 587746"/>
                <a:gd name="connsiteY16" fmla="*/ 916622 h 953189"/>
                <a:gd name="connsiteX17" fmla="*/ 116756 w 587746"/>
                <a:gd name="connsiteY17" fmla="*/ 856916 h 953189"/>
                <a:gd name="connsiteX18" fmla="*/ 77597 w 587746"/>
                <a:gd name="connsiteY18" fmla="*/ 683479 h 953189"/>
                <a:gd name="connsiteX19" fmla="*/ 181175 w 587746"/>
                <a:gd name="connsiteY19" fmla="*/ 457346 h 953189"/>
                <a:gd name="connsiteX20" fmla="*/ 338900 w 587746"/>
                <a:gd name="connsiteY20" fmla="*/ 199306 h 953189"/>
                <a:gd name="connsiteX21" fmla="*/ 440424 w 587746"/>
                <a:gd name="connsiteY21" fmla="*/ 107330 h 953189"/>
                <a:gd name="connsiteX22" fmla="*/ 499888 w 587746"/>
                <a:gd name="connsiteY22" fmla="*/ 141776 h 953189"/>
                <a:gd name="connsiteX23" fmla="*/ 499888 w 587746"/>
                <a:gd name="connsiteY23" fmla="*/ 171024 h 953189"/>
                <a:gd name="connsiteX24" fmla="*/ 494450 w 587746"/>
                <a:gd name="connsiteY24" fmla="*/ 364645 h 953189"/>
                <a:gd name="connsiteX25" fmla="*/ 515600 w 587746"/>
                <a:gd name="connsiteY25" fmla="*/ 564672 h 953189"/>
                <a:gd name="connsiteX26" fmla="*/ 488044 w 587746"/>
                <a:gd name="connsiteY26" fmla="*/ 747657 h 95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7746" h="953189">
                  <a:moveTo>
                    <a:pt x="574098" y="481277"/>
                  </a:moveTo>
                  <a:cubicBezTo>
                    <a:pt x="541223" y="375281"/>
                    <a:pt x="542311" y="264934"/>
                    <a:pt x="560199" y="155433"/>
                  </a:cubicBezTo>
                  <a:cubicBezTo>
                    <a:pt x="566362" y="117966"/>
                    <a:pt x="576757" y="81103"/>
                    <a:pt x="582679" y="43515"/>
                  </a:cubicBezTo>
                  <a:cubicBezTo>
                    <a:pt x="588843" y="4597"/>
                    <a:pt x="573493" y="-7368"/>
                    <a:pt x="536147" y="4235"/>
                  </a:cubicBezTo>
                  <a:cubicBezTo>
                    <a:pt x="531917" y="5564"/>
                    <a:pt x="527566" y="6773"/>
                    <a:pt x="523698" y="8707"/>
                  </a:cubicBezTo>
                  <a:cubicBezTo>
                    <a:pt x="437644" y="50404"/>
                    <a:pt x="358480" y="102012"/>
                    <a:pt x="297686" y="177068"/>
                  </a:cubicBezTo>
                  <a:cubicBezTo>
                    <a:pt x="226257" y="265176"/>
                    <a:pt x="167276" y="362349"/>
                    <a:pt x="100198" y="453600"/>
                  </a:cubicBezTo>
                  <a:cubicBezTo>
                    <a:pt x="52578" y="518382"/>
                    <a:pt x="24780" y="591382"/>
                    <a:pt x="8101" y="669338"/>
                  </a:cubicBezTo>
                  <a:cubicBezTo>
                    <a:pt x="-16313" y="783432"/>
                    <a:pt x="13056" y="851840"/>
                    <a:pt x="115306" y="908162"/>
                  </a:cubicBezTo>
                  <a:cubicBezTo>
                    <a:pt x="172957" y="939948"/>
                    <a:pt x="236168" y="952639"/>
                    <a:pt x="313761" y="953001"/>
                  </a:cubicBezTo>
                  <a:cubicBezTo>
                    <a:pt x="341559" y="954452"/>
                    <a:pt x="379631" y="947442"/>
                    <a:pt x="416856" y="934510"/>
                  </a:cubicBezTo>
                  <a:cubicBezTo>
                    <a:pt x="434985" y="928225"/>
                    <a:pt x="452027" y="918677"/>
                    <a:pt x="455895" y="898251"/>
                  </a:cubicBezTo>
                  <a:cubicBezTo>
                    <a:pt x="468585" y="831052"/>
                    <a:pt x="507261" y="776301"/>
                    <a:pt x="541102" y="719496"/>
                  </a:cubicBezTo>
                  <a:cubicBezTo>
                    <a:pt x="585821" y="644441"/>
                    <a:pt x="601533" y="568781"/>
                    <a:pt x="574339" y="481277"/>
                  </a:cubicBezTo>
                  <a:close/>
                  <a:moveTo>
                    <a:pt x="488044" y="747536"/>
                  </a:moveTo>
                  <a:cubicBezTo>
                    <a:pt x="465926" y="783915"/>
                    <a:pt x="442600" y="819328"/>
                    <a:pt x="416131" y="852686"/>
                  </a:cubicBezTo>
                  <a:cubicBezTo>
                    <a:pt x="379389" y="898976"/>
                    <a:pt x="332374" y="921215"/>
                    <a:pt x="272426" y="916622"/>
                  </a:cubicBezTo>
                  <a:cubicBezTo>
                    <a:pt x="214171" y="912150"/>
                    <a:pt x="160508" y="896196"/>
                    <a:pt x="116756" y="856916"/>
                  </a:cubicBezTo>
                  <a:cubicBezTo>
                    <a:pt x="63577" y="809055"/>
                    <a:pt x="59709" y="748382"/>
                    <a:pt x="77597" y="683479"/>
                  </a:cubicBezTo>
                  <a:cubicBezTo>
                    <a:pt x="99956" y="602502"/>
                    <a:pt x="137665" y="528534"/>
                    <a:pt x="181175" y="457346"/>
                  </a:cubicBezTo>
                  <a:cubicBezTo>
                    <a:pt x="233750" y="371293"/>
                    <a:pt x="276656" y="279317"/>
                    <a:pt x="338900" y="199306"/>
                  </a:cubicBezTo>
                  <a:cubicBezTo>
                    <a:pt x="367182" y="163048"/>
                    <a:pt x="398364" y="128844"/>
                    <a:pt x="440424" y="107330"/>
                  </a:cubicBezTo>
                  <a:cubicBezTo>
                    <a:pt x="482968" y="85575"/>
                    <a:pt x="499647" y="95365"/>
                    <a:pt x="499888" y="141776"/>
                  </a:cubicBezTo>
                  <a:cubicBezTo>
                    <a:pt x="499888" y="151566"/>
                    <a:pt x="499888" y="161235"/>
                    <a:pt x="499888" y="171024"/>
                  </a:cubicBezTo>
                  <a:cubicBezTo>
                    <a:pt x="495175" y="235444"/>
                    <a:pt x="493120" y="299984"/>
                    <a:pt x="494450" y="364645"/>
                  </a:cubicBezTo>
                  <a:cubicBezTo>
                    <a:pt x="495779" y="431965"/>
                    <a:pt x="497229" y="499648"/>
                    <a:pt x="515600" y="564672"/>
                  </a:cubicBezTo>
                  <a:cubicBezTo>
                    <a:pt x="534455" y="631025"/>
                    <a:pt x="522731" y="690368"/>
                    <a:pt x="488044" y="747657"/>
                  </a:cubicBezTo>
                  <a:close/>
                </a:path>
              </a:pathLst>
            </a:custGeom>
            <a:grpFill/>
            <a:ln w="12077" cap="flat">
              <a:noFill/>
              <a:prstDash val="solid"/>
              <a:miter/>
            </a:ln>
          </p:spPr>
          <p:txBody>
            <a:bodyPr rtlCol="0" anchor="ctr"/>
            <a:lstStyle/>
            <a:p>
              <a:endParaRPr lang="en-ID"/>
            </a:p>
          </p:txBody>
        </p:sp>
        <p:sp>
          <p:nvSpPr>
            <p:cNvPr id="82" name="Freeform: Shape 81">
              <a:extLst>
                <a:ext uri="{FF2B5EF4-FFF2-40B4-BE49-F238E27FC236}">
                  <a16:creationId xmlns:a16="http://schemas.microsoft.com/office/drawing/2014/main" id="{CBFBFEEB-58E1-4456-A780-695CC4A44F3A}"/>
                </a:ext>
              </a:extLst>
            </p:cNvPr>
            <p:cNvSpPr/>
            <p:nvPr/>
          </p:nvSpPr>
          <p:spPr>
            <a:xfrm>
              <a:off x="12070412" y="2238979"/>
              <a:ext cx="196503" cy="265529"/>
            </a:xfrm>
            <a:custGeom>
              <a:avLst/>
              <a:gdLst>
                <a:gd name="connsiteX0" fmla="*/ 160956 w 196503"/>
                <a:gd name="connsiteY0" fmla="*/ 27308 h 265529"/>
                <a:gd name="connsiteX1" fmla="*/ 97021 w 196503"/>
                <a:gd name="connsiteY1" fmla="*/ 14134 h 265529"/>
                <a:gd name="connsiteX2" fmla="*/ 3836 w 196503"/>
                <a:gd name="connsiteY2" fmla="*/ 162553 h 265529"/>
                <a:gd name="connsiteX3" fmla="*/ 81792 w 196503"/>
                <a:gd name="connsiteY3" fmla="*/ 265527 h 265529"/>
                <a:gd name="connsiteX4" fmla="*/ 196007 w 196503"/>
                <a:gd name="connsiteY4" fmla="*/ 143457 h 265529"/>
                <a:gd name="connsiteX5" fmla="*/ 160956 w 196503"/>
                <a:gd name="connsiteY5" fmla="*/ 27308 h 265529"/>
                <a:gd name="connsiteX6" fmla="*/ 94966 w 196503"/>
                <a:gd name="connsiteY6" fmla="*/ 214765 h 265529"/>
                <a:gd name="connsiteX7" fmla="*/ 65354 w 196503"/>
                <a:gd name="connsiteY7" fmla="*/ 174639 h 265529"/>
                <a:gd name="connsiteX8" fmla="*/ 94966 w 196503"/>
                <a:gd name="connsiteY8" fmla="*/ 134513 h 265529"/>
                <a:gd name="connsiteX9" fmla="*/ 124577 w 196503"/>
                <a:gd name="connsiteY9" fmla="*/ 174639 h 265529"/>
                <a:gd name="connsiteX10" fmla="*/ 94966 w 196503"/>
                <a:gd name="connsiteY10" fmla="*/ 214765 h 26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503" h="265529">
                  <a:moveTo>
                    <a:pt x="160956" y="27308"/>
                  </a:moveTo>
                  <a:cubicBezTo>
                    <a:pt x="146453" y="-3028"/>
                    <a:pt x="121193" y="-9071"/>
                    <a:pt x="97021" y="14134"/>
                  </a:cubicBezTo>
                  <a:cubicBezTo>
                    <a:pt x="53873" y="55590"/>
                    <a:pt x="18823" y="103572"/>
                    <a:pt x="3836" y="162553"/>
                  </a:cubicBezTo>
                  <a:cubicBezTo>
                    <a:pt x="-11755" y="223951"/>
                    <a:pt x="21361" y="265890"/>
                    <a:pt x="81792" y="265527"/>
                  </a:cubicBezTo>
                  <a:cubicBezTo>
                    <a:pt x="143673" y="265164"/>
                    <a:pt x="202533" y="202679"/>
                    <a:pt x="196007" y="143457"/>
                  </a:cubicBezTo>
                  <a:cubicBezTo>
                    <a:pt x="191534" y="102726"/>
                    <a:pt x="178602" y="64171"/>
                    <a:pt x="160956" y="27308"/>
                  </a:cubicBezTo>
                  <a:close/>
                  <a:moveTo>
                    <a:pt x="94966" y="214765"/>
                  </a:moveTo>
                  <a:cubicBezTo>
                    <a:pt x="78649" y="214765"/>
                    <a:pt x="65354" y="196757"/>
                    <a:pt x="65354" y="174639"/>
                  </a:cubicBezTo>
                  <a:cubicBezTo>
                    <a:pt x="65354" y="152521"/>
                    <a:pt x="78649" y="134513"/>
                    <a:pt x="94966" y="134513"/>
                  </a:cubicBezTo>
                  <a:cubicBezTo>
                    <a:pt x="111282" y="134513"/>
                    <a:pt x="124577" y="152521"/>
                    <a:pt x="124577" y="174639"/>
                  </a:cubicBezTo>
                  <a:cubicBezTo>
                    <a:pt x="124577" y="196757"/>
                    <a:pt x="111403" y="214765"/>
                    <a:pt x="94966" y="214765"/>
                  </a:cubicBezTo>
                  <a:close/>
                </a:path>
              </a:pathLst>
            </a:custGeom>
            <a:grpFill/>
            <a:ln w="12077" cap="flat">
              <a:noFill/>
              <a:prstDash val="solid"/>
              <a:miter/>
            </a:ln>
          </p:spPr>
          <p:txBody>
            <a:bodyPr rtlCol="0" anchor="ctr"/>
            <a:lstStyle/>
            <a:p>
              <a:endParaRPr lang="en-ID"/>
            </a:p>
          </p:txBody>
        </p:sp>
        <p:sp>
          <p:nvSpPr>
            <p:cNvPr id="83" name="Freeform: Shape 82">
              <a:extLst>
                <a:ext uri="{FF2B5EF4-FFF2-40B4-BE49-F238E27FC236}">
                  <a16:creationId xmlns:a16="http://schemas.microsoft.com/office/drawing/2014/main" id="{3DF971F9-1564-4ADA-A390-DD36F0ED6E17}"/>
                </a:ext>
              </a:extLst>
            </p:cNvPr>
            <p:cNvSpPr/>
            <p:nvPr/>
          </p:nvSpPr>
          <p:spPr>
            <a:xfrm>
              <a:off x="11959922" y="1817070"/>
              <a:ext cx="414922" cy="764064"/>
            </a:xfrm>
            <a:custGeom>
              <a:avLst/>
              <a:gdLst>
                <a:gd name="connsiteX0" fmla="*/ 387836 w 414922"/>
                <a:gd name="connsiteY0" fmla="*/ 196616 h 764064"/>
                <a:gd name="connsiteX1" fmla="*/ 384210 w 414922"/>
                <a:gd name="connsiteY1" fmla="*/ 35749 h 764064"/>
                <a:gd name="connsiteX2" fmla="*/ 327285 w 414922"/>
                <a:gd name="connsiteY2" fmla="*/ 12543 h 764064"/>
                <a:gd name="connsiteX3" fmla="*/ 244252 w 414922"/>
                <a:gd name="connsiteY3" fmla="*/ 101256 h 764064"/>
                <a:gd name="connsiteX4" fmla="*/ 43863 w 414922"/>
                <a:gd name="connsiteY4" fmla="*/ 457799 h 764064"/>
                <a:gd name="connsiteX5" fmla="*/ 4220 w 414922"/>
                <a:gd name="connsiteY5" fmla="*/ 570321 h 764064"/>
                <a:gd name="connsiteX6" fmla="*/ 62597 w 414922"/>
                <a:gd name="connsiteY6" fmla="*/ 726112 h 764064"/>
                <a:gd name="connsiteX7" fmla="*/ 196028 w 414922"/>
                <a:gd name="connsiteY7" fmla="*/ 764063 h 764064"/>
                <a:gd name="connsiteX8" fmla="*/ 284862 w 414922"/>
                <a:gd name="connsiteY8" fmla="*/ 734331 h 764064"/>
                <a:gd name="connsiteX9" fmla="*/ 392792 w 414922"/>
                <a:gd name="connsiteY9" fmla="*/ 590626 h 764064"/>
                <a:gd name="connsiteX10" fmla="*/ 411525 w 414922"/>
                <a:gd name="connsiteY10" fmla="*/ 480158 h 764064"/>
                <a:gd name="connsiteX11" fmla="*/ 387836 w 414922"/>
                <a:gd name="connsiteY11" fmla="*/ 196616 h 764064"/>
                <a:gd name="connsiteX12" fmla="*/ 186964 w 414922"/>
                <a:gd name="connsiteY12" fmla="*/ 709554 h 764064"/>
                <a:gd name="connsiteX13" fmla="*/ 84835 w 414922"/>
                <a:gd name="connsiteY13" fmla="*/ 583737 h 764064"/>
                <a:gd name="connsiteX14" fmla="*/ 105986 w 414922"/>
                <a:gd name="connsiteY14" fmla="*/ 523910 h 764064"/>
                <a:gd name="connsiteX15" fmla="*/ 223464 w 414922"/>
                <a:gd name="connsiteY15" fmla="*/ 344551 h 764064"/>
                <a:gd name="connsiteX16" fmla="*/ 291630 w 414922"/>
                <a:gd name="connsiteY16" fmla="*/ 358209 h 764064"/>
                <a:gd name="connsiteX17" fmla="*/ 333811 w 414922"/>
                <a:gd name="connsiteY17" fmla="*/ 544336 h 764064"/>
                <a:gd name="connsiteX18" fmla="*/ 186964 w 414922"/>
                <a:gd name="connsiteY18" fmla="*/ 709554 h 76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22" h="764064">
                  <a:moveTo>
                    <a:pt x="387836" y="196616"/>
                  </a:moveTo>
                  <a:cubicBezTo>
                    <a:pt x="384936" y="140174"/>
                    <a:pt x="391704" y="87719"/>
                    <a:pt x="384210" y="35749"/>
                  </a:cubicBezTo>
                  <a:cubicBezTo>
                    <a:pt x="378651" y="-2806"/>
                    <a:pt x="359917" y="-9574"/>
                    <a:pt x="327285" y="12543"/>
                  </a:cubicBezTo>
                  <a:cubicBezTo>
                    <a:pt x="292959" y="35870"/>
                    <a:pt x="266007" y="66689"/>
                    <a:pt x="244252" y="101256"/>
                  </a:cubicBezTo>
                  <a:cubicBezTo>
                    <a:pt x="171735" y="216800"/>
                    <a:pt x="104415" y="335486"/>
                    <a:pt x="43863" y="457799"/>
                  </a:cubicBezTo>
                  <a:cubicBezTo>
                    <a:pt x="26217" y="493453"/>
                    <a:pt x="12076" y="530920"/>
                    <a:pt x="4220" y="570321"/>
                  </a:cubicBezTo>
                  <a:cubicBezTo>
                    <a:pt x="-8349" y="634257"/>
                    <a:pt x="6033" y="687678"/>
                    <a:pt x="62597" y="726112"/>
                  </a:cubicBezTo>
                  <a:cubicBezTo>
                    <a:pt x="103085" y="753548"/>
                    <a:pt x="148650" y="763821"/>
                    <a:pt x="196028" y="764063"/>
                  </a:cubicBezTo>
                  <a:cubicBezTo>
                    <a:pt x="227815" y="764184"/>
                    <a:pt x="259360" y="757416"/>
                    <a:pt x="284862" y="734331"/>
                  </a:cubicBezTo>
                  <a:cubicBezTo>
                    <a:pt x="330306" y="693359"/>
                    <a:pt x="364993" y="644531"/>
                    <a:pt x="392792" y="590626"/>
                  </a:cubicBezTo>
                  <a:cubicBezTo>
                    <a:pt x="410558" y="556060"/>
                    <a:pt x="420590" y="519076"/>
                    <a:pt x="411525" y="480158"/>
                  </a:cubicBezTo>
                  <a:cubicBezTo>
                    <a:pt x="389528" y="385281"/>
                    <a:pt x="383848" y="289317"/>
                    <a:pt x="387836" y="196616"/>
                  </a:cubicBezTo>
                  <a:close/>
                  <a:moveTo>
                    <a:pt x="186964" y="709554"/>
                  </a:moveTo>
                  <a:cubicBezTo>
                    <a:pt x="111304" y="709192"/>
                    <a:pt x="68761" y="657584"/>
                    <a:pt x="84835" y="583737"/>
                  </a:cubicBezTo>
                  <a:cubicBezTo>
                    <a:pt x="89307" y="563190"/>
                    <a:pt x="96438" y="542644"/>
                    <a:pt x="105986" y="523910"/>
                  </a:cubicBezTo>
                  <a:cubicBezTo>
                    <a:pt x="138619" y="459974"/>
                    <a:pt x="176086" y="398818"/>
                    <a:pt x="223464" y="344551"/>
                  </a:cubicBezTo>
                  <a:cubicBezTo>
                    <a:pt x="253921" y="309622"/>
                    <a:pt x="278335" y="314698"/>
                    <a:pt x="291630" y="358209"/>
                  </a:cubicBezTo>
                  <a:cubicBezTo>
                    <a:pt x="310243" y="419123"/>
                    <a:pt x="324626" y="481367"/>
                    <a:pt x="333811" y="544336"/>
                  </a:cubicBezTo>
                  <a:cubicBezTo>
                    <a:pt x="345293" y="623863"/>
                    <a:pt x="266974" y="709917"/>
                    <a:pt x="186964" y="709554"/>
                  </a:cubicBezTo>
                  <a:close/>
                </a:path>
              </a:pathLst>
            </a:custGeom>
            <a:grpFill/>
            <a:ln w="12077" cap="flat">
              <a:noFill/>
              <a:prstDash val="solid"/>
              <a:miter/>
            </a:ln>
          </p:spPr>
          <p:txBody>
            <a:bodyPr rtlCol="0" anchor="ctr"/>
            <a:lstStyle/>
            <a:p>
              <a:endParaRPr lang="en-ID"/>
            </a:p>
          </p:txBody>
        </p:sp>
        <p:sp>
          <p:nvSpPr>
            <p:cNvPr id="84" name="Freeform: Shape 83">
              <a:extLst>
                <a:ext uri="{FF2B5EF4-FFF2-40B4-BE49-F238E27FC236}">
                  <a16:creationId xmlns:a16="http://schemas.microsoft.com/office/drawing/2014/main" id="{BF9DAD77-1AE2-4ACC-82FF-556F63FD538E}"/>
                </a:ext>
              </a:extLst>
            </p:cNvPr>
            <p:cNvSpPr/>
            <p:nvPr/>
          </p:nvSpPr>
          <p:spPr>
            <a:xfrm>
              <a:off x="9024417" y="3448680"/>
              <a:ext cx="497830" cy="793101"/>
            </a:xfrm>
            <a:custGeom>
              <a:avLst/>
              <a:gdLst>
                <a:gd name="connsiteX0" fmla="*/ 103700 w 497830"/>
                <a:gd name="connsiteY0" fmla="*/ 759617 h 793101"/>
                <a:gd name="connsiteX1" fmla="*/ 213201 w 497830"/>
                <a:gd name="connsiteY1" fmla="*/ 647699 h 793101"/>
                <a:gd name="connsiteX2" fmla="*/ 397273 w 497830"/>
                <a:gd name="connsiteY2" fmla="*/ 427852 h 793101"/>
                <a:gd name="connsiteX3" fmla="*/ 494809 w 497830"/>
                <a:gd name="connsiteY3" fmla="*/ 130773 h 793101"/>
                <a:gd name="connsiteX4" fmla="*/ 497830 w 497830"/>
                <a:gd name="connsiteY4" fmla="*/ 0 h 793101"/>
                <a:gd name="connsiteX5" fmla="*/ 431356 w 497830"/>
                <a:gd name="connsiteY5" fmla="*/ 104908 h 793101"/>
                <a:gd name="connsiteX6" fmla="*/ 431961 w 497830"/>
                <a:gd name="connsiteY6" fmla="*/ 146605 h 793101"/>
                <a:gd name="connsiteX7" fmla="*/ 307352 w 497830"/>
                <a:gd name="connsiteY7" fmla="*/ 448640 h 793101"/>
                <a:gd name="connsiteX8" fmla="*/ 95844 w 497830"/>
                <a:gd name="connsiteY8" fmla="*/ 634767 h 793101"/>
                <a:gd name="connsiteX9" fmla="*/ 0 w 497830"/>
                <a:gd name="connsiteY9" fmla="*/ 786207 h 793101"/>
                <a:gd name="connsiteX10" fmla="*/ 103700 w 497830"/>
                <a:gd name="connsiteY10" fmla="*/ 759497 h 7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30" h="793101">
                  <a:moveTo>
                    <a:pt x="103700" y="759617"/>
                  </a:moveTo>
                  <a:cubicBezTo>
                    <a:pt x="143705" y="725534"/>
                    <a:pt x="178997" y="687221"/>
                    <a:pt x="213201" y="647699"/>
                  </a:cubicBezTo>
                  <a:cubicBezTo>
                    <a:pt x="275807" y="575424"/>
                    <a:pt x="341798" y="506170"/>
                    <a:pt x="397273" y="427852"/>
                  </a:cubicBezTo>
                  <a:cubicBezTo>
                    <a:pt x="460363" y="338776"/>
                    <a:pt x="500731" y="242087"/>
                    <a:pt x="494809" y="130773"/>
                  </a:cubicBezTo>
                  <a:cubicBezTo>
                    <a:pt x="492513" y="86779"/>
                    <a:pt x="493842" y="43148"/>
                    <a:pt x="497830" y="0"/>
                  </a:cubicBezTo>
                  <a:lnTo>
                    <a:pt x="431356" y="104908"/>
                  </a:lnTo>
                  <a:cubicBezTo>
                    <a:pt x="431236" y="118807"/>
                    <a:pt x="431356" y="132706"/>
                    <a:pt x="431961" y="146605"/>
                  </a:cubicBezTo>
                  <a:cubicBezTo>
                    <a:pt x="438125" y="267226"/>
                    <a:pt x="391109" y="364762"/>
                    <a:pt x="307352" y="448640"/>
                  </a:cubicBezTo>
                  <a:cubicBezTo>
                    <a:pt x="240757" y="515355"/>
                    <a:pt x="168482" y="575303"/>
                    <a:pt x="95844" y="634767"/>
                  </a:cubicBezTo>
                  <a:lnTo>
                    <a:pt x="0" y="786207"/>
                  </a:lnTo>
                  <a:cubicBezTo>
                    <a:pt x="31424" y="800469"/>
                    <a:pt x="64178" y="793096"/>
                    <a:pt x="103700" y="759497"/>
                  </a:cubicBezTo>
                  <a:close/>
                </a:path>
              </a:pathLst>
            </a:custGeom>
            <a:grpFill/>
            <a:ln w="12077" cap="flat">
              <a:noFill/>
              <a:prstDash val="solid"/>
              <a:miter/>
            </a:ln>
          </p:spPr>
          <p:txBody>
            <a:bodyPr rtlCol="0" anchor="ctr"/>
            <a:lstStyle/>
            <a:p>
              <a:endParaRPr lang="en-ID"/>
            </a:p>
          </p:txBody>
        </p:sp>
        <p:sp>
          <p:nvSpPr>
            <p:cNvPr id="85" name="Freeform: Shape 84">
              <a:extLst>
                <a:ext uri="{FF2B5EF4-FFF2-40B4-BE49-F238E27FC236}">
                  <a16:creationId xmlns:a16="http://schemas.microsoft.com/office/drawing/2014/main" id="{FF672B84-0A2E-4A34-BF7D-AE416CC8B275}"/>
                </a:ext>
              </a:extLst>
            </p:cNvPr>
            <p:cNvSpPr/>
            <p:nvPr/>
          </p:nvSpPr>
          <p:spPr>
            <a:xfrm>
              <a:off x="9216708" y="3007655"/>
              <a:ext cx="678760" cy="1517059"/>
            </a:xfrm>
            <a:custGeom>
              <a:avLst/>
              <a:gdLst>
                <a:gd name="connsiteX0" fmla="*/ 69012 w 678760"/>
                <a:gd name="connsiteY0" fmla="*/ 1409492 h 1517059"/>
                <a:gd name="connsiteX1" fmla="*/ 297441 w 678760"/>
                <a:gd name="connsiteY1" fmla="*/ 1032645 h 1517059"/>
                <a:gd name="connsiteX2" fmla="*/ 465560 w 678760"/>
                <a:gd name="connsiteY2" fmla="*/ 684562 h 1517059"/>
                <a:gd name="connsiteX3" fmla="*/ 516927 w 678760"/>
                <a:gd name="connsiteY3" fmla="*/ 467373 h 1517059"/>
                <a:gd name="connsiteX4" fmla="*/ 649754 w 678760"/>
                <a:gd name="connsiteY4" fmla="*/ 72638 h 1517059"/>
                <a:gd name="connsiteX5" fmla="*/ 678761 w 678760"/>
                <a:gd name="connsiteY5" fmla="*/ 0 h 1517059"/>
                <a:gd name="connsiteX6" fmla="*/ 629328 w 678760"/>
                <a:gd name="connsiteY6" fmla="*/ 29370 h 1517059"/>
                <a:gd name="connsiteX7" fmla="*/ 584488 w 678760"/>
                <a:gd name="connsiteY7" fmla="*/ 145518 h 1517059"/>
                <a:gd name="connsiteX8" fmla="*/ 476075 w 678760"/>
                <a:gd name="connsiteY8" fmla="*/ 533847 h 1517059"/>
                <a:gd name="connsiteX9" fmla="*/ 274236 w 678760"/>
                <a:gd name="connsiteY9" fmla="*/ 1021163 h 1517059"/>
                <a:gd name="connsiteX10" fmla="*/ 40005 w 678760"/>
                <a:gd name="connsiteY10" fmla="*/ 1400911 h 1517059"/>
                <a:gd name="connsiteX11" fmla="*/ 0 w 678760"/>
                <a:gd name="connsiteY11" fmla="*/ 1494458 h 1517059"/>
                <a:gd name="connsiteX12" fmla="*/ 27194 w 678760"/>
                <a:gd name="connsiteY12" fmla="*/ 1517059 h 1517059"/>
                <a:gd name="connsiteX13" fmla="*/ 69012 w 678760"/>
                <a:gd name="connsiteY13" fmla="*/ 1409734 h 151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8760" h="1517059">
                  <a:moveTo>
                    <a:pt x="69012" y="1409492"/>
                  </a:moveTo>
                  <a:cubicBezTo>
                    <a:pt x="131740" y="1275698"/>
                    <a:pt x="215134" y="1154473"/>
                    <a:pt x="297441" y="1032645"/>
                  </a:cubicBezTo>
                  <a:cubicBezTo>
                    <a:pt x="370442" y="924715"/>
                    <a:pt x="427126" y="809171"/>
                    <a:pt x="465560" y="684562"/>
                  </a:cubicBezTo>
                  <a:cubicBezTo>
                    <a:pt x="487557" y="613254"/>
                    <a:pt x="501094" y="540132"/>
                    <a:pt x="516927" y="467373"/>
                  </a:cubicBezTo>
                  <a:cubicBezTo>
                    <a:pt x="546659" y="330799"/>
                    <a:pt x="593070" y="200027"/>
                    <a:pt x="649754" y="72638"/>
                  </a:cubicBezTo>
                  <a:cubicBezTo>
                    <a:pt x="660390" y="48828"/>
                    <a:pt x="669696" y="24414"/>
                    <a:pt x="678761" y="0"/>
                  </a:cubicBezTo>
                  <a:lnTo>
                    <a:pt x="629328" y="29370"/>
                  </a:lnTo>
                  <a:cubicBezTo>
                    <a:pt x="616033" y="68650"/>
                    <a:pt x="600563" y="107205"/>
                    <a:pt x="584488" y="145518"/>
                  </a:cubicBezTo>
                  <a:cubicBezTo>
                    <a:pt x="532397" y="270368"/>
                    <a:pt x="498676" y="400658"/>
                    <a:pt x="476075" y="533847"/>
                  </a:cubicBezTo>
                  <a:cubicBezTo>
                    <a:pt x="445739" y="711756"/>
                    <a:pt x="374793" y="872503"/>
                    <a:pt x="274236" y="1021163"/>
                  </a:cubicBezTo>
                  <a:cubicBezTo>
                    <a:pt x="190841" y="1144442"/>
                    <a:pt x="106117" y="1266875"/>
                    <a:pt x="40005" y="1400911"/>
                  </a:cubicBezTo>
                  <a:cubicBezTo>
                    <a:pt x="24898" y="1431610"/>
                    <a:pt x="11240" y="1462671"/>
                    <a:pt x="0" y="1494458"/>
                  </a:cubicBezTo>
                  <a:lnTo>
                    <a:pt x="27194" y="1517059"/>
                  </a:lnTo>
                  <a:cubicBezTo>
                    <a:pt x="38313" y="1480680"/>
                    <a:pt x="52575" y="1444905"/>
                    <a:pt x="69012" y="1409734"/>
                  </a:cubicBezTo>
                  <a:close/>
                </a:path>
              </a:pathLst>
            </a:custGeom>
            <a:grpFill/>
            <a:ln w="12077" cap="flat">
              <a:noFill/>
              <a:prstDash val="solid"/>
              <a:miter/>
            </a:ln>
          </p:spPr>
          <p:txBody>
            <a:bodyPr rtlCol="0" anchor="ctr"/>
            <a:lstStyle/>
            <a:p>
              <a:endParaRPr lang="en-ID"/>
            </a:p>
          </p:txBody>
        </p:sp>
        <p:sp>
          <p:nvSpPr>
            <p:cNvPr id="86" name="Freeform: Shape 85">
              <a:extLst>
                <a:ext uri="{FF2B5EF4-FFF2-40B4-BE49-F238E27FC236}">
                  <a16:creationId xmlns:a16="http://schemas.microsoft.com/office/drawing/2014/main" id="{7492BB11-1CCE-4594-9AD5-4387E44590FF}"/>
                </a:ext>
              </a:extLst>
            </p:cNvPr>
            <p:cNvSpPr/>
            <p:nvPr/>
          </p:nvSpPr>
          <p:spPr>
            <a:xfrm>
              <a:off x="8979940" y="3309084"/>
              <a:ext cx="630657" cy="1088966"/>
            </a:xfrm>
            <a:custGeom>
              <a:avLst/>
              <a:gdLst>
                <a:gd name="connsiteX0" fmla="*/ 243537 w 630657"/>
                <a:gd name="connsiteY0" fmla="*/ 926407 h 1088966"/>
                <a:gd name="connsiteX1" fmla="*/ 451903 w 630657"/>
                <a:gd name="connsiteY1" fmla="*/ 640810 h 1088966"/>
                <a:gd name="connsiteX2" fmla="*/ 605518 w 630657"/>
                <a:gd name="connsiteY2" fmla="*/ 270006 h 1088966"/>
                <a:gd name="connsiteX3" fmla="*/ 622923 w 630657"/>
                <a:gd name="connsiteY3" fmla="*/ 45081 h 1088966"/>
                <a:gd name="connsiteX4" fmla="*/ 630658 w 630657"/>
                <a:gd name="connsiteY4" fmla="*/ 0 h 1088966"/>
                <a:gd name="connsiteX5" fmla="*/ 562129 w 630657"/>
                <a:gd name="connsiteY5" fmla="*/ 108413 h 1088966"/>
                <a:gd name="connsiteX6" fmla="*/ 560437 w 630657"/>
                <a:gd name="connsiteY6" fmla="*/ 212838 h 1088966"/>
                <a:gd name="connsiteX7" fmla="*/ 445860 w 630657"/>
                <a:gd name="connsiteY7" fmla="*/ 585939 h 1088966"/>
                <a:gd name="connsiteX8" fmla="*/ 172107 w 630657"/>
                <a:gd name="connsiteY8" fmla="*/ 910695 h 1088966"/>
                <a:gd name="connsiteX9" fmla="*/ 28282 w 630657"/>
                <a:gd name="connsiteY9" fmla="*/ 951788 h 1088966"/>
                <a:gd name="connsiteX10" fmla="*/ 0 w 630657"/>
                <a:gd name="connsiteY10" fmla="*/ 996386 h 1088966"/>
                <a:gd name="connsiteX11" fmla="*/ 111556 w 630657"/>
                <a:gd name="connsiteY11" fmla="*/ 1088966 h 1088966"/>
                <a:gd name="connsiteX12" fmla="*/ 243537 w 630657"/>
                <a:gd name="connsiteY12" fmla="*/ 926528 h 10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657" h="1088966">
                  <a:moveTo>
                    <a:pt x="243537" y="926407"/>
                  </a:moveTo>
                  <a:cubicBezTo>
                    <a:pt x="309769" y="828871"/>
                    <a:pt x="383012" y="736533"/>
                    <a:pt x="451903" y="640810"/>
                  </a:cubicBezTo>
                  <a:cubicBezTo>
                    <a:pt x="532276" y="529134"/>
                    <a:pt x="593916" y="409964"/>
                    <a:pt x="605518" y="270006"/>
                  </a:cubicBezTo>
                  <a:cubicBezTo>
                    <a:pt x="611803" y="195071"/>
                    <a:pt x="611803" y="119653"/>
                    <a:pt x="622923" y="45081"/>
                  </a:cubicBezTo>
                  <a:cubicBezTo>
                    <a:pt x="625219" y="29974"/>
                    <a:pt x="627878" y="14987"/>
                    <a:pt x="630658" y="0"/>
                  </a:cubicBezTo>
                  <a:lnTo>
                    <a:pt x="562129" y="108413"/>
                  </a:lnTo>
                  <a:cubicBezTo>
                    <a:pt x="559228" y="142980"/>
                    <a:pt x="558624" y="177788"/>
                    <a:pt x="560437" y="212838"/>
                  </a:cubicBezTo>
                  <a:cubicBezTo>
                    <a:pt x="567326" y="350742"/>
                    <a:pt x="529617" y="475713"/>
                    <a:pt x="445860" y="585939"/>
                  </a:cubicBezTo>
                  <a:cubicBezTo>
                    <a:pt x="360048" y="698703"/>
                    <a:pt x="270973" y="809050"/>
                    <a:pt x="172107" y="910695"/>
                  </a:cubicBezTo>
                  <a:cubicBezTo>
                    <a:pt x="116632" y="967742"/>
                    <a:pt x="71671" y="981278"/>
                    <a:pt x="28282" y="951788"/>
                  </a:cubicBezTo>
                  <a:lnTo>
                    <a:pt x="0" y="996386"/>
                  </a:lnTo>
                  <a:lnTo>
                    <a:pt x="111556" y="1088966"/>
                  </a:lnTo>
                  <a:cubicBezTo>
                    <a:pt x="164856" y="1042676"/>
                    <a:pt x="204378" y="984300"/>
                    <a:pt x="243537" y="926528"/>
                  </a:cubicBezTo>
                  <a:close/>
                </a:path>
              </a:pathLst>
            </a:custGeom>
            <a:grpFill/>
            <a:ln w="12077" cap="flat">
              <a:noFill/>
              <a:prstDash val="solid"/>
              <a:miter/>
            </a:ln>
          </p:spPr>
          <p:txBody>
            <a:bodyPr rtlCol="0" anchor="ctr"/>
            <a:lstStyle/>
            <a:p>
              <a:endParaRPr lang="en-ID"/>
            </a:p>
          </p:txBody>
        </p:sp>
        <p:sp>
          <p:nvSpPr>
            <p:cNvPr id="87" name="Freeform: Shape 86">
              <a:extLst>
                <a:ext uri="{FF2B5EF4-FFF2-40B4-BE49-F238E27FC236}">
                  <a16:creationId xmlns:a16="http://schemas.microsoft.com/office/drawing/2014/main" id="{D284B83A-5AA3-4C73-BE24-F2CB31F15FB6}"/>
                </a:ext>
              </a:extLst>
            </p:cNvPr>
            <p:cNvSpPr/>
            <p:nvPr/>
          </p:nvSpPr>
          <p:spPr>
            <a:xfrm>
              <a:off x="9175252" y="3046572"/>
              <a:ext cx="654709" cy="1447322"/>
            </a:xfrm>
            <a:custGeom>
              <a:avLst/>
              <a:gdLst>
                <a:gd name="connsiteX0" fmla="*/ 327657 w 654709"/>
                <a:gd name="connsiteY0" fmla="*/ 943932 h 1447322"/>
                <a:gd name="connsiteX1" fmla="*/ 508829 w 654709"/>
                <a:gd name="connsiteY1" fmla="*/ 482481 h 1447322"/>
                <a:gd name="connsiteX2" fmla="*/ 636580 w 654709"/>
                <a:gd name="connsiteY2" fmla="*/ 47499 h 1447322"/>
                <a:gd name="connsiteX3" fmla="*/ 654709 w 654709"/>
                <a:gd name="connsiteY3" fmla="*/ 0 h 1447322"/>
                <a:gd name="connsiteX4" fmla="*/ 590652 w 654709"/>
                <a:gd name="connsiteY4" fmla="*/ 38071 h 1447322"/>
                <a:gd name="connsiteX5" fmla="*/ 474746 w 654709"/>
                <a:gd name="connsiteY5" fmla="*/ 503994 h 1447322"/>
                <a:gd name="connsiteX6" fmla="*/ 277620 w 654709"/>
                <a:gd name="connsiteY6" fmla="*/ 968951 h 1447322"/>
                <a:gd name="connsiteX7" fmla="*/ 15954 w 654709"/>
                <a:gd name="connsiteY7" fmla="*/ 1387737 h 1447322"/>
                <a:gd name="connsiteX8" fmla="*/ 0 w 654709"/>
                <a:gd name="connsiteY8" fmla="*/ 1421095 h 1447322"/>
                <a:gd name="connsiteX9" fmla="*/ 31666 w 654709"/>
                <a:gd name="connsiteY9" fmla="*/ 1447322 h 1447322"/>
                <a:gd name="connsiteX10" fmla="*/ 108413 w 654709"/>
                <a:gd name="connsiteY10" fmla="*/ 1286334 h 1447322"/>
                <a:gd name="connsiteX11" fmla="*/ 327536 w 654709"/>
                <a:gd name="connsiteY11" fmla="*/ 943932 h 144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709" h="1447322">
                  <a:moveTo>
                    <a:pt x="327657" y="943932"/>
                  </a:moveTo>
                  <a:cubicBezTo>
                    <a:pt x="420116" y="802765"/>
                    <a:pt x="482481" y="649875"/>
                    <a:pt x="508829" y="482481"/>
                  </a:cubicBezTo>
                  <a:cubicBezTo>
                    <a:pt x="532518" y="332129"/>
                    <a:pt x="576512" y="187336"/>
                    <a:pt x="636580" y="47499"/>
                  </a:cubicBezTo>
                  <a:cubicBezTo>
                    <a:pt x="643348" y="31787"/>
                    <a:pt x="649270" y="15954"/>
                    <a:pt x="654709" y="0"/>
                  </a:cubicBezTo>
                  <a:lnTo>
                    <a:pt x="590652" y="38071"/>
                  </a:lnTo>
                  <a:cubicBezTo>
                    <a:pt x="534693" y="189028"/>
                    <a:pt x="494084" y="343611"/>
                    <a:pt x="474746" y="503994"/>
                  </a:cubicBezTo>
                  <a:cubicBezTo>
                    <a:pt x="453837" y="677794"/>
                    <a:pt x="376002" y="827784"/>
                    <a:pt x="277620" y="968951"/>
                  </a:cubicBezTo>
                  <a:cubicBezTo>
                    <a:pt x="183468" y="1104195"/>
                    <a:pt x="88834" y="1239198"/>
                    <a:pt x="15954" y="1387737"/>
                  </a:cubicBezTo>
                  <a:cubicBezTo>
                    <a:pt x="10515" y="1398856"/>
                    <a:pt x="5197" y="1409976"/>
                    <a:pt x="0" y="1421095"/>
                  </a:cubicBezTo>
                  <a:lnTo>
                    <a:pt x="31666" y="1447322"/>
                  </a:lnTo>
                  <a:cubicBezTo>
                    <a:pt x="52333" y="1392209"/>
                    <a:pt x="79285" y="1338909"/>
                    <a:pt x="108413" y="1286334"/>
                  </a:cubicBezTo>
                  <a:cubicBezTo>
                    <a:pt x="174283" y="1167527"/>
                    <a:pt x="253327" y="1057301"/>
                    <a:pt x="327536" y="943932"/>
                  </a:cubicBezTo>
                  <a:close/>
                </a:path>
              </a:pathLst>
            </a:custGeom>
            <a:grpFill/>
            <a:ln w="12077" cap="flat">
              <a:noFill/>
              <a:prstDash val="solid"/>
              <a:miter/>
            </a:ln>
          </p:spPr>
          <p:txBody>
            <a:bodyPr rtlCol="0" anchor="ctr"/>
            <a:lstStyle/>
            <a:p>
              <a:endParaRPr lang="en-ID"/>
            </a:p>
          </p:txBody>
        </p:sp>
        <p:sp>
          <p:nvSpPr>
            <p:cNvPr id="88" name="Freeform: Shape 87">
              <a:extLst>
                <a:ext uri="{FF2B5EF4-FFF2-40B4-BE49-F238E27FC236}">
                  <a16:creationId xmlns:a16="http://schemas.microsoft.com/office/drawing/2014/main" id="{1C3E4FAF-46A2-46E1-AA8E-796603BFD774}"/>
                </a:ext>
              </a:extLst>
            </p:cNvPr>
            <p:cNvSpPr/>
            <p:nvPr/>
          </p:nvSpPr>
          <p:spPr>
            <a:xfrm>
              <a:off x="9287412" y="2858390"/>
              <a:ext cx="859207" cy="1720228"/>
            </a:xfrm>
            <a:custGeom>
              <a:avLst/>
              <a:gdLst>
                <a:gd name="connsiteX0" fmla="*/ 168965 w 859207"/>
                <a:gd name="connsiteY0" fmla="*/ 1388946 h 1720228"/>
                <a:gd name="connsiteX1" fmla="*/ 340468 w 859207"/>
                <a:gd name="connsiteY1" fmla="*/ 1132839 h 1720228"/>
                <a:gd name="connsiteX2" fmla="*/ 496259 w 859207"/>
                <a:gd name="connsiteY2" fmla="*/ 720095 h 1720228"/>
                <a:gd name="connsiteX3" fmla="*/ 628361 w 859207"/>
                <a:gd name="connsiteY3" fmla="*/ 305660 h 1720228"/>
                <a:gd name="connsiteX4" fmla="*/ 859208 w 859207"/>
                <a:gd name="connsiteY4" fmla="*/ 0 h 1720228"/>
                <a:gd name="connsiteX5" fmla="*/ 715503 w 859207"/>
                <a:gd name="connsiteY5" fmla="*/ 85329 h 1720228"/>
                <a:gd name="connsiteX6" fmla="*/ 663532 w 859207"/>
                <a:gd name="connsiteY6" fmla="*/ 170899 h 1720228"/>
                <a:gd name="connsiteX7" fmla="*/ 466285 w 859207"/>
                <a:gd name="connsiteY7" fmla="*/ 735687 h 1720228"/>
                <a:gd name="connsiteX8" fmla="*/ 283059 w 859207"/>
                <a:gd name="connsiteY8" fmla="*/ 1177075 h 1720228"/>
                <a:gd name="connsiteX9" fmla="*/ 64057 w 859207"/>
                <a:gd name="connsiteY9" fmla="*/ 1528662 h 1720228"/>
                <a:gd name="connsiteX10" fmla="*/ 0 w 859207"/>
                <a:gd name="connsiteY10" fmla="*/ 1702220 h 1720228"/>
                <a:gd name="connsiteX11" fmla="*/ 21634 w 859207"/>
                <a:gd name="connsiteY11" fmla="*/ 1720229 h 1720228"/>
                <a:gd name="connsiteX12" fmla="*/ 168844 w 859207"/>
                <a:gd name="connsiteY12" fmla="*/ 1388946 h 17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207" h="1720228">
                  <a:moveTo>
                    <a:pt x="168965" y="1388946"/>
                  </a:moveTo>
                  <a:cubicBezTo>
                    <a:pt x="224199" y="1302288"/>
                    <a:pt x="283180" y="1218168"/>
                    <a:pt x="340468" y="1132839"/>
                  </a:cubicBezTo>
                  <a:cubicBezTo>
                    <a:pt x="424830" y="1007505"/>
                    <a:pt x="463506" y="864646"/>
                    <a:pt x="496259" y="720095"/>
                  </a:cubicBezTo>
                  <a:cubicBezTo>
                    <a:pt x="528409" y="578083"/>
                    <a:pt x="566359" y="437883"/>
                    <a:pt x="628361" y="305660"/>
                  </a:cubicBezTo>
                  <a:cubicBezTo>
                    <a:pt x="684320" y="186127"/>
                    <a:pt x="762881" y="85449"/>
                    <a:pt x="859208" y="0"/>
                  </a:cubicBezTo>
                  <a:lnTo>
                    <a:pt x="715503" y="85329"/>
                  </a:lnTo>
                  <a:cubicBezTo>
                    <a:pt x="697132" y="112885"/>
                    <a:pt x="679728" y="141408"/>
                    <a:pt x="663532" y="170899"/>
                  </a:cubicBezTo>
                  <a:cubicBezTo>
                    <a:pt x="565997" y="348203"/>
                    <a:pt x="509433" y="539286"/>
                    <a:pt x="466285" y="735687"/>
                  </a:cubicBezTo>
                  <a:cubicBezTo>
                    <a:pt x="431719" y="893291"/>
                    <a:pt x="376122" y="1042676"/>
                    <a:pt x="283059" y="1177075"/>
                  </a:cubicBezTo>
                  <a:cubicBezTo>
                    <a:pt x="204378" y="1290564"/>
                    <a:pt x="125334" y="1404054"/>
                    <a:pt x="64057" y="1528662"/>
                  </a:cubicBezTo>
                  <a:cubicBezTo>
                    <a:pt x="36259" y="1585105"/>
                    <a:pt x="14262" y="1642635"/>
                    <a:pt x="0" y="1702220"/>
                  </a:cubicBezTo>
                  <a:lnTo>
                    <a:pt x="21634" y="1720229"/>
                  </a:lnTo>
                  <a:cubicBezTo>
                    <a:pt x="45323" y="1599004"/>
                    <a:pt x="103216" y="1491799"/>
                    <a:pt x="168844" y="1388946"/>
                  </a:cubicBezTo>
                  <a:close/>
                </a:path>
              </a:pathLst>
            </a:custGeom>
            <a:grpFill/>
            <a:ln w="12077" cap="flat">
              <a:noFill/>
              <a:prstDash val="solid"/>
              <a:miter/>
            </a:ln>
          </p:spPr>
          <p:txBody>
            <a:bodyPr rtlCol="0" anchor="ctr"/>
            <a:lstStyle/>
            <a:p>
              <a:endParaRPr lang="en-ID"/>
            </a:p>
          </p:txBody>
        </p:sp>
        <p:sp>
          <p:nvSpPr>
            <p:cNvPr id="89" name="Freeform: Shape 88">
              <a:extLst>
                <a:ext uri="{FF2B5EF4-FFF2-40B4-BE49-F238E27FC236}">
                  <a16:creationId xmlns:a16="http://schemas.microsoft.com/office/drawing/2014/main" id="{B9C8EB1D-9D6C-4E5F-BCF5-967D73930551}"/>
                </a:ext>
              </a:extLst>
            </p:cNvPr>
            <p:cNvSpPr/>
            <p:nvPr/>
          </p:nvSpPr>
          <p:spPr>
            <a:xfrm>
              <a:off x="10063709" y="5098929"/>
              <a:ext cx="781735" cy="188544"/>
            </a:xfrm>
            <a:custGeom>
              <a:avLst/>
              <a:gdLst>
                <a:gd name="connsiteX0" fmla="*/ 738225 w 781735"/>
                <a:gd name="connsiteY0" fmla="*/ 50400 h 188544"/>
                <a:gd name="connsiteX1" fmla="*/ 781735 w 781735"/>
                <a:gd name="connsiteY1" fmla="*/ 0 h 188544"/>
                <a:gd name="connsiteX2" fmla="*/ 595487 w 781735"/>
                <a:gd name="connsiteY2" fmla="*/ 13416 h 188544"/>
                <a:gd name="connsiteX3" fmla="*/ 236285 w 781735"/>
                <a:gd name="connsiteY3" fmla="*/ 48586 h 188544"/>
                <a:gd name="connsiteX4" fmla="*/ 0 w 781735"/>
                <a:gd name="connsiteY4" fmla="*/ 105875 h 188544"/>
                <a:gd name="connsiteX5" fmla="*/ 99711 w 781735"/>
                <a:gd name="connsiteY5" fmla="*/ 188545 h 188544"/>
                <a:gd name="connsiteX6" fmla="*/ 122312 w 781735"/>
                <a:gd name="connsiteY6" fmla="*/ 183831 h 188544"/>
                <a:gd name="connsiteX7" fmla="*/ 664499 w 781735"/>
                <a:gd name="connsiteY7" fmla="*/ 64057 h 188544"/>
                <a:gd name="connsiteX8" fmla="*/ 738467 w 781735"/>
                <a:gd name="connsiteY8" fmla="*/ 50279 h 18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735" h="188544">
                  <a:moveTo>
                    <a:pt x="738225" y="50400"/>
                  </a:moveTo>
                  <a:lnTo>
                    <a:pt x="781735" y="0"/>
                  </a:lnTo>
                  <a:cubicBezTo>
                    <a:pt x="719370" y="846"/>
                    <a:pt x="657489" y="7493"/>
                    <a:pt x="595487" y="13416"/>
                  </a:cubicBezTo>
                  <a:cubicBezTo>
                    <a:pt x="475713" y="24898"/>
                    <a:pt x="355939" y="36380"/>
                    <a:pt x="236285" y="48586"/>
                  </a:cubicBezTo>
                  <a:cubicBezTo>
                    <a:pt x="153857" y="57047"/>
                    <a:pt x="72759" y="69858"/>
                    <a:pt x="0" y="105875"/>
                  </a:cubicBezTo>
                  <a:lnTo>
                    <a:pt x="99711" y="188545"/>
                  </a:lnTo>
                  <a:cubicBezTo>
                    <a:pt x="107205" y="186853"/>
                    <a:pt x="114698" y="185282"/>
                    <a:pt x="122312" y="183831"/>
                  </a:cubicBezTo>
                  <a:cubicBezTo>
                    <a:pt x="304330" y="149627"/>
                    <a:pt x="483569" y="103216"/>
                    <a:pt x="664499" y="64057"/>
                  </a:cubicBezTo>
                  <a:cubicBezTo>
                    <a:pt x="689034" y="58739"/>
                    <a:pt x="713690" y="54025"/>
                    <a:pt x="738467" y="50279"/>
                  </a:cubicBezTo>
                  <a:close/>
                </a:path>
              </a:pathLst>
            </a:custGeom>
            <a:grpFill/>
            <a:ln w="12077" cap="flat">
              <a:noFill/>
              <a:prstDash val="solid"/>
              <a:miter/>
            </a:ln>
          </p:spPr>
          <p:txBody>
            <a:bodyPr rtlCol="0" anchor="ctr"/>
            <a:lstStyle/>
            <a:p>
              <a:endParaRPr lang="en-ID"/>
            </a:p>
          </p:txBody>
        </p:sp>
        <p:sp>
          <p:nvSpPr>
            <p:cNvPr id="90" name="Freeform: Shape 89">
              <a:extLst>
                <a:ext uri="{FF2B5EF4-FFF2-40B4-BE49-F238E27FC236}">
                  <a16:creationId xmlns:a16="http://schemas.microsoft.com/office/drawing/2014/main" id="{09CC9E24-D4EA-4E47-84A1-BF63F4C7B8BB}"/>
                </a:ext>
              </a:extLst>
            </p:cNvPr>
            <p:cNvSpPr/>
            <p:nvPr/>
          </p:nvSpPr>
          <p:spPr>
            <a:xfrm>
              <a:off x="13249992" y="943695"/>
              <a:ext cx="594761" cy="932333"/>
            </a:xfrm>
            <a:custGeom>
              <a:avLst/>
              <a:gdLst>
                <a:gd name="connsiteX0" fmla="*/ 329953 w 594761"/>
                <a:gd name="connsiteY0" fmla="*/ 629570 h 932333"/>
                <a:gd name="connsiteX1" fmla="*/ 568051 w 594761"/>
                <a:gd name="connsiteY1" fmla="*/ 284026 h 932333"/>
                <a:gd name="connsiteX2" fmla="*/ 580137 w 594761"/>
                <a:gd name="connsiteY2" fmla="*/ 266742 h 932333"/>
                <a:gd name="connsiteX3" fmla="*/ 594762 w 594761"/>
                <a:gd name="connsiteY3" fmla="*/ 0 h 932333"/>
                <a:gd name="connsiteX4" fmla="*/ 402229 w 594761"/>
                <a:gd name="connsiteY4" fmla="*/ 45565 h 932333"/>
                <a:gd name="connsiteX5" fmla="*/ 86537 w 594761"/>
                <a:gd name="connsiteY5" fmla="*/ 20788 h 932333"/>
                <a:gd name="connsiteX6" fmla="*/ 0 w 594761"/>
                <a:gd name="connsiteY6" fmla="*/ 72155 h 932333"/>
                <a:gd name="connsiteX7" fmla="*/ 227341 w 594761"/>
                <a:gd name="connsiteY7" fmla="*/ 153374 h 932333"/>
                <a:gd name="connsiteX8" fmla="*/ 401383 w 594761"/>
                <a:gd name="connsiteY8" fmla="*/ 172349 h 932333"/>
                <a:gd name="connsiteX9" fmla="*/ 461330 w 594761"/>
                <a:gd name="connsiteY9" fmla="*/ 266138 h 932333"/>
                <a:gd name="connsiteX10" fmla="*/ 353038 w 594761"/>
                <a:gd name="connsiteY10" fmla="*/ 454804 h 932333"/>
                <a:gd name="connsiteX11" fmla="*/ 159296 w 594761"/>
                <a:gd name="connsiteY11" fmla="*/ 820532 h 932333"/>
                <a:gd name="connsiteX12" fmla="*/ 146968 w 594761"/>
                <a:gd name="connsiteY12" fmla="*/ 863801 h 932333"/>
                <a:gd name="connsiteX13" fmla="*/ 206916 w 594761"/>
                <a:gd name="connsiteY13" fmla="*/ 932329 h 932333"/>
                <a:gd name="connsiteX14" fmla="*/ 371046 w 594761"/>
                <a:gd name="connsiteY14" fmla="*/ 891357 h 932333"/>
                <a:gd name="connsiteX15" fmla="*/ 445256 w 594761"/>
                <a:gd name="connsiteY15" fmla="*/ 862592 h 932333"/>
                <a:gd name="connsiteX16" fmla="*/ 547021 w 594761"/>
                <a:gd name="connsiteY16" fmla="*/ 745114 h 932333"/>
                <a:gd name="connsiteX17" fmla="*/ 392560 w 594761"/>
                <a:gd name="connsiteY17" fmla="*/ 807841 h 932333"/>
                <a:gd name="connsiteX18" fmla="*/ 335634 w 594761"/>
                <a:gd name="connsiteY18" fmla="*/ 820290 h 932333"/>
                <a:gd name="connsiteX19" fmla="*/ 278224 w 594761"/>
                <a:gd name="connsiteY19" fmla="*/ 765056 h 932333"/>
                <a:gd name="connsiteX20" fmla="*/ 329953 w 594761"/>
                <a:gd name="connsiteY20" fmla="*/ 629449 h 9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4761" h="932333">
                  <a:moveTo>
                    <a:pt x="329953" y="629570"/>
                  </a:moveTo>
                  <a:cubicBezTo>
                    <a:pt x="397515" y="506291"/>
                    <a:pt x="488283" y="398845"/>
                    <a:pt x="568051" y="284026"/>
                  </a:cubicBezTo>
                  <a:cubicBezTo>
                    <a:pt x="572040" y="278224"/>
                    <a:pt x="576028" y="272544"/>
                    <a:pt x="580137" y="266742"/>
                  </a:cubicBezTo>
                  <a:lnTo>
                    <a:pt x="594762" y="0"/>
                  </a:lnTo>
                  <a:cubicBezTo>
                    <a:pt x="530584" y="14987"/>
                    <a:pt x="466769" y="31787"/>
                    <a:pt x="402229" y="45565"/>
                  </a:cubicBezTo>
                  <a:cubicBezTo>
                    <a:pt x="292245" y="69133"/>
                    <a:pt x="187941" y="55234"/>
                    <a:pt x="86537" y="20788"/>
                  </a:cubicBezTo>
                  <a:lnTo>
                    <a:pt x="0" y="72155"/>
                  </a:lnTo>
                  <a:cubicBezTo>
                    <a:pt x="72638" y="106842"/>
                    <a:pt x="147452" y="136091"/>
                    <a:pt x="227341" y="153374"/>
                  </a:cubicBezTo>
                  <a:cubicBezTo>
                    <a:pt x="284630" y="165702"/>
                    <a:pt x="343248" y="168119"/>
                    <a:pt x="401383" y="172349"/>
                  </a:cubicBezTo>
                  <a:cubicBezTo>
                    <a:pt x="464956" y="177063"/>
                    <a:pt x="485019" y="206432"/>
                    <a:pt x="461330" y="266138"/>
                  </a:cubicBezTo>
                  <a:cubicBezTo>
                    <a:pt x="434257" y="334183"/>
                    <a:pt x="390989" y="393043"/>
                    <a:pt x="353038" y="454804"/>
                  </a:cubicBezTo>
                  <a:cubicBezTo>
                    <a:pt x="280642" y="572644"/>
                    <a:pt x="209696" y="691089"/>
                    <a:pt x="159296" y="820532"/>
                  </a:cubicBezTo>
                  <a:cubicBezTo>
                    <a:pt x="153857" y="834431"/>
                    <a:pt x="149144" y="849055"/>
                    <a:pt x="146968" y="863801"/>
                  </a:cubicBezTo>
                  <a:cubicBezTo>
                    <a:pt x="140079" y="910091"/>
                    <a:pt x="159901" y="932692"/>
                    <a:pt x="206916" y="932329"/>
                  </a:cubicBezTo>
                  <a:cubicBezTo>
                    <a:pt x="264688" y="931846"/>
                    <a:pt x="317988" y="911299"/>
                    <a:pt x="371046" y="891357"/>
                  </a:cubicBezTo>
                  <a:cubicBezTo>
                    <a:pt x="395944" y="882051"/>
                    <a:pt x="420600" y="872261"/>
                    <a:pt x="445256" y="862592"/>
                  </a:cubicBezTo>
                  <a:lnTo>
                    <a:pt x="547021" y="745114"/>
                  </a:lnTo>
                  <a:cubicBezTo>
                    <a:pt x="496743" y="768803"/>
                    <a:pt x="446102" y="792009"/>
                    <a:pt x="392560" y="807841"/>
                  </a:cubicBezTo>
                  <a:cubicBezTo>
                    <a:pt x="373947" y="813401"/>
                    <a:pt x="354851" y="817631"/>
                    <a:pt x="335634" y="820290"/>
                  </a:cubicBezTo>
                  <a:cubicBezTo>
                    <a:pt x="296233" y="825729"/>
                    <a:pt x="274357" y="805062"/>
                    <a:pt x="278224" y="765056"/>
                  </a:cubicBezTo>
                  <a:cubicBezTo>
                    <a:pt x="283180" y="715382"/>
                    <a:pt x="306385" y="672234"/>
                    <a:pt x="329953" y="629449"/>
                  </a:cubicBezTo>
                  <a:close/>
                </a:path>
              </a:pathLst>
            </a:custGeom>
            <a:grpFill/>
            <a:ln w="12077" cap="flat">
              <a:noFill/>
              <a:prstDash val="solid"/>
              <a:miter/>
            </a:ln>
          </p:spPr>
          <p:txBody>
            <a:bodyPr rtlCol="0" anchor="ctr"/>
            <a:lstStyle/>
            <a:p>
              <a:endParaRPr lang="en-ID"/>
            </a:p>
          </p:txBody>
        </p:sp>
        <p:sp>
          <p:nvSpPr>
            <p:cNvPr id="91" name="Freeform: Shape 90">
              <a:extLst>
                <a:ext uri="{FF2B5EF4-FFF2-40B4-BE49-F238E27FC236}">
                  <a16:creationId xmlns:a16="http://schemas.microsoft.com/office/drawing/2014/main" id="{A0B78EF2-B2CF-4C1C-8381-147B5EE7EF57}"/>
                </a:ext>
              </a:extLst>
            </p:cNvPr>
            <p:cNvSpPr/>
            <p:nvPr/>
          </p:nvSpPr>
          <p:spPr>
            <a:xfrm>
              <a:off x="12901022" y="1180342"/>
              <a:ext cx="516726" cy="983589"/>
            </a:xfrm>
            <a:custGeom>
              <a:avLst/>
              <a:gdLst>
                <a:gd name="connsiteX0" fmla="*/ 167194 w 516726"/>
                <a:gd name="connsiteY0" fmla="*/ 739071 h 983589"/>
                <a:gd name="connsiteX1" fmla="*/ 317909 w 516726"/>
                <a:gd name="connsiteY1" fmla="*/ 430631 h 983589"/>
                <a:gd name="connsiteX2" fmla="*/ 247326 w 516726"/>
                <a:gd name="connsiteY2" fmla="*/ 166306 h 983589"/>
                <a:gd name="connsiteX3" fmla="*/ 71834 w 516726"/>
                <a:gd name="connsiteY3" fmla="*/ 0 h 983589"/>
                <a:gd name="connsiteX4" fmla="*/ 17567 w 516726"/>
                <a:gd name="connsiteY4" fmla="*/ 32149 h 983589"/>
                <a:gd name="connsiteX5" fmla="*/ 212638 w 516726"/>
                <a:gd name="connsiteY5" fmla="*/ 240999 h 983589"/>
                <a:gd name="connsiteX6" fmla="*/ 258928 w 516726"/>
                <a:gd name="connsiteY6" fmla="*/ 449486 h 983589"/>
                <a:gd name="connsiteX7" fmla="*/ 159943 w 516726"/>
                <a:gd name="connsiteY7" fmla="*/ 679969 h 983589"/>
                <a:gd name="connsiteX8" fmla="*/ 41135 w 516726"/>
                <a:gd name="connsiteY8" fmla="*/ 856307 h 983589"/>
                <a:gd name="connsiteX9" fmla="*/ 10920 w 516726"/>
                <a:gd name="connsiteY9" fmla="*/ 909366 h 983589"/>
                <a:gd name="connsiteX10" fmla="*/ 49958 w 516726"/>
                <a:gd name="connsiteY10" fmla="*/ 981278 h 983589"/>
                <a:gd name="connsiteX11" fmla="*/ 230526 w 516726"/>
                <a:gd name="connsiteY11" fmla="*/ 980674 h 983589"/>
                <a:gd name="connsiteX12" fmla="*/ 484578 w 516726"/>
                <a:gd name="connsiteY12" fmla="*/ 983575 h 983589"/>
                <a:gd name="connsiteX13" fmla="*/ 516727 w 516726"/>
                <a:gd name="connsiteY13" fmla="*/ 946470 h 983589"/>
                <a:gd name="connsiteX14" fmla="*/ 333621 w 516726"/>
                <a:gd name="connsiteY14" fmla="*/ 945262 h 983589"/>
                <a:gd name="connsiteX15" fmla="*/ 140121 w 516726"/>
                <a:gd name="connsiteY15" fmla="*/ 947437 h 983589"/>
                <a:gd name="connsiteX16" fmla="*/ 114015 w 516726"/>
                <a:gd name="connsiteY16" fmla="*/ 942965 h 983589"/>
                <a:gd name="connsiteX17" fmla="*/ 80174 w 516726"/>
                <a:gd name="connsiteY17" fmla="*/ 875524 h 983589"/>
                <a:gd name="connsiteX18" fmla="*/ 166952 w 516726"/>
                <a:gd name="connsiteY18" fmla="*/ 739071 h 98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6726" h="983589">
                  <a:moveTo>
                    <a:pt x="167194" y="739071"/>
                  </a:moveTo>
                  <a:cubicBezTo>
                    <a:pt x="232701" y="643711"/>
                    <a:pt x="290957" y="545208"/>
                    <a:pt x="317909" y="430631"/>
                  </a:cubicBezTo>
                  <a:cubicBezTo>
                    <a:pt x="341719" y="329107"/>
                    <a:pt x="320085" y="240515"/>
                    <a:pt x="247326" y="166306"/>
                  </a:cubicBezTo>
                  <a:cubicBezTo>
                    <a:pt x="190883" y="108776"/>
                    <a:pt x="132749" y="52817"/>
                    <a:pt x="71834" y="0"/>
                  </a:cubicBezTo>
                  <a:lnTo>
                    <a:pt x="17567" y="32149"/>
                  </a:lnTo>
                  <a:cubicBezTo>
                    <a:pt x="89117" y="95360"/>
                    <a:pt x="152812" y="166669"/>
                    <a:pt x="212638" y="240999"/>
                  </a:cubicBezTo>
                  <a:cubicBezTo>
                    <a:pt x="260983" y="301188"/>
                    <a:pt x="273311" y="372738"/>
                    <a:pt x="258928" y="449486"/>
                  </a:cubicBezTo>
                  <a:cubicBezTo>
                    <a:pt x="243096" y="533968"/>
                    <a:pt x="205628" y="608903"/>
                    <a:pt x="159943" y="679969"/>
                  </a:cubicBezTo>
                  <a:cubicBezTo>
                    <a:pt x="121629" y="739554"/>
                    <a:pt x="80415" y="797326"/>
                    <a:pt x="41135" y="856307"/>
                  </a:cubicBezTo>
                  <a:cubicBezTo>
                    <a:pt x="29895" y="873228"/>
                    <a:pt x="19984" y="891115"/>
                    <a:pt x="10920" y="909366"/>
                  </a:cubicBezTo>
                  <a:cubicBezTo>
                    <a:pt x="-11440" y="954447"/>
                    <a:pt x="42" y="977773"/>
                    <a:pt x="49958" y="981278"/>
                  </a:cubicBezTo>
                  <a:cubicBezTo>
                    <a:pt x="110026" y="985509"/>
                    <a:pt x="170336" y="983091"/>
                    <a:pt x="230526" y="980674"/>
                  </a:cubicBezTo>
                  <a:cubicBezTo>
                    <a:pt x="315492" y="977290"/>
                    <a:pt x="400820" y="971851"/>
                    <a:pt x="484578" y="983575"/>
                  </a:cubicBezTo>
                  <a:lnTo>
                    <a:pt x="516727" y="946470"/>
                  </a:lnTo>
                  <a:cubicBezTo>
                    <a:pt x="456296" y="941031"/>
                    <a:pt x="395261" y="941273"/>
                    <a:pt x="333621" y="945262"/>
                  </a:cubicBezTo>
                  <a:cubicBezTo>
                    <a:pt x="269443" y="949371"/>
                    <a:pt x="204782" y="959040"/>
                    <a:pt x="140121" y="947437"/>
                  </a:cubicBezTo>
                  <a:cubicBezTo>
                    <a:pt x="131419" y="945866"/>
                    <a:pt x="122475" y="945382"/>
                    <a:pt x="114015" y="942965"/>
                  </a:cubicBezTo>
                  <a:cubicBezTo>
                    <a:pt x="75218" y="932208"/>
                    <a:pt x="64945" y="912750"/>
                    <a:pt x="80174" y="875524"/>
                  </a:cubicBezTo>
                  <a:cubicBezTo>
                    <a:pt x="100841" y="825004"/>
                    <a:pt x="136374" y="783548"/>
                    <a:pt x="166952" y="739071"/>
                  </a:cubicBezTo>
                  <a:close/>
                </a:path>
              </a:pathLst>
            </a:custGeom>
            <a:grpFill/>
            <a:ln w="12077" cap="flat">
              <a:noFill/>
              <a:prstDash val="solid"/>
              <a:miter/>
            </a:ln>
          </p:spPr>
          <p:txBody>
            <a:bodyPr rtlCol="0" anchor="ctr"/>
            <a:lstStyle/>
            <a:p>
              <a:endParaRPr lang="en-ID"/>
            </a:p>
          </p:txBody>
        </p:sp>
        <p:sp>
          <p:nvSpPr>
            <p:cNvPr id="92" name="Freeform: Shape 91">
              <a:extLst>
                <a:ext uri="{FF2B5EF4-FFF2-40B4-BE49-F238E27FC236}">
                  <a16:creationId xmlns:a16="http://schemas.microsoft.com/office/drawing/2014/main" id="{7DF13F4F-0E81-4B03-9274-FEC1E20E0D8A}"/>
                </a:ext>
              </a:extLst>
            </p:cNvPr>
            <p:cNvSpPr/>
            <p:nvPr/>
          </p:nvSpPr>
          <p:spPr>
            <a:xfrm>
              <a:off x="10193031" y="5167337"/>
              <a:ext cx="593190" cy="231934"/>
            </a:xfrm>
            <a:custGeom>
              <a:avLst/>
              <a:gdLst>
                <a:gd name="connsiteX0" fmla="*/ 523211 w 593190"/>
                <a:gd name="connsiteY0" fmla="*/ 15591 h 231934"/>
                <a:gd name="connsiteX1" fmla="*/ 43631 w 593190"/>
                <a:gd name="connsiteY1" fmla="*/ 135728 h 231934"/>
                <a:gd name="connsiteX2" fmla="*/ 0 w 593190"/>
                <a:gd name="connsiteY2" fmla="*/ 145034 h 231934"/>
                <a:gd name="connsiteX3" fmla="*/ 104787 w 593190"/>
                <a:gd name="connsiteY3" fmla="*/ 231934 h 231934"/>
                <a:gd name="connsiteX4" fmla="*/ 293332 w 593190"/>
                <a:gd name="connsiteY4" fmla="*/ 163285 h 231934"/>
                <a:gd name="connsiteX5" fmla="*/ 529980 w 593190"/>
                <a:gd name="connsiteY5" fmla="*/ 68408 h 231934"/>
                <a:gd name="connsiteX6" fmla="*/ 535298 w 593190"/>
                <a:gd name="connsiteY6" fmla="*/ 66958 h 231934"/>
                <a:gd name="connsiteX7" fmla="*/ 593190 w 593190"/>
                <a:gd name="connsiteY7" fmla="*/ 0 h 231934"/>
                <a:gd name="connsiteX8" fmla="*/ 523090 w 593190"/>
                <a:gd name="connsiteY8" fmla="*/ 15591 h 23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190" h="231934">
                  <a:moveTo>
                    <a:pt x="523211" y="15591"/>
                  </a:moveTo>
                  <a:cubicBezTo>
                    <a:pt x="363432" y="56080"/>
                    <a:pt x="204136" y="98261"/>
                    <a:pt x="43631" y="135728"/>
                  </a:cubicBezTo>
                  <a:cubicBezTo>
                    <a:pt x="29128" y="139112"/>
                    <a:pt x="14624" y="142134"/>
                    <a:pt x="0" y="145034"/>
                  </a:cubicBezTo>
                  <a:lnTo>
                    <a:pt x="104787" y="231934"/>
                  </a:lnTo>
                  <a:cubicBezTo>
                    <a:pt x="168965" y="214651"/>
                    <a:pt x="231451" y="189632"/>
                    <a:pt x="293332" y="163285"/>
                  </a:cubicBezTo>
                  <a:cubicBezTo>
                    <a:pt x="371530" y="129927"/>
                    <a:pt x="448398" y="93305"/>
                    <a:pt x="529980" y="68408"/>
                  </a:cubicBezTo>
                  <a:cubicBezTo>
                    <a:pt x="531672" y="67924"/>
                    <a:pt x="533485" y="67441"/>
                    <a:pt x="535298" y="66958"/>
                  </a:cubicBezTo>
                  <a:lnTo>
                    <a:pt x="593190" y="0"/>
                  </a:lnTo>
                  <a:cubicBezTo>
                    <a:pt x="569743" y="4472"/>
                    <a:pt x="546296" y="9669"/>
                    <a:pt x="523090" y="15591"/>
                  </a:cubicBezTo>
                  <a:close/>
                </a:path>
              </a:pathLst>
            </a:custGeom>
            <a:grpFill/>
            <a:ln w="12077" cap="flat">
              <a:noFill/>
              <a:prstDash val="solid"/>
              <a:miter/>
            </a:ln>
          </p:spPr>
          <p:txBody>
            <a:bodyPr rtlCol="0" anchor="ctr"/>
            <a:lstStyle/>
            <a:p>
              <a:endParaRPr lang="en-ID"/>
            </a:p>
          </p:txBody>
        </p:sp>
        <p:sp>
          <p:nvSpPr>
            <p:cNvPr id="93" name="Freeform: Shape 92">
              <a:extLst>
                <a:ext uri="{FF2B5EF4-FFF2-40B4-BE49-F238E27FC236}">
                  <a16:creationId xmlns:a16="http://schemas.microsoft.com/office/drawing/2014/main" id="{975DD5E0-7A6F-444F-964E-62FBD78D6CEA}"/>
                </a:ext>
              </a:extLst>
            </p:cNvPr>
            <p:cNvSpPr/>
            <p:nvPr/>
          </p:nvSpPr>
          <p:spPr>
            <a:xfrm>
              <a:off x="10325012" y="5266927"/>
              <a:ext cx="375155" cy="245470"/>
            </a:xfrm>
            <a:custGeom>
              <a:avLst/>
              <a:gdLst>
                <a:gd name="connsiteX0" fmla="*/ 172228 w 375155"/>
                <a:gd name="connsiteY0" fmla="*/ 91614 h 245470"/>
                <a:gd name="connsiteX1" fmla="*/ 0 w 375155"/>
                <a:gd name="connsiteY1" fmla="*/ 155066 h 245470"/>
                <a:gd name="connsiteX2" fmla="*/ 108897 w 375155"/>
                <a:gd name="connsiteY2" fmla="*/ 245471 h 245470"/>
                <a:gd name="connsiteX3" fmla="*/ 145518 w 375155"/>
                <a:gd name="connsiteY3" fmla="*/ 234593 h 245470"/>
                <a:gd name="connsiteX4" fmla="*/ 182018 w 375155"/>
                <a:gd name="connsiteY4" fmla="*/ 223111 h 245470"/>
                <a:gd name="connsiteX5" fmla="*/ 375156 w 375155"/>
                <a:gd name="connsiteY5" fmla="*/ 0 h 245470"/>
                <a:gd name="connsiteX6" fmla="*/ 172228 w 375155"/>
                <a:gd name="connsiteY6" fmla="*/ 91614 h 24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155" h="245470">
                  <a:moveTo>
                    <a:pt x="172228" y="91614"/>
                  </a:moveTo>
                  <a:cubicBezTo>
                    <a:pt x="115786" y="118082"/>
                    <a:pt x="58497" y="139475"/>
                    <a:pt x="0" y="155066"/>
                  </a:cubicBezTo>
                  <a:lnTo>
                    <a:pt x="108897" y="245471"/>
                  </a:lnTo>
                  <a:cubicBezTo>
                    <a:pt x="121104" y="241966"/>
                    <a:pt x="133311" y="238461"/>
                    <a:pt x="145518" y="234593"/>
                  </a:cubicBezTo>
                  <a:cubicBezTo>
                    <a:pt x="157725" y="230846"/>
                    <a:pt x="169811" y="226979"/>
                    <a:pt x="182018" y="223111"/>
                  </a:cubicBezTo>
                  <a:lnTo>
                    <a:pt x="375156" y="0"/>
                  </a:lnTo>
                  <a:cubicBezTo>
                    <a:pt x="305418" y="25623"/>
                    <a:pt x="239428" y="60068"/>
                    <a:pt x="172228" y="91614"/>
                  </a:cubicBezTo>
                  <a:close/>
                </a:path>
              </a:pathLst>
            </a:custGeom>
            <a:grpFill/>
            <a:ln w="12077" cap="flat">
              <a:noFill/>
              <a:prstDash val="solid"/>
              <a:miter/>
            </a:ln>
          </p:spPr>
          <p:txBody>
            <a:bodyPr rtlCol="0" anchor="ctr"/>
            <a:lstStyle/>
            <a:p>
              <a:endParaRPr lang="en-ID"/>
            </a:p>
          </p:txBody>
        </p:sp>
        <p:sp>
          <p:nvSpPr>
            <p:cNvPr id="94" name="Freeform: Shape 93">
              <a:extLst>
                <a:ext uri="{FF2B5EF4-FFF2-40B4-BE49-F238E27FC236}">
                  <a16:creationId xmlns:a16="http://schemas.microsoft.com/office/drawing/2014/main" id="{663C0093-259E-4D03-9078-D0D603ECDC93}"/>
                </a:ext>
              </a:extLst>
            </p:cNvPr>
            <p:cNvSpPr/>
            <p:nvPr/>
          </p:nvSpPr>
          <p:spPr>
            <a:xfrm>
              <a:off x="11086914" y="4639291"/>
              <a:ext cx="156286" cy="179359"/>
            </a:xfrm>
            <a:custGeom>
              <a:avLst/>
              <a:gdLst>
                <a:gd name="connsiteX0" fmla="*/ 129939 w 156286"/>
                <a:gd name="connsiteY0" fmla="*/ 9186 h 179359"/>
                <a:gd name="connsiteX1" fmla="*/ 979 w 156286"/>
                <a:gd name="connsiteY1" fmla="*/ 173316 h 179359"/>
                <a:gd name="connsiteX2" fmla="*/ 1100 w 156286"/>
                <a:gd name="connsiteY2" fmla="*/ 179359 h 179359"/>
                <a:gd name="connsiteX3" fmla="*/ 156287 w 156286"/>
                <a:gd name="connsiteY3" fmla="*/ 0 h 179359"/>
                <a:gd name="connsiteX4" fmla="*/ 129818 w 156286"/>
                <a:gd name="connsiteY4" fmla="*/ 9186 h 17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86" h="179359">
                  <a:moveTo>
                    <a:pt x="129939" y="9186"/>
                  </a:moveTo>
                  <a:cubicBezTo>
                    <a:pt x="70354" y="33721"/>
                    <a:pt x="-9777" y="96690"/>
                    <a:pt x="979" y="173316"/>
                  </a:cubicBezTo>
                  <a:cubicBezTo>
                    <a:pt x="979" y="175371"/>
                    <a:pt x="979" y="177305"/>
                    <a:pt x="1100" y="179359"/>
                  </a:cubicBezTo>
                  <a:lnTo>
                    <a:pt x="156287" y="0"/>
                  </a:lnTo>
                  <a:cubicBezTo>
                    <a:pt x="147343" y="2538"/>
                    <a:pt x="138520" y="5560"/>
                    <a:pt x="129818" y="9186"/>
                  </a:cubicBezTo>
                  <a:close/>
                </a:path>
              </a:pathLst>
            </a:custGeom>
            <a:grpFill/>
            <a:ln w="12077" cap="flat">
              <a:noFill/>
              <a:prstDash val="solid"/>
              <a:miter/>
            </a:ln>
          </p:spPr>
          <p:txBody>
            <a:bodyPr rtlCol="0" anchor="ctr"/>
            <a:lstStyle/>
            <a:p>
              <a:endParaRPr lang="en-ID"/>
            </a:p>
          </p:txBody>
        </p:sp>
        <p:sp>
          <p:nvSpPr>
            <p:cNvPr id="95" name="Freeform: Shape 94">
              <a:extLst>
                <a:ext uri="{FF2B5EF4-FFF2-40B4-BE49-F238E27FC236}">
                  <a16:creationId xmlns:a16="http://schemas.microsoft.com/office/drawing/2014/main" id="{5272F608-6862-4522-BA26-9C8F1961C384}"/>
                </a:ext>
              </a:extLst>
            </p:cNvPr>
            <p:cNvSpPr/>
            <p:nvPr/>
          </p:nvSpPr>
          <p:spPr>
            <a:xfrm>
              <a:off x="13854907" y="653143"/>
              <a:ext cx="5680" cy="3384"/>
            </a:xfrm>
            <a:custGeom>
              <a:avLst/>
              <a:gdLst>
                <a:gd name="connsiteX0" fmla="*/ 5681 w 5680"/>
                <a:gd name="connsiteY0" fmla="*/ 2296 h 3384"/>
                <a:gd name="connsiteX1" fmla="*/ 5681 w 5680"/>
                <a:gd name="connsiteY1" fmla="*/ 0 h 3384"/>
                <a:gd name="connsiteX2" fmla="*/ 0 w 5680"/>
                <a:gd name="connsiteY2" fmla="*/ 3384 h 3384"/>
                <a:gd name="connsiteX3" fmla="*/ 5681 w 5680"/>
                <a:gd name="connsiteY3" fmla="*/ 2296 h 3384"/>
              </a:gdLst>
              <a:ahLst/>
              <a:cxnLst>
                <a:cxn ang="0">
                  <a:pos x="connsiteX0" y="connsiteY0"/>
                </a:cxn>
                <a:cxn ang="0">
                  <a:pos x="connsiteX1" y="connsiteY1"/>
                </a:cxn>
                <a:cxn ang="0">
                  <a:pos x="connsiteX2" y="connsiteY2"/>
                </a:cxn>
                <a:cxn ang="0">
                  <a:pos x="connsiteX3" y="connsiteY3"/>
                </a:cxn>
              </a:cxnLst>
              <a:rect l="l" t="t" r="r" b="b"/>
              <a:pathLst>
                <a:path w="5680" h="3384">
                  <a:moveTo>
                    <a:pt x="5681" y="2296"/>
                  </a:moveTo>
                  <a:lnTo>
                    <a:pt x="5681" y="0"/>
                  </a:lnTo>
                  <a:cubicBezTo>
                    <a:pt x="5681" y="0"/>
                    <a:pt x="0" y="3384"/>
                    <a:pt x="0" y="3384"/>
                  </a:cubicBezTo>
                  <a:cubicBezTo>
                    <a:pt x="1934" y="3022"/>
                    <a:pt x="3747" y="2659"/>
                    <a:pt x="5681" y="2296"/>
                  </a:cubicBezTo>
                  <a:close/>
                </a:path>
              </a:pathLst>
            </a:custGeom>
            <a:grpFill/>
            <a:ln w="12077" cap="flat">
              <a:noFill/>
              <a:prstDash val="solid"/>
              <a:miter/>
            </a:ln>
          </p:spPr>
          <p:txBody>
            <a:bodyPr rtlCol="0" anchor="ctr"/>
            <a:lstStyle/>
            <a:p>
              <a:endParaRPr lang="en-ID"/>
            </a:p>
          </p:txBody>
        </p:sp>
        <p:sp>
          <p:nvSpPr>
            <p:cNvPr id="96" name="Freeform: Shape 95">
              <a:extLst>
                <a:ext uri="{FF2B5EF4-FFF2-40B4-BE49-F238E27FC236}">
                  <a16:creationId xmlns:a16="http://schemas.microsoft.com/office/drawing/2014/main" id="{64AA576B-8F76-4F54-9C01-042023D2357F}"/>
                </a:ext>
              </a:extLst>
            </p:cNvPr>
            <p:cNvSpPr/>
            <p:nvPr/>
          </p:nvSpPr>
          <p:spPr>
            <a:xfrm>
              <a:off x="12727506" y="2611590"/>
              <a:ext cx="74474" cy="67200"/>
            </a:xfrm>
            <a:custGeom>
              <a:avLst/>
              <a:gdLst>
                <a:gd name="connsiteX0" fmla="*/ 21030 w 74474"/>
                <a:gd name="connsiteY0" fmla="*/ 0 h 67200"/>
                <a:gd name="connsiteX1" fmla="*/ 0 w 74474"/>
                <a:gd name="connsiteY1" fmla="*/ 17767 h 67200"/>
                <a:gd name="connsiteX2" fmla="*/ 52454 w 74474"/>
                <a:gd name="connsiteY2" fmla="*/ 67199 h 67200"/>
                <a:gd name="connsiteX3" fmla="*/ 74451 w 74474"/>
                <a:gd name="connsiteY3" fmla="*/ 46049 h 67200"/>
                <a:gd name="connsiteX4" fmla="*/ 20909 w 74474"/>
                <a:gd name="connsiteY4" fmla="*/ 0 h 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4" h="67200">
                  <a:moveTo>
                    <a:pt x="21030" y="0"/>
                  </a:moveTo>
                  <a:cubicBezTo>
                    <a:pt x="9306" y="242"/>
                    <a:pt x="0" y="3384"/>
                    <a:pt x="0" y="17767"/>
                  </a:cubicBezTo>
                  <a:cubicBezTo>
                    <a:pt x="0" y="36380"/>
                    <a:pt x="32995" y="67441"/>
                    <a:pt x="52454" y="67199"/>
                  </a:cubicBezTo>
                  <a:cubicBezTo>
                    <a:pt x="66353" y="66958"/>
                    <a:pt x="73846" y="59585"/>
                    <a:pt x="74451" y="46049"/>
                  </a:cubicBezTo>
                  <a:cubicBezTo>
                    <a:pt x="75418" y="25139"/>
                    <a:pt x="45927" y="0"/>
                    <a:pt x="20909" y="0"/>
                  </a:cubicBezTo>
                  <a:close/>
                </a:path>
              </a:pathLst>
            </a:custGeom>
            <a:grpFill/>
            <a:ln w="12077" cap="flat">
              <a:noFill/>
              <a:prstDash val="solid"/>
              <a:miter/>
            </a:ln>
          </p:spPr>
          <p:txBody>
            <a:bodyPr rtlCol="0" anchor="ctr"/>
            <a:lstStyle/>
            <a:p>
              <a:endParaRPr lang="en-ID"/>
            </a:p>
          </p:txBody>
        </p:sp>
        <p:sp>
          <p:nvSpPr>
            <p:cNvPr id="97" name="Freeform: Shape 96">
              <a:extLst>
                <a:ext uri="{FF2B5EF4-FFF2-40B4-BE49-F238E27FC236}">
                  <a16:creationId xmlns:a16="http://schemas.microsoft.com/office/drawing/2014/main" id="{726A02B2-B442-45E7-9166-D7088E3CAD34}"/>
                </a:ext>
              </a:extLst>
            </p:cNvPr>
            <p:cNvSpPr/>
            <p:nvPr/>
          </p:nvSpPr>
          <p:spPr>
            <a:xfrm>
              <a:off x="9448159" y="2503388"/>
              <a:ext cx="3505480" cy="2204915"/>
            </a:xfrm>
            <a:custGeom>
              <a:avLst/>
              <a:gdLst>
                <a:gd name="connsiteX0" fmla="*/ 3437073 w 3505480"/>
                <a:gd name="connsiteY0" fmla="*/ 66747 h 2204915"/>
                <a:gd name="connsiteX1" fmla="*/ 3240672 w 3505480"/>
                <a:gd name="connsiteY1" fmla="*/ 3173 h 2204915"/>
                <a:gd name="connsiteX2" fmla="*/ 3095275 w 3505480"/>
                <a:gd name="connsiteY2" fmla="*/ 59253 h 2204915"/>
                <a:gd name="connsiteX3" fmla="*/ 3077750 w 3505480"/>
                <a:gd name="connsiteY3" fmla="*/ 80525 h 2204915"/>
                <a:gd name="connsiteX4" fmla="*/ 3101076 w 3505480"/>
                <a:gd name="connsiteY4" fmla="*/ 98533 h 2204915"/>
                <a:gd name="connsiteX5" fmla="*/ 3261581 w 3505480"/>
                <a:gd name="connsiteY5" fmla="*/ 212869 h 2204915"/>
                <a:gd name="connsiteX6" fmla="*/ 3269558 w 3505480"/>
                <a:gd name="connsiteY6" fmla="*/ 325995 h 2204915"/>
                <a:gd name="connsiteX7" fmla="*/ 3128270 w 3505480"/>
                <a:gd name="connsiteY7" fmla="*/ 485654 h 2204915"/>
                <a:gd name="connsiteX8" fmla="*/ 2896336 w 3505480"/>
                <a:gd name="connsiteY8" fmla="*/ 630326 h 2204915"/>
                <a:gd name="connsiteX9" fmla="*/ 2313661 w 3505480"/>
                <a:gd name="connsiteY9" fmla="*/ 943358 h 2204915"/>
                <a:gd name="connsiteX10" fmla="*/ 2162462 w 3505480"/>
                <a:gd name="connsiteY10" fmla="*/ 958104 h 2204915"/>
                <a:gd name="connsiteX11" fmla="*/ 1832509 w 3505480"/>
                <a:gd name="connsiteY11" fmla="*/ 939249 h 2204915"/>
                <a:gd name="connsiteX12" fmla="*/ 1522740 w 3505480"/>
                <a:gd name="connsiteY12" fmla="*/ 950489 h 2204915"/>
                <a:gd name="connsiteX13" fmla="*/ 1109150 w 3505480"/>
                <a:gd name="connsiteY13" fmla="*/ 901419 h 2204915"/>
                <a:gd name="connsiteX14" fmla="*/ 899938 w 3505480"/>
                <a:gd name="connsiteY14" fmla="*/ 889212 h 2204915"/>
                <a:gd name="connsiteX15" fmla="*/ 831168 w 3505480"/>
                <a:gd name="connsiteY15" fmla="*/ 883894 h 2204915"/>
                <a:gd name="connsiteX16" fmla="*/ 680815 w 3505480"/>
                <a:gd name="connsiteY16" fmla="*/ 961488 h 2204915"/>
                <a:gd name="connsiteX17" fmla="*/ 600926 w 3505480"/>
                <a:gd name="connsiteY17" fmla="*/ 1157163 h 2204915"/>
                <a:gd name="connsiteX18" fmla="*/ 358839 w 3505480"/>
                <a:gd name="connsiteY18" fmla="*/ 1583927 h 2204915"/>
                <a:gd name="connsiteX19" fmla="*/ 79648 w 3505480"/>
                <a:gd name="connsiteY19" fmla="*/ 1957149 h 2204915"/>
                <a:gd name="connsiteX20" fmla="*/ 0 w 3505480"/>
                <a:gd name="connsiteY20" fmla="*/ 2190654 h 2204915"/>
                <a:gd name="connsiteX21" fmla="*/ 17283 w 3505480"/>
                <a:gd name="connsiteY21" fmla="*/ 2204916 h 2204915"/>
                <a:gd name="connsiteX22" fmla="*/ 36742 w 3505480"/>
                <a:gd name="connsiteY22" fmla="*/ 2130948 h 2204915"/>
                <a:gd name="connsiteX23" fmla="*/ 232418 w 3505480"/>
                <a:gd name="connsiteY23" fmla="*/ 1771867 h 2204915"/>
                <a:gd name="connsiteX24" fmla="*/ 448519 w 3505480"/>
                <a:gd name="connsiteY24" fmla="*/ 1541262 h 2204915"/>
                <a:gd name="connsiteX25" fmla="*/ 661115 w 3505480"/>
                <a:gd name="connsiteY25" fmla="*/ 1196806 h 2204915"/>
                <a:gd name="connsiteX26" fmla="*/ 732303 w 3505480"/>
                <a:gd name="connsiteY26" fmla="*/ 1064583 h 2204915"/>
                <a:gd name="connsiteX27" fmla="*/ 893291 w 3505480"/>
                <a:gd name="connsiteY27" fmla="*/ 1012491 h 2204915"/>
                <a:gd name="connsiteX28" fmla="*/ 1173328 w 3505480"/>
                <a:gd name="connsiteY28" fmla="*/ 1037631 h 2204915"/>
                <a:gd name="connsiteX29" fmla="*/ 1830696 w 3505480"/>
                <a:gd name="connsiteY29" fmla="*/ 1063495 h 2204915"/>
                <a:gd name="connsiteX30" fmla="*/ 1968358 w 3505480"/>
                <a:gd name="connsiteY30" fmla="*/ 1054672 h 2204915"/>
                <a:gd name="connsiteX31" fmla="*/ 2123666 w 3505480"/>
                <a:gd name="connsiteY31" fmla="*/ 1071110 h 2204915"/>
                <a:gd name="connsiteX32" fmla="*/ 2232925 w 3505480"/>
                <a:gd name="connsiteY32" fmla="*/ 1093348 h 2204915"/>
                <a:gd name="connsiteX33" fmla="*/ 2313419 w 3505480"/>
                <a:gd name="connsiteY33" fmla="*/ 1068088 h 2204915"/>
                <a:gd name="connsiteX34" fmla="*/ 2848596 w 3505480"/>
                <a:gd name="connsiteY34" fmla="*/ 698492 h 2204915"/>
                <a:gd name="connsiteX35" fmla="*/ 3222301 w 3505480"/>
                <a:gd name="connsiteY35" fmla="*/ 480699 h 2204915"/>
                <a:gd name="connsiteX36" fmla="*/ 3240793 w 3505480"/>
                <a:gd name="connsiteY36" fmla="*/ 465712 h 2204915"/>
                <a:gd name="connsiteX37" fmla="*/ 3505480 w 3505480"/>
                <a:gd name="connsiteY37" fmla="*/ 159810 h 2204915"/>
                <a:gd name="connsiteX38" fmla="*/ 3437073 w 3505480"/>
                <a:gd name="connsiteY38" fmla="*/ 66626 h 2204915"/>
                <a:gd name="connsiteX39" fmla="*/ 3339779 w 3505480"/>
                <a:gd name="connsiteY39" fmla="*/ 213231 h 2204915"/>
                <a:gd name="connsiteX40" fmla="*/ 3245023 w 3505480"/>
                <a:gd name="connsiteY40" fmla="*/ 121618 h 2204915"/>
                <a:gd name="connsiteX41" fmla="*/ 3278864 w 3505480"/>
                <a:gd name="connsiteY41" fmla="*/ 70010 h 2204915"/>
                <a:gd name="connsiteX42" fmla="*/ 3394650 w 3505480"/>
                <a:gd name="connsiteY42" fmla="*/ 177094 h 2204915"/>
                <a:gd name="connsiteX43" fmla="*/ 3339779 w 3505480"/>
                <a:gd name="connsiteY43" fmla="*/ 213352 h 220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05480" h="2204915">
                  <a:moveTo>
                    <a:pt x="3437073" y="66747"/>
                  </a:moveTo>
                  <a:cubicBezTo>
                    <a:pt x="3381718" y="11029"/>
                    <a:pt x="3316573" y="-8309"/>
                    <a:pt x="3240672" y="3173"/>
                  </a:cubicBezTo>
                  <a:cubicBezTo>
                    <a:pt x="3188218" y="11150"/>
                    <a:pt x="3140598" y="32422"/>
                    <a:pt x="3095275" y="59253"/>
                  </a:cubicBezTo>
                  <a:cubicBezTo>
                    <a:pt x="3087177" y="64088"/>
                    <a:pt x="3076783" y="68680"/>
                    <a:pt x="3077750" y="80525"/>
                  </a:cubicBezTo>
                  <a:cubicBezTo>
                    <a:pt x="3078838" y="94303"/>
                    <a:pt x="3091287" y="96116"/>
                    <a:pt x="3101076" y="98533"/>
                  </a:cubicBezTo>
                  <a:cubicBezTo>
                    <a:pt x="3169847" y="115333"/>
                    <a:pt x="3222301" y="154371"/>
                    <a:pt x="3261581" y="212869"/>
                  </a:cubicBezTo>
                  <a:cubicBezTo>
                    <a:pt x="3286237" y="249611"/>
                    <a:pt x="3288412" y="286715"/>
                    <a:pt x="3269558" y="325995"/>
                  </a:cubicBezTo>
                  <a:cubicBezTo>
                    <a:pt x="3237409" y="392469"/>
                    <a:pt x="3185075" y="441056"/>
                    <a:pt x="3128270" y="485654"/>
                  </a:cubicBezTo>
                  <a:cubicBezTo>
                    <a:pt x="3056236" y="542217"/>
                    <a:pt x="2978160" y="589595"/>
                    <a:pt x="2896336" y="630326"/>
                  </a:cubicBezTo>
                  <a:cubicBezTo>
                    <a:pt x="2698968" y="728828"/>
                    <a:pt x="2502205" y="828540"/>
                    <a:pt x="2313661" y="943358"/>
                  </a:cubicBezTo>
                  <a:cubicBezTo>
                    <a:pt x="2264470" y="973332"/>
                    <a:pt x="2216125" y="980946"/>
                    <a:pt x="2162462" y="958104"/>
                  </a:cubicBezTo>
                  <a:cubicBezTo>
                    <a:pt x="2054895" y="912418"/>
                    <a:pt x="1943823" y="925592"/>
                    <a:pt x="1832509" y="939249"/>
                  </a:cubicBezTo>
                  <a:cubicBezTo>
                    <a:pt x="1729535" y="951819"/>
                    <a:pt x="1626439" y="951698"/>
                    <a:pt x="1522740" y="950489"/>
                  </a:cubicBezTo>
                  <a:cubicBezTo>
                    <a:pt x="1382419" y="948918"/>
                    <a:pt x="1247175" y="915560"/>
                    <a:pt x="1109150" y="901419"/>
                  </a:cubicBezTo>
                  <a:cubicBezTo>
                    <a:pt x="1039775" y="894288"/>
                    <a:pt x="969676" y="893201"/>
                    <a:pt x="899938" y="889212"/>
                  </a:cubicBezTo>
                  <a:cubicBezTo>
                    <a:pt x="876974" y="887883"/>
                    <a:pt x="854132" y="885949"/>
                    <a:pt x="831168" y="883894"/>
                  </a:cubicBezTo>
                  <a:cubicBezTo>
                    <a:pt x="764573" y="877972"/>
                    <a:pt x="717799" y="910001"/>
                    <a:pt x="680815" y="961488"/>
                  </a:cubicBezTo>
                  <a:cubicBezTo>
                    <a:pt x="638514" y="1020347"/>
                    <a:pt x="616275" y="1088151"/>
                    <a:pt x="600926" y="1157163"/>
                  </a:cubicBezTo>
                  <a:cubicBezTo>
                    <a:pt x="563700" y="1324799"/>
                    <a:pt x="472933" y="1460285"/>
                    <a:pt x="358839" y="1583927"/>
                  </a:cubicBezTo>
                  <a:cubicBezTo>
                    <a:pt x="252964" y="1698625"/>
                    <a:pt x="151077" y="1816344"/>
                    <a:pt x="79648" y="1957149"/>
                  </a:cubicBezTo>
                  <a:cubicBezTo>
                    <a:pt x="41818" y="2031721"/>
                    <a:pt x="18975" y="2110643"/>
                    <a:pt x="0" y="2190654"/>
                  </a:cubicBezTo>
                  <a:lnTo>
                    <a:pt x="17283" y="2204916"/>
                  </a:lnTo>
                  <a:cubicBezTo>
                    <a:pt x="23447" y="2180139"/>
                    <a:pt x="29853" y="2155483"/>
                    <a:pt x="36742" y="2130948"/>
                  </a:cubicBezTo>
                  <a:cubicBezTo>
                    <a:pt x="74693" y="1996308"/>
                    <a:pt x="145034" y="1879555"/>
                    <a:pt x="232418" y="1771867"/>
                  </a:cubicBezTo>
                  <a:cubicBezTo>
                    <a:pt x="299012" y="1689802"/>
                    <a:pt x="375760" y="1617285"/>
                    <a:pt x="448519" y="1541262"/>
                  </a:cubicBezTo>
                  <a:cubicBezTo>
                    <a:pt x="544362" y="1441310"/>
                    <a:pt x="622439" y="1331930"/>
                    <a:pt x="661115" y="1196806"/>
                  </a:cubicBezTo>
                  <a:cubicBezTo>
                    <a:pt x="675014" y="1148219"/>
                    <a:pt x="697978" y="1103380"/>
                    <a:pt x="732303" y="1064583"/>
                  </a:cubicBezTo>
                  <a:cubicBezTo>
                    <a:pt x="776176" y="1015030"/>
                    <a:pt x="834794" y="1010316"/>
                    <a:pt x="893291" y="1012491"/>
                  </a:cubicBezTo>
                  <a:cubicBezTo>
                    <a:pt x="986959" y="1015996"/>
                    <a:pt x="1080748" y="1020952"/>
                    <a:pt x="1173328" y="1037631"/>
                  </a:cubicBezTo>
                  <a:cubicBezTo>
                    <a:pt x="1391242" y="1076911"/>
                    <a:pt x="1611332" y="1062045"/>
                    <a:pt x="1830696" y="1063495"/>
                  </a:cubicBezTo>
                  <a:cubicBezTo>
                    <a:pt x="1876503" y="1063737"/>
                    <a:pt x="1922430" y="1056364"/>
                    <a:pt x="1968358" y="1054672"/>
                  </a:cubicBezTo>
                  <a:cubicBezTo>
                    <a:pt x="2020691" y="1052739"/>
                    <a:pt x="2072662" y="1059023"/>
                    <a:pt x="2123666" y="1071110"/>
                  </a:cubicBezTo>
                  <a:cubicBezTo>
                    <a:pt x="2159924" y="1079691"/>
                    <a:pt x="2195941" y="1088635"/>
                    <a:pt x="2232925" y="1093348"/>
                  </a:cubicBezTo>
                  <a:cubicBezTo>
                    <a:pt x="2264107" y="1097337"/>
                    <a:pt x="2292268" y="1090447"/>
                    <a:pt x="2313419" y="1068088"/>
                  </a:cubicBezTo>
                  <a:cubicBezTo>
                    <a:pt x="2466068" y="907462"/>
                    <a:pt x="2653041" y="797115"/>
                    <a:pt x="2848596" y="698492"/>
                  </a:cubicBezTo>
                  <a:cubicBezTo>
                    <a:pt x="2977434" y="633589"/>
                    <a:pt x="3107482" y="570258"/>
                    <a:pt x="3222301" y="480699"/>
                  </a:cubicBezTo>
                  <a:cubicBezTo>
                    <a:pt x="3228586" y="475743"/>
                    <a:pt x="3234629" y="470667"/>
                    <a:pt x="3240793" y="465712"/>
                  </a:cubicBezTo>
                  <a:lnTo>
                    <a:pt x="3505480" y="159810"/>
                  </a:lnTo>
                  <a:cubicBezTo>
                    <a:pt x="3486989" y="125969"/>
                    <a:pt x="3464992" y="94666"/>
                    <a:pt x="3437073" y="66626"/>
                  </a:cubicBezTo>
                  <a:close/>
                  <a:moveTo>
                    <a:pt x="3339779" y="213231"/>
                  </a:moveTo>
                  <a:cubicBezTo>
                    <a:pt x="3295181" y="196190"/>
                    <a:pt x="3265569" y="163074"/>
                    <a:pt x="3245023" y="121618"/>
                  </a:cubicBezTo>
                  <a:cubicBezTo>
                    <a:pt x="3227860" y="86930"/>
                    <a:pt x="3239826" y="69768"/>
                    <a:pt x="3278864" y="70010"/>
                  </a:cubicBezTo>
                  <a:cubicBezTo>
                    <a:pt x="3340504" y="70372"/>
                    <a:pt x="3398034" y="123552"/>
                    <a:pt x="3394650" y="177094"/>
                  </a:cubicBezTo>
                  <a:cubicBezTo>
                    <a:pt x="3392595" y="209001"/>
                    <a:pt x="3369390" y="224592"/>
                    <a:pt x="3339779" y="213352"/>
                  </a:cubicBezTo>
                  <a:close/>
                </a:path>
              </a:pathLst>
            </a:custGeom>
            <a:grpFill/>
            <a:ln w="12077" cap="flat">
              <a:noFill/>
              <a:prstDash val="solid"/>
              <a:miter/>
            </a:ln>
          </p:spPr>
          <p:txBody>
            <a:bodyPr rtlCol="0" anchor="ctr"/>
            <a:lstStyle/>
            <a:p>
              <a:endParaRPr lang="en-ID"/>
            </a:p>
          </p:txBody>
        </p:sp>
        <p:sp>
          <p:nvSpPr>
            <p:cNvPr id="98" name="Freeform: Shape 97">
              <a:extLst>
                <a:ext uri="{FF2B5EF4-FFF2-40B4-BE49-F238E27FC236}">
                  <a16:creationId xmlns:a16="http://schemas.microsoft.com/office/drawing/2014/main" id="{B23CC72B-C235-497C-916E-1BA73DA13652}"/>
                </a:ext>
              </a:extLst>
            </p:cNvPr>
            <p:cNvSpPr/>
            <p:nvPr/>
          </p:nvSpPr>
          <p:spPr>
            <a:xfrm>
              <a:off x="9317870" y="2093575"/>
              <a:ext cx="2169288" cy="2508248"/>
            </a:xfrm>
            <a:custGeom>
              <a:avLst/>
              <a:gdLst>
                <a:gd name="connsiteX0" fmla="*/ 2052115 w 2169288"/>
                <a:gd name="connsiteY0" fmla="*/ 85087 h 2508248"/>
                <a:gd name="connsiteX1" fmla="*/ 2046193 w 2169288"/>
                <a:gd name="connsiteY1" fmla="*/ 398361 h 2508248"/>
                <a:gd name="connsiteX2" fmla="*/ 1989871 w 2169288"/>
                <a:gd name="connsiteY2" fmla="*/ 534089 h 2508248"/>
                <a:gd name="connsiteX3" fmla="*/ 1861637 w 2169288"/>
                <a:gd name="connsiteY3" fmla="*/ 570469 h 2508248"/>
                <a:gd name="connsiteX4" fmla="*/ 1427017 w 2169288"/>
                <a:gd name="connsiteY4" fmla="*/ 535539 h 2508248"/>
                <a:gd name="connsiteX5" fmla="*/ 1348336 w 2169288"/>
                <a:gd name="connsiteY5" fmla="*/ 523332 h 2508248"/>
                <a:gd name="connsiteX6" fmla="*/ 1205236 w 2169288"/>
                <a:gd name="connsiteY6" fmla="*/ 551735 h 2508248"/>
                <a:gd name="connsiteX7" fmla="*/ 896675 w 2169288"/>
                <a:gd name="connsiteY7" fmla="*/ 733753 h 2508248"/>
                <a:gd name="connsiteX8" fmla="*/ 554394 w 2169288"/>
                <a:gd name="connsiteY8" fmla="*/ 1205719 h 2508248"/>
                <a:gd name="connsiteX9" fmla="*/ 475471 w 2169288"/>
                <a:gd name="connsiteY9" fmla="*/ 1495183 h 2508248"/>
                <a:gd name="connsiteX10" fmla="*/ 216706 w 2169288"/>
                <a:gd name="connsiteY10" fmla="*/ 2054412 h 2508248"/>
                <a:gd name="connsiteX11" fmla="*/ 4593 w 2169288"/>
                <a:gd name="connsiteY11" fmla="*/ 2471144 h 2508248"/>
                <a:gd name="connsiteX12" fmla="*/ 0 w 2169288"/>
                <a:gd name="connsiteY12" fmla="*/ 2492295 h 2508248"/>
                <a:gd name="connsiteX13" fmla="*/ 19217 w 2169288"/>
                <a:gd name="connsiteY13" fmla="*/ 2508248 h 2508248"/>
                <a:gd name="connsiteX14" fmla="*/ 165097 w 2169288"/>
                <a:gd name="connsiteY14" fmla="*/ 2168626 h 2508248"/>
                <a:gd name="connsiteX15" fmla="*/ 374310 w 2169288"/>
                <a:gd name="connsiteY15" fmla="*/ 1861033 h 2508248"/>
                <a:gd name="connsiteX16" fmla="*/ 486953 w 2169288"/>
                <a:gd name="connsiteY16" fmla="*/ 1558515 h 2508248"/>
                <a:gd name="connsiteX17" fmla="*/ 575061 w 2169288"/>
                <a:gd name="connsiteY17" fmla="*/ 1232913 h 2508248"/>
                <a:gd name="connsiteX18" fmla="*/ 692902 w 2169288"/>
                <a:gd name="connsiteY18" fmla="*/ 996023 h 2508248"/>
                <a:gd name="connsiteX19" fmla="*/ 967863 w 2169288"/>
                <a:gd name="connsiteY19" fmla="*/ 764452 h 2508248"/>
                <a:gd name="connsiteX20" fmla="*/ 1181547 w 2169288"/>
                <a:gd name="connsiteY20" fmla="*/ 657368 h 2508248"/>
                <a:gd name="connsiteX21" fmla="*/ 1344952 w 2169288"/>
                <a:gd name="connsiteY21" fmla="*/ 641898 h 2508248"/>
                <a:gd name="connsiteX22" fmla="*/ 1715877 w 2169288"/>
                <a:gd name="connsiteY22" fmla="*/ 687825 h 2508248"/>
                <a:gd name="connsiteX23" fmla="*/ 1878678 w 2169288"/>
                <a:gd name="connsiteY23" fmla="*/ 665104 h 2508248"/>
                <a:gd name="connsiteX24" fmla="*/ 2095505 w 2169288"/>
                <a:gd name="connsiteY24" fmla="*/ 627636 h 2508248"/>
                <a:gd name="connsiteX25" fmla="*/ 2166572 w 2169288"/>
                <a:gd name="connsiteY25" fmla="*/ 511730 h 2508248"/>
                <a:gd name="connsiteX26" fmla="*/ 2130071 w 2169288"/>
                <a:gd name="connsiteY26" fmla="*/ 99832 h 2508248"/>
                <a:gd name="connsiteX27" fmla="*/ 2117139 w 2169288"/>
                <a:gd name="connsiteY27" fmla="*/ 0 h 2508248"/>
                <a:gd name="connsiteX28" fmla="*/ 2048973 w 2169288"/>
                <a:gd name="connsiteY28" fmla="*/ 40489 h 2508248"/>
                <a:gd name="connsiteX29" fmla="*/ 2052115 w 2169288"/>
                <a:gd name="connsiteY29" fmla="*/ 85208 h 250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69288" h="2508248">
                  <a:moveTo>
                    <a:pt x="2052115" y="85087"/>
                  </a:moveTo>
                  <a:cubicBezTo>
                    <a:pt x="2052478" y="189632"/>
                    <a:pt x="2054774" y="294178"/>
                    <a:pt x="2046193" y="398361"/>
                  </a:cubicBezTo>
                  <a:cubicBezTo>
                    <a:pt x="2042084" y="449123"/>
                    <a:pt x="2033623" y="499039"/>
                    <a:pt x="1989871" y="534089"/>
                  </a:cubicBezTo>
                  <a:cubicBezTo>
                    <a:pt x="1952162" y="564305"/>
                    <a:pt x="1906235" y="565151"/>
                    <a:pt x="1861637" y="570469"/>
                  </a:cubicBezTo>
                  <a:cubicBezTo>
                    <a:pt x="1714427" y="587873"/>
                    <a:pt x="1570239" y="568172"/>
                    <a:pt x="1427017" y="535539"/>
                  </a:cubicBezTo>
                  <a:cubicBezTo>
                    <a:pt x="1401153" y="529617"/>
                    <a:pt x="1374684" y="525870"/>
                    <a:pt x="1348336" y="523332"/>
                  </a:cubicBezTo>
                  <a:cubicBezTo>
                    <a:pt x="1297937" y="518377"/>
                    <a:pt x="1251042" y="526475"/>
                    <a:pt x="1205236" y="551735"/>
                  </a:cubicBezTo>
                  <a:cubicBezTo>
                    <a:pt x="1100569" y="609386"/>
                    <a:pt x="993123" y="661961"/>
                    <a:pt x="896675" y="733753"/>
                  </a:cubicBezTo>
                  <a:cubicBezTo>
                    <a:pt x="733149" y="855461"/>
                    <a:pt x="619780" y="1012702"/>
                    <a:pt x="554394" y="1205719"/>
                  </a:cubicBezTo>
                  <a:cubicBezTo>
                    <a:pt x="522245" y="1300717"/>
                    <a:pt x="494325" y="1396923"/>
                    <a:pt x="475471" y="1495183"/>
                  </a:cubicBezTo>
                  <a:cubicBezTo>
                    <a:pt x="435466" y="1703429"/>
                    <a:pt x="342039" y="1885084"/>
                    <a:pt x="216706" y="2054412"/>
                  </a:cubicBezTo>
                  <a:cubicBezTo>
                    <a:pt x="123279" y="2180712"/>
                    <a:pt x="43148" y="2315836"/>
                    <a:pt x="4593" y="2471144"/>
                  </a:cubicBezTo>
                  <a:cubicBezTo>
                    <a:pt x="2901" y="2478154"/>
                    <a:pt x="1329" y="2485285"/>
                    <a:pt x="0" y="2492295"/>
                  </a:cubicBezTo>
                  <a:lnTo>
                    <a:pt x="19217" y="2508248"/>
                  </a:lnTo>
                  <a:cubicBezTo>
                    <a:pt x="42060" y="2385332"/>
                    <a:pt x="98865" y="2275106"/>
                    <a:pt x="165097" y="2168626"/>
                  </a:cubicBezTo>
                  <a:cubicBezTo>
                    <a:pt x="230725" y="2063356"/>
                    <a:pt x="308319" y="1966182"/>
                    <a:pt x="374310" y="1861033"/>
                  </a:cubicBezTo>
                  <a:cubicBezTo>
                    <a:pt x="432807" y="1767606"/>
                    <a:pt x="460001" y="1663182"/>
                    <a:pt x="486953" y="1558515"/>
                  </a:cubicBezTo>
                  <a:cubicBezTo>
                    <a:pt x="515114" y="1449618"/>
                    <a:pt x="535419" y="1338667"/>
                    <a:pt x="575061" y="1232913"/>
                  </a:cubicBezTo>
                  <a:cubicBezTo>
                    <a:pt x="606123" y="1149881"/>
                    <a:pt x="636217" y="1066123"/>
                    <a:pt x="692902" y="996023"/>
                  </a:cubicBezTo>
                  <a:cubicBezTo>
                    <a:pt x="769528" y="901147"/>
                    <a:pt x="863317" y="825971"/>
                    <a:pt x="967863" y="764452"/>
                  </a:cubicBezTo>
                  <a:cubicBezTo>
                    <a:pt x="1036633" y="723963"/>
                    <a:pt x="1108546" y="689518"/>
                    <a:pt x="1181547" y="657368"/>
                  </a:cubicBezTo>
                  <a:cubicBezTo>
                    <a:pt x="1234726" y="633921"/>
                    <a:pt x="1288389" y="629208"/>
                    <a:pt x="1344952" y="641898"/>
                  </a:cubicBezTo>
                  <a:cubicBezTo>
                    <a:pt x="1467023" y="669213"/>
                    <a:pt x="1590543" y="685166"/>
                    <a:pt x="1715877" y="687825"/>
                  </a:cubicBezTo>
                  <a:cubicBezTo>
                    <a:pt x="1771595" y="689034"/>
                    <a:pt x="1824532" y="672839"/>
                    <a:pt x="1878678" y="665104"/>
                  </a:cubicBezTo>
                  <a:cubicBezTo>
                    <a:pt x="1951316" y="654830"/>
                    <a:pt x="2025284" y="651688"/>
                    <a:pt x="2095505" y="627636"/>
                  </a:cubicBezTo>
                  <a:cubicBezTo>
                    <a:pt x="2152914" y="608057"/>
                    <a:pt x="2178054" y="571073"/>
                    <a:pt x="2166572" y="511730"/>
                  </a:cubicBezTo>
                  <a:cubicBezTo>
                    <a:pt x="2140224" y="375518"/>
                    <a:pt x="2127896" y="238702"/>
                    <a:pt x="2130071" y="99832"/>
                  </a:cubicBezTo>
                  <a:cubicBezTo>
                    <a:pt x="2130555" y="65991"/>
                    <a:pt x="2125116" y="32754"/>
                    <a:pt x="2117139" y="0"/>
                  </a:cubicBezTo>
                  <a:lnTo>
                    <a:pt x="2048973" y="40489"/>
                  </a:lnTo>
                  <a:cubicBezTo>
                    <a:pt x="2050786" y="55234"/>
                    <a:pt x="2052115" y="70100"/>
                    <a:pt x="2052115" y="85208"/>
                  </a:cubicBezTo>
                  <a:close/>
                </a:path>
              </a:pathLst>
            </a:custGeom>
            <a:grpFill/>
            <a:ln w="12077" cap="flat">
              <a:noFill/>
              <a:prstDash val="solid"/>
              <a:miter/>
            </a:ln>
          </p:spPr>
          <p:txBody>
            <a:bodyPr rtlCol="0" anchor="ctr"/>
            <a:lstStyle/>
            <a:p>
              <a:endParaRPr lang="en-ID"/>
            </a:p>
          </p:txBody>
        </p:sp>
        <p:sp>
          <p:nvSpPr>
            <p:cNvPr id="99" name="Freeform: Shape 98">
              <a:extLst>
                <a:ext uri="{FF2B5EF4-FFF2-40B4-BE49-F238E27FC236}">
                  <a16:creationId xmlns:a16="http://schemas.microsoft.com/office/drawing/2014/main" id="{0FC10A5D-78A1-4D76-87D7-4D521CFCDF72}"/>
                </a:ext>
              </a:extLst>
            </p:cNvPr>
            <p:cNvSpPr/>
            <p:nvPr/>
          </p:nvSpPr>
          <p:spPr>
            <a:xfrm>
              <a:off x="9372983" y="1499993"/>
              <a:ext cx="3763399" cy="3145944"/>
            </a:xfrm>
            <a:custGeom>
              <a:avLst/>
              <a:gdLst>
                <a:gd name="connsiteX0" fmla="*/ 3098417 w 3763399"/>
                <a:gd name="connsiteY0" fmla="*/ 1393688 h 3145944"/>
                <a:gd name="connsiteX1" fmla="*/ 2579920 w 3763399"/>
                <a:gd name="connsiteY1" fmla="*/ 1612569 h 3145944"/>
                <a:gd name="connsiteX2" fmla="*/ 2445400 w 3763399"/>
                <a:gd name="connsiteY2" fmla="*/ 1605559 h 3145944"/>
                <a:gd name="connsiteX3" fmla="*/ 2346656 w 3763399"/>
                <a:gd name="connsiteY3" fmla="*/ 1536064 h 3145944"/>
                <a:gd name="connsiteX4" fmla="*/ 2296740 w 3763399"/>
                <a:gd name="connsiteY4" fmla="*/ 1460888 h 3145944"/>
                <a:gd name="connsiteX5" fmla="*/ 2066015 w 3763399"/>
                <a:gd name="connsiteY5" fmla="*/ 1383899 h 3145944"/>
                <a:gd name="connsiteX6" fmla="*/ 1747181 w 3763399"/>
                <a:gd name="connsiteY6" fmla="*/ 1453032 h 3145944"/>
                <a:gd name="connsiteX7" fmla="*/ 1550055 w 3763399"/>
                <a:gd name="connsiteY7" fmla="*/ 1458591 h 3145944"/>
                <a:gd name="connsiteX8" fmla="*/ 1344227 w 3763399"/>
                <a:gd name="connsiteY8" fmla="*/ 1440462 h 3145944"/>
                <a:gd name="connsiteX9" fmla="*/ 1129939 w 3763399"/>
                <a:gd name="connsiteY9" fmla="*/ 1427409 h 3145944"/>
                <a:gd name="connsiteX10" fmla="*/ 967258 w 3763399"/>
                <a:gd name="connsiteY10" fmla="*/ 1459196 h 3145944"/>
                <a:gd name="connsiteX11" fmla="*/ 711756 w 3763399"/>
                <a:gd name="connsiteY11" fmla="*/ 1608581 h 3145944"/>
                <a:gd name="connsiteX12" fmla="*/ 612649 w 3763399"/>
                <a:gd name="connsiteY12" fmla="*/ 1751561 h 3145944"/>
                <a:gd name="connsiteX13" fmla="*/ 499643 w 3763399"/>
                <a:gd name="connsiteY13" fmla="*/ 2107741 h 3145944"/>
                <a:gd name="connsiteX14" fmla="*/ 279916 w 3763399"/>
                <a:gd name="connsiteY14" fmla="*/ 2594090 h 3145944"/>
                <a:gd name="connsiteX15" fmla="*/ 72759 w 3763399"/>
                <a:gd name="connsiteY15" fmla="*/ 2911957 h 3145944"/>
                <a:gd name="connsiteX16" fmla="*/ 0 w 3763399"/>
                <a:gd name="connsiteY16" fmla="*/ 3131683 h 3145944"/>
                <a:gd name="connsiteX17" fmla="*/ 17283 w 3763399"/>
                <a:gd name="connsiteY17" fmla="*/ 3145945 h 3145944"/>
                <a:gd name="connsiteX18" fmla="*/ 18854 w 3763399"/>
                <a:gd name="connsiteY18" fmla="*/ 3137485 h 3145944"/>
                <a:gd name="connsiteX19" fmla="*/ 200993 w 3763399"/>
                <a:gd name="connsiteY19" fmla="*/ 2739607 h 3145944"/>
                <a:gd name="connsiteX20" fmla="*/ 343127 w 3763399"/>
                <a:gd name="connsiteY20" fmla="*/ 2550579 h 3145944"/>
                <a:gd name="connsiteX21" fmla="*/ 529013 w 3763399"/>
                <a:gd name="connsiteY21" fmla="*/ 2140978 h 3145944"/>
                <a:gd name="connsiteX22" fmla="*/ 632592 w 3763399"/>
                <a:gd name="connsiteY22" fmla="*/ 1803894 h 3145944"/>
                <a:gd name="connsiteX23" fmla="*/ 928462 w 3763399"/>
                <a:gd name="connsiteY23" fmla="*/ 1556973 h 3145944"/>
                <a:gd name="connsiteX24" fmla="*/ 1083648 w 3763399"/>
                <a:gd name="connsiteY24" fmla="*/ 1559390 h 3145944"/>
                <a:gd name="connsiteX25" fmla="*/ 1273643 w 3763399"/>
                <a:gd name="connsiteY25" fmla="*/ 1569422 h 3145944"/>
                <a:gd name="connsiteX26" fmla="*/ 1522136 w 3763399"/>
                <a:gd name="connsiteY26" fmla="*/ 1584167 h 3145944"/>
                <a:gd name="connsiteX27" fmla="*/ 1849067 w 3763399"/>
                <a:gd name="connsiteY27" fmla="*/ 1558423 h 3145944"/>
                <a:gd name="connsiteX28" fmla="*/ 2132247 w 3763399"/>
                <a:gd name="connsiteY28" fmla="*/ 1503914 h 3145944"/>
                <a:gd name="connsiteX29" fmla="*/ 2281874 w 3763399"/>
                <a:gd name="connsiteY29" fmla="*/ 1582475 h 3145944"/>
                <a:gd name="connsiteX30" fmla="*/ 2452410 w 3763399"/>
                <a:gd name="connsiteY30" fmla="*/ 1670341 h 3145944"/>
                <a:gd name="connsiteX31" fmla="*/ 2867087 w 3763399"/>
                <a:gd name="connsiteY31" fmla="*/ 1568334 h 3145944"/>
                <a:gd name="connsiteX32" fmla="*/ 3167913 w 3763399"/>
                <a:gd name="connsiteY32" fmla="*/ 1367461 h 3145944"/>
                <a:gd name="connsiteX33" fmla="*/ 3226894 w 3763399"/>
                <a:gd name="connsiteY33" fmla="*/ 1282737 h 3145944"/>
                <a:gd name="connsiteX34" fmla="*/ 3194382 w 3763399"/>
                <a:gd name="connsiteY34" fmla="*/ 1201760 h 3145944"/>
                <a:gd name="connsiteX35" fmla="*/ 3055028 w 3763399"/>
                <a:gd name="connsiteY35" fmla="*/ 1193783 h 3145944"/>
                <a:gd name="connsiteX36" fmla="*/ 2817776 w 3763399"/>
                <a:gd name="connsiteY36" fmla="*/ 1221218 h 3145944"/>
                <a:gd name="connsiteX37" fmla="*/ 2411559 w 3763399"/>
                <a:gd name="connsiteY37" fmla="*/ 1115947 h 3145944"/>
                <a:gd name="connsiteX38" fmla="*/ 2289126 w 3763399"/>
                <a:gd name="connsiteY38" fmla="*/ 871202 h 3145944"/>
                <a:gd name="connsiteX39" fmla="*/ 2293114 w 3763399"/>
                <a:gd name="connsiteY39" fmla="*/ 629599 h 3145944"/>
                <a:gd name="connsiteX40" fmla="*/ 2375663 w 3763399"/>
                <a:gd name="connsiteY40" fmla="*/ 521548 h 3145944"/>
                <a:gd name="connsiteX41" fmla="*/ 2710450 w 3763399"/>
                <a:gd name="connsiteY41" fmla="*/ 309919 h 3145944"/>
                <a:gd name="connsiteX42" fmla="*/ 3092132 w 3763399"/>
                <a:gd name="connsiteY42" fmla="*/ 65536 h 3145944"/>
                <a:gd name="connsiteX43" fmla="*/ 3092132 w 3763399"/>
                <a:gd name="connsiteY43" fmla="*/ 65536 h 3145944"/>
                <a:gd name="connsiteX44" fmla="*/ 3196195 w 3763399"/>
                <a:gd name="connsiteY44" fmla="*/ 32178 h 3145944"/>
                <a:gd name="connsiteX45" fmla="*/ 3231003 w 3763399"/>
                <a:gd name="connsiteY45" fmla="*/ 78589 h 3145944"/>
                <a:gd name="connsiteX46" fmla="*/ 3217104 w 3763399"/>
                <a:gd name="connsiteY46" fmla="*/ 191716 h 3145944"/>
                <a:gd name="connsiteX47" fmla="*/ 3244298 w 3763399"/>
                <a:gd name="connsiteY47" fmla="*/ 376756 h 3145944"/>
                <a:gd name="connsiteX48" fmla="*/ 3263273 w 3763399"/>
                <a:gd name="connsiteY48" fmla="*/ 624523 h 3145944"/>
                <a:gd name="connsiteX49" fmla="*/ 3151476 w 3763399"/>
                <a:gd name="connsiteY49" fmla="*/ 859237 h 3145944"/>
                <a:gd name="connsiteX50" fmla="*/ 3122590 w 3763399"/>
                <a:gd name="connsiteY50" fmla="*/ 921843 h 3145944"/>
                <a:gd name="connsiteX51" fmla="*/ 3157036 w 3763399"/>
                <a:gd name="connsiteY51" fmla="*/ 967408 h 3145944"/>
                <a:gd name="connsiteX52" fmla="*/ 3256747 w 3763399"/>
                <a:gd name="connsiteY52" fmla="*/ 940819 h 3145944"/>
                <a:gd name="connsiteX53" fmla="*/ 3472848 w 3763399"/>
                <a:gd name="connsiteY53" fmla="*/ 891628 h 3145944"/>
                <a:gd name="connsiteX54" fmla="*/ 3719769 w 3763399"/>
                <a:gd name="connsiteY54" fmla="*/ 1003425 h 3145944"/>
                <a:gd name="connsiteX55" fmla="*/ 3763400 w 3763399"/>
                <a:gd name="connsiteY55" fmla="*/ 953026 h 3145944"/>
                <a:gd name="connsiteX56" fmla="*/ 3360930 w 3763399"/>
                <a:gd name="connsiteY56" fmla="*/ 884859 h 3145944"/>
                <a:gd name="connsiteX57" fmla="*/ 3242364 w 3763399"/>
                <a:gd name="connsiteY57" fmla="*/ 924140 h 3145944"/>
                <a:gd name="connsiteX58" fmla="*/ 3169847 w 3763399"/>
                <a:gd name="connsiteY58" fmla="*/ 921118 h 3145944"/>
                <a:gd name="connsiteX59" fmla="*/ 3178912 w 3763399"/>
                <a:gd name="connsiteY59" fmla="*/ 856940 h 3145944"/>
                <a:gd name="connsiteX60" fmla="*/ 3267866 w 3763399"/>
                <a:gd name="connsiteY60" fmla="*/ 684591 h 3145944"/>
                <a:gd name="connsiteX61" fmla="*/ 3335911 w 3763399"/>
                <a:gd name="connsiteY61" fmla="*/ 520219 h 3145944"/>
                <a:gd name="connsiteX62" fmla="*/ 3303520 w 3763399"/>
                <a:gd name="connsiteY62" fmla="*/ 272935 h 3145944"/>
                <a:gd name="connsiteX63" fmla="*/ 3269800 w 3763399"/>
                <a:gd name="connsiteY63" fmla="*/ 125967 h 3145944"/>
                <a:gd name="connsiteX64" fmla="*/ 3270162 w 3763399"/>
                <a:gd name="connsiteY64" fmla="*/ 49099 h 3145944"/>
                <a:gd name="connsiteX65" fmla="*/ 3210094 w 3763399"/>
                <a:gd name="connsiteY65" fmla="*/ 29 h 3145944"/>
                <a:gd name="connsiteX66" fmla="*/ 3166100 w 3763399"/>
                <a:gd name="connsiteY66" fmla="*/ 8973 h 3145944"/>
                <a:gd name="connsiteX67" fmla="*/ 3161145 w 3763399"/>
                <a:gd name="connsiteY67" fmla="*/ 11027 h 3145944"/>
                <a:gd name="connsiteX68" fmla="*/ 3161145 w 3763399"/>
                <a:gd name="connsiteY68" fmla="*/ 11027 h 3145944"/>
                <a:gd name="connsiteX69" fmla="*/ 2847508 w 3763399"/>
                <a:gd name="connsiteY69" fmla="*/ 196671 h 3145944"/>
                <a:gd name="connsiteX70" fmla="*/ 2631528 w 3763399"/>
                <a:gd name="connsiteY70" fmla="*/ 337113 h 3145944"/>
                <a:gd name="connsiteX71" fmla="*/ 2330340 w 3763399"/>
                <a:gd name="connsiteY71" fmla="*/ 452899 h 3145944"/>
                <a:gd name="connsiteX72" fmla="*/ 2289488 w 3763399"/>
                <a:gd name="connsiteY72" fmla="*/ 458821 h 3145944"/>
                <a:gd name="connsiteX73" fmla="*/ 2198237 w 3763399"/>
                <a:gd name="connsiteY73" fmla="*/ 512967 h 3145944"/>
                <a:gd name="connsiteX74" fmla="*/ 2193886 w 3763399"/>
                <a:gd name="connsiteY74" fmla="*/ 537623 h 3145944"/>
                <a:gd name="connsiteX75" fmla="*/ 2199688 w 3763399"/>
                <a:gd name="connsiteY75" fmla="*/ 651596 h 3145944"/>
                <a:gd name="connsiteX76" fmla="*/ 2210203 w 3763399"/>
                <a:gd name="connsiteY76" fmla="*/ 863588 h 3145944"/>
                <a:gd name="connsiteX77" fmla="*/ 2475132 w 3763399"/>
                <a:gd name="connsiteY77" fmla="*/ 1213241 h 3145944"/>
                <a:gd name="connsiteX78" fmla="*/ 2966557 w 3763399"/>
                <a:gd name="connsiteY78" fmla="*/ 1230162 h 3145944"/>
                <a:gd name="connsiteX79" fmla="*/ 3119689 w 3763399"/>
                <a:gd name="connsiteY79" fmla="*/ 1216505 h 3145944"/>
                <a:gd name="connsiteX80" fmla="*/ 3156310 w 3763399"/>
                <a:gd name="connsiteY80" fmla="*/ 1221702 h 3145944"/>
                <a:gd name="connsiteX81" fmla="*/ 3186163 w 3763399"/>
                <a:gd name="connsiteY81" fmla="*/ 1285033 h 3145944"/>
                <a:gd name="connsiteX82" fmla="*/ 3098901 w 3763399"/>
                <a:gd name="connsiteY82" fmla="*/ 1394051 h 31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763399" h="3145944">
                  <a:moveTo>
                    <a:pt x="3098417" y="1393688"/>
                  </a:moveTo>
                  <a:cubicBezTo>
                    <a:pt x="2946494" y="1515517"/>
                    <a:pt x="2775716" y="1593231"/>
                    <a:pt x="2579920" y="1612569"/>
                  </a:cubicBezTo>
                  <a:cubicBezTo>
                    <a:pt x="2534234" y="1617041"/>
                    <a:pt x="2489757" y="1614020"/>
                    <a:pt x="2445400" y="1605559"/>
                  </a:cubicBezTo>
                  <a:cubicBezTo>
                    <a:pt x="2402373" y="1597220"/>
                    <a:pt x="2368895" y="1574981"/>
                    <a:pt x="2346656" y="1536064"/>
                  </a:cubicBezTo>
                  <a:cubicBezTo>
                    <a:pt x="2331790" y="1509958"/>
                    <a:pt x="2315957" y="1484456"/>
                    <a:pt x="2296740" y="1460888"/>
                  </a:cubicBezTo>
                  <a:cubicBezTo>
                    <a:pt x="2235825" y="1386557"/>
                    <a:pt x="2154848" y="1372900"/>
                    <a:pt x="2066015" y="1383899"/>
                  </a:cubicBezTo>
                  <a:cubicBezTo>
                    <a:pt x="1957722" y="1397435"/>
                    <a:pt x="1851001" y="1417861"/>
                    <a:pt x="1747181" y="1453032"/>
                  </a:cubicBezTo>
                  <a:cubicBezTo>
                    <a:pt x="1682640" y="1474908"/>
                    <a:pt x="1615804" y="1471524"/>
                    <a:pt x="1550055" y="1458591"/>
                  </a:cubicBezTo>
                  <a:cubicBezTo>
                    <a:pt x="1481889" y="1445176"/>
                    <a:pt x="1413602" y="1437682"/>
                    <a:pt x="1344227" y="1440462"/>
                  </a:cubicBezTo>
                  <a:cubicBezTo>
                    <a:pt x="1272314" y="1443242"/>
                    <a:pt x="1201247" y="1437440"/>
                    <a:pt x="1129939" y="1427409"/>
                  </a:cubicBezTo>
                  <a:cubicBezTo>
                    <a:pt x="1073738" y="1419432"/>
                    <a:pt x="1019712" y="1439616"/>
                    <a:pt x="967258" y="1459196"/>
                  </a:cubicBezTo>
                  <a:cubicBezTo>
                    <a:pt x="873469" y="1494004"/>
                    <a:pt x="787657" y="1542832"/>
                    <a:pt x="711756" y="1608581"/>
                  </a:cubicBezTo>
                  <a:cubicBezTo>
                    <a:pt x="666433" y="1647861"/>
                    <a:pt x="638635" y="1698865"/>
                    <a:pt x="612649" y="1751561"/>
                  </a:cubicBezTo>
                  <a:cubicBezTo>
                    <a:pt x="557174" y="1864688"/>
                    <a:pt x="523574" y="1984945"/>
                    <a:pt x="499643" y="2107741"/>
                  </a:cubicBezTo>
                  <a:cubicBezTo>
                    <a:pt x="464593" y="2287584"/>
                    <a:pt x="395823" y="2450506"/>
                    <a:pt x="279916" y="2594090"/>
                  </a:cubicBezTo>
                  <a:cubicBezTo>
                    <a:pt x="200389" y="2692592"/>
                    <a:pt x="129443" y="2797742"/>
                    <a:pt x="72759" y="2911957"/>
                  </a:cubicBezTo>
                  <a:cubicBezTo>
                    <a:pt x="37830" y="2982298"/>
                    <a:pt x="15954" y="3055903"/>
                    <a:pt x="0" y="3131683"/>
                  </a:cubicBezTo>
                  <a:lnTo>
                    <a:pt x="17283" y="3145945"/>
                  </a:lnTo>
                  <a:cubicBezTo>
                    <a:pt x="17767" y="3143166"/>
                    <a:pt x="18371" y="3140265"/>
                    <a:pt x="18854" y="3137485"/>
                  </a:cubicBezTo>
                  <a:cubicBezTo>
                    <a:pt x="45202" y="2989429"/>
                    <a:pt x="115181" y="2860469"/>
                    <a:pt x="200993" y="2739607"/>
                  </a:cubicBezTo>
                  <a:cubicBezTo>
                    <a:pt x="246679" y="2675309"/>
                    <a:pt x="293090" y="2611494"/>
                    <a:pt x="343127" y="2550579"/>
                  </a:cubicBezTo>
                  <a:cubicBezTo>
                    <a:pt x="441992" y="2430321"/>
                    <a:pt x="497468" y="2291572"/>
                    <a:pt x="529013" y="2140978"/>
                  </a:cubicBezTo>
                  <a:cubicBezTo>
                    <a:pt x="553185" y="2025555"/>
                    <a:pt x="584368" y="1912549"/>
                    <a:pt x="632592" y="1803894"/>
                  </a:cubicBezTo>
                  <a:cubicBezTo>
                    <a:pt x="691330" y="1671429"/>
                    <a:pt x="788624" y="1590210"/>
                    <a:pt x="928462" y="1556973"/>
                  </a:cubicBezTo>
                  <a:cubicBezTo>
                    <a:pt x="980674" y="1544524"/>
                    <a:pt x="1032161" y="1548633"/>
                    <a:pt x="1083648" y="1559390"/>
                  </a:cubicBezTo>
                  <a:cubicBezTo>
                    <a:pt x="1146617" y="1572564"/>
                    <a:pt x="1209345" y="1574740"/>
                    <a:pt x="1273643" y="1569422"/>
                  </a:cubicBezTo>
                  <a:cubicBezTo>
                    <a:pt x="1356676" y="1562533"/>
                    <a:pt x="1439829" y="1567730"/>
                    <a:pt x="1522136" y="1584167"/>
                  </a:cubicBezTo>
                  <a:cubicBezTo>
                    <a:pt x="1633329" y="1606405"/>
                    <a:pt x="1741983" y="1596253"/>
                    <a:pt x="1849067" y="1558423"/>
                  </a:cubicBezTo>
                  <a:cubicBezTo>
                    <a:pt x="1940439" y="1526032"/>
                    <a:pt x="2034590" y="1505727"/>
                    <a:pt x="2132247" y="1503914"/>
                  </a:cubicBezTo>
                  <a:cubicBezTo>
                    <a:pt x="2196908" y="1502706"/>
                    <a:pt x="2250450" y="1525790"/>
                    <a:pt x="2281874" y="1582475"/>
                  </a:cubicBezTo>
                  <a:cubicBezTo>
                    <a:pt x="2320187" y="1651729"/>
                    <a:pt x="2378080" y="1670220"/>
                    <a:pt x="2452410" y="1670341"/>
                  </a:cubicBezTo>
                  <a:cubicBezTo>
                    <a:pt x="2599620" y="1670583"/>
                    <a:pt x="2735590" y="1628161"/>
                    <a:pt x="2867087" y="1568334"/>
                  </a:cubicBezTo>
                  <a:cubicBezTo>
                    <a:pt x="2978039" y="1517814"/>
                    <a:pt x="3083914" y="1458833"/>
                    <a:pt x="3167913" y="1367461"/>
                  </a:cubicBezTo>
                  <a:cubicBezTo>
                    <a:pt x="3191481" y="1341839"/>
                    <a:pt x="3212269" y="1314524"/>
                    <a:pt x="3226894" y="1282737"/>
                  </a:cubicBezTo>
                  <a:cubicBezTo>
                    <a:pt x="3243935" y="1245391"/>
                    <a:pt x="3232937" y="1216988"/>
                    <a:pt x="3194382" y="1201760"/>
                  </a:cubicBezTo>
                  <a:cubicBezTo>
                    <a:pt x="3148938" y="1183751"/>
                    <a:pt x="3101439" y="1189069"/>
                    <a:pt x="3055028" y="1193783"/>
                  </a:cubicBezTo>
                  <a:cubicBezTo>
                    <a:pt x="2975863" y="1201880"/>
                    <a:pt x="2897424" y="1219526"/>
                    <a:pt x="2817776" y="1221218"/>
                  </a:cubicBezTo>
                  <a:cubicBezTo>
                    <a:pt x="2672983" y="1224361"/>
                    <a:pt x="2531816" y="1205990"/>
                    <a:pt x="2411559" y="1115947"/>
                  </a:cubicBezTo>
                  <a:cubicBezTo>
                    <a:pt x="2331186" y="1055758"/>
                    <a:pt x="2287917" y="973330"/>
                    <a:pt x="2289126" y="871202"/>
                  </a:cubicBezTo>
                  <a:cubicBezTo>
                    <a:pt x="2290093" y="790708"/>
                    <a:pt x="2284775" y="710093"/>
                    <a:pt x="2293114" y="629599"/>
                  </a:cubicBezTo>
                  <a:cubicBezTo>
                    <a:pt x="2298674" y="576057"/>
                    <a:pt x="2327922" y="538469"/>
                    <a:pt x="2375663" y="521548"/>
                  </a:cubicBezTo>
                  <a:cubicBezTo>
                    <a:pt x="2503535" y="475983"/>
                    <a:pt x="2609410" y="397665"/>
                    <a:pt x="2710450" y="309919"/>
                  </a:cubicBezTo>
                  <a:cubicBezTo>
                    <a:pt x="2770519" y="257707"/>
                    <a:pt x="3092132" y="65536"/>
                    <a:pt x="3092132" y="65536"/>
                  </a:cubicBezTo>
                  <a:lnTo>
                    <a:pt x="3092132" y="65536"/>
                  </a:lnTo>
                  <a:cubicBezTo>
                    <a:pt x="3123436" y="45594"/>
                    <a:pt x="3156068" y="28794"/>
                    <a:pt x="3196195" y="32178"/>
                  </a:cubicBezTo>
                  <a:cubicBezTo>
                    <a:pt x="3221938" y="34354"/>
                    <a:pt x="3229794" y="55625"/>
                    <a:pt x="3231003" y="78589"/>
                  </a:cubicBezTo>
                  <a:cubicBezTo>
                    <a:pt x="3232937" y="117023"/>
                    <a:pt x="3223268" y="154249"/>
                    <a:pt x="3217104" y="191716"/>
                  </a:cubicBezTo>
                  <a:cubicBezTo>
                    <a:pt x="3206468" y="256619"/>
                    <a:pt x="3209006" y="319951"/>
                    <a:pt x="3244298" y="376756"/>
                  </a:cubicBezTo>
                  <a:cubicBezTo>
                    <a:pt x="3294093" y="456887"/>
                    <a:pt x="3291192" y="538953"/>
                    <a:pt x="3263273" y="624523"/>
                  </a:cubicBezTo>
                  <a:cubicBezTo>
                    <a:pt x="3236079" y="707676"/>
                    <a:pt x="3192569" y="782852"/>
                    <a:pt x="3151476" y="859237"/>
                  </a:cubicBezTo>
                  <a:cubicBezTo>
                    <a:pt x="3140598" y="879421"/>
                    <a:pt x="3130083" y="900209"/>
                    <a:pt x="3122590" y="921843"/>
                  </a:cubicBezTo>
                  <a:cubicBezTo>
                    <a:pt x="3111108" y="954959"/>
                    <a:pt x="3122227" y="968617"/>
                    <a:pt x="3157036" y="967408"/>
                  </a:cubicBezTo>
                  <a:cubicBezTo>
                    <a:pt x="3192327" y="966199"/>
                    <a:pt x="3224114" y="952300"/>
                    <a:pt x="3256747" y="940819"/>
                  </a:cubicBezTo>
                  <a:cubicBezTo>
                    <a:pt x="3326846" y="916042"/>
                    <a:pt x="3395980" y="889573"/>
                    <a:pt x="3472848" y="891628"/>
                  </a:cubicBezTo>
                  <a:cubicBezTo>
                    <a:pt x="3572801" y="894287"/>
                    <a:pt x="3653657" y="934292"/>
                    <a:pt x="3719769" y="1003425"/>
                  </a:cubicBezTo>
                  <a:lnTo>
                    <a:pt x="3763400" y="953026"/>
                  </a:lnTo>
                  <a:cubicBezTo>
                    <a:pt x="3654261" y="864434"/>
                    <a:pt x="3502700" y="838328"/>
                    <a:pt x="3360930" y="884859"/>
                  </a:cubicBezTo>
                  <a:cubicBezTo>
                    <a:pt x="3321408" y="897913"/>
                    <a:pt x="3282127" y="911933"/>
                    <a:pt x="3242364" y="924140"/>
                  </a:cubicBezTo>
                  <a:cubicBezTo>
                    <a:pt x="3218071" y="931633"/>
                    <a:pt x="3189426" y="942752"/>
                    <a:pt x="3169847" y="921118"/>
                  </a:cubicBezTo>
                  <a:cubicBezTo>
                    <a:pt x="3151718" y="901176"/>
                    <a:pt x="3169001" y="876883"/>
                    <a:pt x="3178912" y="856940"/>
                  </a:cubicBezTo>
                  <a:cubicBezTo>
                    <a:pt x="3207677" y="799047"/>
                    <a:pt x="3238375" y="742121"/>
                    <a:pt x="3267866" y="684591"/>
                  </a:cubicBezTo>
                  <a:cubicBezTo>
                    <a:pt x="3294939" y="631654"/>
                    <a:pt x="3317903" y="577024"/>
                    <a:pt x="3335911" y="520219"/>
                  </a:cubicBezTo>
                  <a:cubicBezTo>
                    <a:pt x="3363709" y="432715"/>
                    <a:pt x="3361050" y="350045"/>
                    <a:pt x="3303520" y="272935"/>
                  </a:cubicBezTo>
                  <a:cubicBezTo>
                    <a:pt x="3271492" y="230029"/>
                    <a:pt x="3264240" y="178663"/>
                    <a:pt x="3269800" y="125967"/>
                  </a:cubicBezTo>
                  <a:cubicBezTo>
                    <a:pt x="3272459" y="100344"/>
                    <a:pt x="3274271" y="74601"/>
                    <a:pt x="3270162" y="49099"/>
                  </a:cubicBezTo>
                  <a:cubicBezTo>
                    <a:pt x="3264119" y="12115"/>
                    <a:pt x="3247319" y="-696"/>
                    <a:pt x="3210094" y="29"/>
                  </a:cubicBezTo>
                  <a:cubicBezTo>
                    <a:pt x="3194865" y="271"/>
                    <a:pt x="3180241" y="3171"/>
                    <a:pt x="3166100" y="8973"/>
                  </a:cubicBezTo>
                  <a:cubicBezTo>
                    <a:pt x="3164408" y="9698"/>
                    <a:pt x="3162837" y="10302"/>
                    <a:pt x="3161145" y="11027"/>
                  </a:cubicBezTo>
                  <a:lnTo>
                    <a:pt x="3161145" y="11027"/>
                  </a:lnTo>
                  <a:cubicBezTo>
                    <a:pt x="3145191" y="20817"/>
                    <a:pt x="2858506" y="190749"/>
                    <a:pt x="2847508" y="196671"/>
                  </a:cubicBezTo>
                  <a:cubicBezTo>
                    <a:pt x="2771848" y="237885"/>
                    <a:pt x="2700902" y="286472"/>
                    <a:pt x="2631528" y="337113"/>
                  </a:cubicBezTo>
                  <a:cubicBezTo>
                    <a:pt x="2541365" y="402983"/>
                    <a:pt x="2441774" y="442746"/>
                    <a:pt x="2330340" y="452899"/>
                  </a:cubicBezTo>
                  <a:cubicBezTo>
                    <a:pt x="2316561" y="454107"/>
                    <a:pt x="2303025" y="456162"/>
                    <a:pt x="2289488" y="458821"/>
                  </a:cubicBezTo>
                  <a:lnTo>
                    <a:pt x="2198237" y="512967"/>
                  </a:lnTo>
                  <a:cubicBezTo>
                    <a:pt x="2195699" y="520219"/>
                    <a:pt x="2194249" y="528317"/>
                    <a:pt x="2193886" y="537623"/>
                  </a:cubicBezTo>
                  <a:cubicBezTo>
                    <a:pt x="2192194" y="575815"/>
                    <a:pt x="2194853" y="613766"/>
                    <a:pt x="2199688" y="651596"/>
                  </a:cubicBezTo>
                  <a:cubicBezTo>
                    <a:pt x="2208511" y="722058"/>
                    <a:pt x="2209719" y="792763"/>
                    <a:pt x="2210203" y="863588"/>
                  </a:cubicBezTo>
                  <a:cubicBezTo>
                    <a:pt x="2211411" y="1027356"/>
                    <a:pt x="2318858" y="1167072"/>
                    <a:pt x="2475132" y="1213241"/>
                  </a:cubicBezTo>
                  <a:cubicBezTo>
                    <a:pt x="2637692" y="1261344"/>
                    <a:pt x="2801460" y="1261103"/>
                    <a:pt x="2966557" y="1230162"/>
                  </a:cubicBezTo>
                  <a:cubicBezTo>
                    <a:pt x="3017077" y="1220735"/>
                    <a:pt x="3067960" y="1212879"/>
                    <a:pt x="3119689" y="1216505"/>
                  </a:cubicBezTo>
                  <a:cubicBezTo>
                    <a:pt x="3132017" y="1217351"/>
                    <a:pt x="3144587" y="1218197"/>
                    <a:pt x="3156310" y="1221702"/>
                  </a:cubicBezTo>
                  <a:cubicBezTo>
                    <a:pt x="3189789" y="1231854"/>
                    <a:pt x="3199579" y="1252884"/>
                    <a:pt x="3186163" y="1285033"/>
                  </a:cubicBezTo>
                  <a:cubicBezTo>
                    <a:pt x="3167430" y="1329511"/>
                    <a:pt x="3135522" y="1364681"/>
                    <a:pt x="3098901" y="1394051"/>
                  </a:cubicBezTo>
                  <a:close/>
                </a:path>
              </a:pathLst>
            </a:custGeom>
            <a:grpFill/>
            <a:ln w="12077" cap="flat">
              <a:noFill/>
              <a:prstDash val="solid"/>
              <a:miter/>
            </a:ln>
          </p:spPr>
          <p:txBody>
            <a:bodyPr rtlCol="0" anchor="ctr"/>
            <a:lstStyle/>
            <a:p>
              <a:endParaRPr lang="en-ID"/>
            </a:p>
          </p:txBody>
        </p:sp>
        <p:sp>
          <p:nvSpPr>
            <p:cNvPr id="100" name="Freeform: Shape 99">
              <a:extLst>
                <a:ext uri="{FF2B5EF4-FFF2-40B4-BE49-F238E27FC236}">
                  <a16:creationId xmlns:a16="http://schemas.microsoft.com/office/drawing/2014/main" id="{D2E5A06B-5403-44D3-95F0-3E7DF7965115}"/>
                </a:ext>
              </a:extLst>
            </p:cNvPr>
            <p:cNvSpPr/>
            <p:nvPr/>
          </p:nvSpPr>
          <p:spPr>
            <a:xfrm>
              <a:off x="13362032" y="830810"/>
              <a:ext cx="489007" cy="144158"/>
            </a:xfrm>
            <a:custGeom>
              <a:avLst/>
              <a:gdLst>
                <a:gd name="connsiteX0" fmla="*/ 186611 w 489007"/>
                <a:gd name="connsiteY0" fmla="*/ 66716 h 144158"/>
                <a:gd name="connsiteX1" fmla="*/ 95722 w 489007"/>
                <a:gd name="connsiteY1" fmla="*/ 61640 h 144158"/>
                <a:gd name="connsiteX2" fmla="*/ 0 w 489007"/>
                <a:gd name="connsiteY2" fmla="*/ 118445 h 144158"/>
                <a:gd name="connsiteX3" fmla="*/ 400657 w 489007"/>
                <a:gd name="connsiteY3" fmla="*/ 105875 h 144158"/>
                <a:gd name="connsiteX4" fmla="*/ 484536 w 489007"/>
                <a:gd name="connsiteY4" fmla="*/ 81824 h 144158"/>
                <a:gd name="connsiteX5" fmla="*/ 489007 w 489007"/>
                <a:gd name="connsiteY5" fmla="*/ 0 h 144158"/>
                <a:gd name="connsiteX6" fmla="*/ 451178 w 489007"/>
                <a:gd name="connsiteY6" fmla="*/ 12086 h 144158"/>
                <a:gd name="connsiteX7" fmla="*/ 186611 w 489007"/>
                <a:gd name="connsiteY7" fmla="*/ 66837 h 1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007" h="144158">
                  <a:moveTo>
                    <a:pt x="186611" y="66716"/>
                  </a:moveTo>
                  <a:cubicBezTo>
                    <a:pt x="155912" y="67683"/>
                    <a:pt x="125575" y="65749"/>
                    <a:pt x="95722" y="61640"/>
                  </a:cubicBezTo>
                  <a:lnTo>
                    <a:pt x="0" y="118445"/>
                  </a:lnTo>
                  <a:cubicBezTo>
                    <a:pt x="134761" y="161351"/>
                    <a:pt x="267830" y="146001"/>
                    <a:pt x="400657" y="105875"/>
                  </a:cubicBezTo>
                  <a:cubicBezTo>
                    <a:pt x="428455" y="97415"/>
                    <a:pt x="456254" y="88713"/>
                    <a:pt x="484536" y="81824"/>
                  </a:cubicBezTo>
                  <a:lnTo>
                    <a:pt x="489007" y="0"/>
                  </a:lnTo>
                  <a:cubicBezTo>
                    <a:pt x="476438" y="3988"/>
                    <a:pt x="463747" y="8098"/>
                    <a:pt x="451178" y="12086"/>
                  </a:cubicBezTo>
                  <a:cubicBezTo>
                    <a:pt x="364640" y="39280"/>
                    <a:pt x="277620" y="63936"/>
                    <a:pt x="186611" y="66837"/>
                  </a:cubicBezTo>
                  <a:close/>
                </a:path>
              </a:pathLst>
            </a:custGeom>
            <a:grpFill/>
            <a:ln w="12077" cap="flat">
              <a:noFill/>
              <a:prstDash val="solid"/>
              <a:miter/>
            </a:ln>
          </p:spPr>
          <p:txBody>
            <a:bodyPr rtlCol="0" anchor="ctr"/>
            <a:lstStyle/>
            <a:p>
              <a:endParaRPr lang="en-ID"/>
            </a:p>
          </p:txBody>
        </p:sp>
        <p:sp>
          <p:nvSpPr>
            <p:cNvPr id="101" name="Freeform: Shape 100">
              <a:extLst>
                <a:ext uri="{FF2B5EF4-FFF2-40B4-BE49-F238E27FC236}">
                  <a16:creationId xmlns:a16="http://schemas.microsoft.com/office/drawing/2014/main" id="{479951D8-FBBC-4FD2-BD1F-DC37B0237229}"/>
                </a:ext>
              </a:extLst>
            </p:cNvPr>
            <p:cNvSpPr/>
            <p:nvPr/>
          </p:nvSpPr>
          <p:spPr>
            <a:xfrm>
              <a:off x="12816566" y="1222282"/>
              <a:ext cx="558397" cy="992518"/>
            </a:xfrm>
            <a:custGeom>
              <a:avLst/>
              <a:gdLst>
                <a:gd name="connsiteX0" fmla="*/ 231828 w 558397"/>
                <a:gd name="connsiteY0" fmla="*/ 635130 h 992518"/>
                <a:gd name="connsiteX1" fmla="*/ 323079 w 558397"/>
                <a:gd name="connsiteY1" fmla="*/ 424105 h 992518"/>
                <a:gd name="connsiteX2" fmla="*/ 263011 w 558397"/>
                <a:gd name="connsiteY2" fmla="*/ 188666 h 992518"/>
                <a:gd name="connsiteX3" fmla="*/ 85706 w 558397"/>
                <a:gd name="connsiteY3" fmla="*/ 0 h 992518"/>
                <a:gd name="connsiteX4" fmla="*/ 26968 w 558397"/>
                <a:gd name="connsiteY4" fmla="*/ 34929 h 992518"/>
                <a:gd name="connsiteX5" fmla="*/ 69752 w 558397"/>
                <a:gd name="connsiteY5" fmla="*/ 74451 h 992518"/>
                <a:gd name="connsiteX6" fmla="*/ 206206 w 558397"/>
                <a:gd name="connsiteY6" fmla="*/ 233747 h 992518"/>
                <a:gd name="connsiteX7" fmla="*/ 245607 w 558397"/>
                <a:gd name="connsiteY7" fmla="*/ 513784 h 992518"/>
                <a:gd name="connsiteX8" fmla="*/ 141424 w 558397"/>
                <a:gd name="connsiteY8" fmla="*/ 710668 h 992518"/>
                <a:gd name="connsiteX9" fmla="*/ 30956 w 558397"/>
                <a:gd name="connsiteY9" fmla="*/ 882897 h 992518"/>
                <a:gd name="connsiteX10" fmla="*/ 4245 w 558397"/>
                <a:gd name="connsiteY10" fmla="*/ 937647 h 992518"/>
                <a:gd name="connsiteX11" fmla="*/ 39416 w 558397"/>
                <a:gd name="connsiteY11" fmla="*/ 988651 h 992518"/>
                <a:gd name="connsiteX12" fmla="*/ 193153 w 558397"/>
                <a:gd name="connsiteY12" fmla="*/ 981037 h 992518"/>
                <a:gd name="connsiteX13" fmla="*/ 525161 w 558397"/>
                <a:gd name="connsiteY13" fmla="*/ 992519 h 992518"/>
                <a:gd name="connsiteX14" fmla="*/ 558398 w 558397"/>
                <a:gd name="connsiteY14" fmla="*/ 954084 h 992518"/>
                <a:gd name="connsiteX15" fmla="*/ 457357 w 558397"/>
                <a:gd name="connsiteY15" fmla="*/ 947558 h 992518"/>
                <a:gd name="connsiteX16" fmla="*/ 141303 w 558397"/>
                <a:gd name="connsiteY16" fmla="*/ 953238 h 992518"/>
                <a:gd name="connsiteX17" fmla="*/ 85344 w 558397"/>
                <a:gd name="connsiteY17" fmla="*/ 856670 h 992518"/>
                <a:gd name="connsiteX18" fmla="*/ 231828 w 558397"/>
                <a:gd name="connsiteY18" fmla="*/ 635009 h 99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397" h="992518">
                  <a:moveTo>
                    <a:pt x="231828" y="635130"/>
                  </a:moveTo>
                  <a:cubicBezTo>
                    <a:pt x="272680" y="569260"/>
                    <a:pt x="307609" y="500852"/>
                    <a:pt x="323079" y="424105"/>
                  </a:cubicBezTo>
                  <a:cubicBezTo>
                    <a:pt x="340846" y="335996"/>
                    <a:pt x="322837" y="256832"/>
                    <a:pt x="263011" y="188666"/>
                  </a:cubicBezTo>
                  <a:cubicBezTo>
                    <a:pt x="206085" y="123763"/>
                    <a:pt x="147709" y="60068"/>
                    <a:pt x="85706" y="0"/>
                  </a:cubicBezTo>
                  <a:lnTo>
                    <a:pt x="26968" y="34929"/>
                  </a:lnTo>
                  <a:cubicBezTo>
                    <a:pt x="40746" y="45202"/>
                    <a:pt x="54766" y="58135"/>
                    <a:pt x="69752" y="74451"/>
                  </a:cubicBezTo>
                  <a:cubicBezTo>
                    <a:pt x="117131" y="125817"/>
                    <a:pt x="161366" y="180205"/>
                    <a:pt x="206206" y="233747"/>
                  </a:cubicBezTo>
                  <a:cubicBezTo>
                    <a:pt x="277273" y="318713"/>
                    <a:pt x="281019" y="413590"/>
                    <a:pt x="245607" y="513784"/>
                  </a:cubicBezTo>
                  <a:cubicBezTo>
                    <a:pt x="220588" y="584609"/>
                    <a:pt x="181187" y="647699"/>
                    <a:pt x="141424" y="710668"/>
                  </a:cubicBezTo>
                  <a:cubicBezTo>
                    <a:pt x="105044" y="768320"/>
                    <a:pt x="67093" y="825125"/>
                    <a:pt x="30956" y="882897"/>
                  </a:cubicBezTo>
                  <a:cubicBezTo>
                    <a:pt x="20199" y="900059"/>
                    <a:pt x="11134" y="918672"/>
                    <a:pt x="4245" y="937647"/>
                  </a:cubicBezTo>
                  <a:cubicBezTo>
                    <a:pt x="-7358" y="969917"/>
                    <a:pt x="4971" y="987201"/>
                    <a:pt x="39416" y="988651"/>
                  </a:cubicBezTo>
                  <a:cubicBezTo>
                    <a:pt x="90903" y="990827"/>
                    <a:pt x="141907" y="982487"/>
                    <a:pt x="193153" y="981037"/>
                  </a:cubicBezTo>
                  <a:cubicBezTo>
                    <a:pt x="304104" y="977894"/>
                    <a:pt x="415297" y="970643"/>
                    <a:pt x="525161" y="992519"/>
                  </a:cubicBezTo>
                  <a:lnTo>
                    <a:pt x="558398" y="954084"/>
                  </a:lnTo>
                  <a:cubicBezTo>
                    <a:pt x="525523" y="949008"/>
                    <a:pt x="491924" y="946712"/>
                    <a:pt x="457357" y="947558"/>
                  </a:cubicBezTo>
                  <a:cubicBezTo>
                    <a:pt x="351965" y="949975"/>
                    <a:pt x="246574" y="952271"/>
                    <a:pt x="141303" y="953238"/>
                  </a:cubicBezTo>
                  <a:cubicBezTo>
                    <a:pt x="60325" y="953964"/>
                    <a:pt x="45459" y="926528"/>
                    <a:pt x="85344" y="856670"/>
                  </a:cubicBezTo>
                  <a:cubicBezTo>
                    <a:pt x="129338" y="779560"/>
                    <a:pt x="185176" y="710427"/>
                    <a:pt x="231828" y="635009"/>
                  </a:cubicBezTo>
                  <a:close/>
                </a:path>
              </a:pathLst>
            </a:custGeom>
            <a:grpFill/>
            <a:ln w="12077" cap="flat">
              <a:noFill/>
              <a:prstDash val="solid"/>
              <a:miter/>
            </a:ln>
          </p:spPr>
          <p:txBody>
            <a:bodyPr rtlCol="0" anchor="ctr"/>
            <a:lstStyle/>
            <a:p>
              <a:endParaRPr lang="en-ID"/>
            </a:p>
          </p:txBody>
        </p:sp>
        <p:sp>
          <p:nvSpPr>
            <p:cNvPr id="102" name="Freeform: Shape 101">
              <a:extLst>
                <a:ext uri="{FF2B5EF4-FFF2-40B4-BE49-F238E27FC236}">
                  <a16:creationId xmlns:a16="http://schemas.microsoft.com/office/drawing/2014/main" id="{14D0E552-668A-4F46-A732-F17706684269}"/>
                </a:ext>
              </a:extLst>
            </p:cNvPr>
            <p:cNvSpPr/>
            <p:nvPr/>
          </p:nvSpPr>
          <p:spPr>
            <a:xfrm>
              <a:off x="9835038" y="4840558"/>
              <a:ext cx="1111083" cy="241934"/>
            </a:xfrm>
            <a:custGeom>
              <a:avLst/>
              <a:gdLst>
                <a:gd name="connsiteX0" fmla="*/ 659181 w 1111083"/>
                <a:gd name="connsiteY0" fmla="*/ 128807 h 241934"/>
                <a:gd name="connsiteX1" fmla="*/ 957710 w 1111083"/>
                <a:gd name="connsiteY1" fmla="*/ 156847 h 241934"/>
                <a:gd name="connsiteX2" fmla="*/ 1075551 w 1111083"/>
                <a:gd name="connsiteY2" fmla="*/ 183316 h 241934"/>
                <a:gd name="connsiteX3" fmla="*/ 1111084 w 1111083"/>
                <a:gd name="connsiteY3" fmla="*/ 142344 h 241934"/>
                <a:gd name="connsiteX4" fmla="*/ 794667 w 1111083"/>
                <a:gd name="connsiteY4" fmla="*/ 31876 h 241934"/>
                <a:gd name="connsiteX5" fmla="*/ 435587 w 1111083"/>
                <a:gd name="connsiteY5" fmla="*/ 210 h 241934"/>
                <a:gd name="connsiteX6" fmla="*/ 137178 w 1111083"/>
                <a:gd name="connsiteY6" fmla="*/ 53752 h 241934"/>
                <a:gd name="connsiteX7" fmla="*/ 0 w 1111083"/>
                <a:gd name="connsiteY7" fmla="*/ 174856 h 241934"/>
                <a:gd name="connsiteX8" fmla="*/ 80857 w 1111083"/>
                <a:gd name="connsiteY8" fmla="*/ 241934 h 241934"/>
                <a:gd name="connsiteX9" fmla="*/ 302034 w 1111083"/>
                <a:gd name="connsiteY9" fmla="*/ 136059 h 241934"/>
                <a:gd name="connsiteX10" fmla="*/ 659302 w 1111083"/>
                <a:gd name="connsiteY10" fmla="*/ 128928 h 24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083" h="241934">
                  <a:moveTo>
                    <a:pt x="659181" y="128807"/>
                  </a:moveTo>
                  <a:cubicBezTo>
                    <a:pt x="758892" y="135938"/>
                    <a:pt x="858845" y="140652"/>
                    <a:pt x="957710" y="156847"/>
                  </a:cubicBezTo>
                  <a:cubicBezTo>
                    <a:pt x="997474" y="163374"/>
                    <a:pt x="1036754" y="172197"/>
                    <a:pt x="1075551" y="183316"/>
                  </a:cubicBezTo>
                  <a:lnTo>
                    <a:pt x="1111084" y="142344"/>
                  </a:lnTo>
                  <a:cubicBezTo>
                    <a:pt x="1014153" y="85781"/>
                    <a:pt x="907552" y="51335"/>
                    <a:pt x="794667" y="31876"/>
                  </a:cubicBezTo>
                  <a:cubicBezTo>
                    <a:pt x="675860" y="11330"/>
                    <a:pt x="555965" y="-1844"/>
                    <a:pt x="435587" y="210"/>
                  </a:cubicBezTo>
                  <a:cubicBezTo>
                    <a:pt x="333821" y="1902"/>
                    <a:pt x="231934" y="9033"/>
                    <a:pt x="137178" y="53752"/>
                  </a:cubicBezTo>
                  <a:cubicBezTo>
                    <a:pt x="77473" y="81913"/>
                    <a:pt x="32633" y="123006"/>
                    <a:pt x="0" y="174856"/>
                  </a:cubicBezTo>
                  <a:lnTo>
                    <a:pt x="80857" y="241934"/>
                  </a:lnTo>
                  <a:cubicBezTo>
                    <a:pt x="137299" y="181987"/>
                    <a:pt x="214530" y="150925"/>
                    <a:pt x="302034" y="136059"/>
                  </a:cubicBezTo>
                  <a:cubicBezTo>
                    <a:pt x="420720" y="115996"/>
                    <a:pt x="539890" y="120347"/>
                    <a:pt x="659302" y="128928"/>
                  </a:cubicBezTo>
                  <a:close/>
                </a:path>
              </a:pathLst>
            </a:custGeom>
            <a:grpFill/>
            <a:ln w="12077" cap="flat">
              <a:noFill/>
              <a:prstDash val="solid"/>
              <a:miter/>
            </a:ln>
          </p:spPr>
          <p:txBody>
            <a:bodyPr rtlCol="0" anchor="ctr"/>
            <a:lstStyle/>
            <a:p>
              <a:endParaRPr lang="en-ID"/>
            </a:p>
          </p:txBody>
        </p:sp>
        <p:sp>
          <p:nvSpPr>
            <p:cNvPr id="103" name="Freeform: Shape 102">
              <a:extLst>
                <a:ext uri="{FF2B5EF4-FFF2-40B4-BE49-F238E27FC236}">
                  <a16:creationId xmlns:a16="http://schemas.microsoft.com/office/drawing/2014/main" id="{CEFE19C1-3613-4425-9DC7-F2CEBB03A312}"/>
                </a:ext>
              </a:extLst>
            </p:cNvPr>
            <p:cNvSpPr/>
            <p:nvPr/>
          </p:nvSpPr>
          <p:spPr>
            <a:xfrm>
              <a:off x="9173440" y="3590814"/>
              <a:ext cx="258765" cy="408876"/>
            </a:xfrm>
            <a:custGeom>
              <a:avLst/>
              <a:gdLst>
                <a:gd name="connsiteX0" fmla="*/ 0 w 258765"/>
                <a:gd name="connsiteY0" fmla="*/ 408876 h 408876"/>
                <a:gd name="connsiteX1" fmla="*/ 184314 w 258765"/>
                <a:gd name="connsiteY1" fmla="*/ 242087 h 408876"/>
                <a:gd name="connsiteX2" fmla="*/ 258524 w 258765"/>
                <a:gd name="connsiteY2" fmla="*/ 49916 h 408876"/>
                <a:gd name="connsiteX3" fmla="*/ 258765 w 258765"/>
                <a:gd name="connsiteY3" fmla="*/ 0 h 408876"/>
                <a:gd name="connsiteX4" fmla="*/ 0 w 258765"/>
                <a:gd name="connsiteY4" fmla="*/ 408876 h 40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765" h="408876">
                  <a:moveTo>
                    <a:pt x="0" y="408876"/>
                  </a:moveTo>
                  <a:cubicBezTo>
                    <a:pt x="65145" y="357510"/>
                    <a:pt x="130289" y="306023"/>
                    <a:pt x="184314" y="242087"/>
                  </a:cubicBezTo>
                  <a:cubicBezTo>
                    <a:pt x="231209" y="186732"/>
                    <a:pt x="260337" y="121225"/>
                    <a:pt x="258524" y="49916"/>
                  </a:cubicBezTo>
                  <a:cubicBezTo>
                    <a:pt x="258040" y="33116"/>
                    <a:pt x="258161" y="16558"/>
                    <a:pt x="258765" y="0"/>
                  </a:cubicBezTo>
                  <a:lnTo>
                    <a:pt x="0" y="408876"/>
                  </a:lnTo>
                  <a:close/>
                </a:path>
              </a:pathLst>
            </a:custGeom>
            <a:grpFill/>
            <a:ln w="12077" cap="flat">
              <a:noFill/>
              <a:prstDash val="solid"/>
              <a:miter/>
            </a:ln>
          </p:spPr>
          <p:txBody>
            <a:bodyPr rtlCol="0" anchor="ctr"/>
            <a:lstStyle/>
            <a:p>
              <a:endParaRPr lang="en-ID"/>
            </a:p>
          </p:txBody>
        </p:sp>
        <p:sp>
          <p:nvSpPr>
            <p:cNvPr id="104" name="Freeform: Shape 103">
              <a:extLst>
                <a:ext uri="{FF2B5EF4-FFF2-40B4-BE49-F238E27FC236}">
                  <a16:creationId xmlns:a16="http://schemas.microsoft.com/office/drawing/2014/main" id="{6983BB97-D2E5-4A68-9B14-32A8F2A99261}"/>
                </a:ext>
              </a:extLst>
            </p:cNvPr>
            <p:cNvSpPr/>
            <p:nvPr/>
          </p:nvSpPr>
          <p:spPr>
            <a:xfrm>
              <a:off x="13488695" y="747536"/>
              <a:ext cx="366816" cy="128194"/>
            </a:xfrm>
            <a:custGeom>
              <a:avLst/>
              <a:gdLst>
                <a:gd name="connsiteX0" fmla="*/ 122071 w 366816"/>
                <a:gd name="connsiteY0" fmla="*/ 54025 h 128194"/>
                <a:gd name="connsiteX1" fmla="*/ 0 w 366816"/>
                <a:gd name="connsiteY1" fmla="*/ 126542 h 128194"/>
                <a:gd name="connsiteX2" fmla="*/ 271335 w 366816"/>
                <a:gd name="connsiteY2" fmla="*/ 90526 h 128194"/>
                <a:gd name="connsiteX3" fmla="*/ 363311 w 366816"/>
                <a:gd name="connsiteY3" fmla="*/ 64057 h 128194"/>
                <a:gd name="connsiteX4" fmla="*/ 366816 w 366816"/>
                <a:gd name="connsiteY4" fmla="*/ 0 h 128194"/>
                <a:gd name="connsiteX5" fmla="*/ 317505 w 366816"/>
                <a:gd name="connsiteY5" fmla="*/ 13416 h 128194"/>
                <a:gd name="connsiteX6" fmla="*/ 121950 w 366816"/>
                <a:gd name="connsiteY6" fmla="*/ 53904 h 1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816" h="128194">
                  <a:moveTo>
                    <a:pt x="122071" y="54025"/>
                  </a:moveTo>
                  <a:lnTo>
                    <a:pt x="0" y="126542"/>
                  </a:lnTo>
                  <a:cubicBezTo>
                    <a:pt x="92097" y="133673"/>
                    <a:pt x="182139" y="116994"/>
                    <a:pt x="271335" y="90526"/>
                  </a:cubicBezTo>
                  <a:cubicBezTo>
                    <a:pt x="301913" y="81461"/>
                    <a:pt x="332733" y="72880"/>
                    <a:pt x="363311" y="64057"/>
                  </a:cubicBezTo>
                  <a:lnTo>
                    <a:pt x="366816" y="0"/>
                  </a:lnTo>
                  <a:cubicBezTo>
                    <a:pt x="350379" y="4472"/>
                    <a:pt x="333942" y="8944"/>
                    <a:pt x="317505" y="13416"/>
                  </a:cubicBezTo>
                  <a:cubicBezTo>
                    <a:pt x="253085" y="30820"/>
                    <a:pt x="188545" y="47257"/>
                    <a:pt x="121950" y="53904"/>
                  </a:cubicBezTo>
                  <a:close/>
                </a:path>
              </a:pathLst>
            </a:custGeom>
            <a:grpFill/>
            <a:ln w="12077" cap="flat">
              <a:noFill/>
              <a:prstDash val="solid"/>
              <a:miter/>
            </a:ln>
          </p:spPr>
          <p:txBody>
            <a:bodyPr rtlCol="0" anchor="ctr"/>
            <a:lstStyle/>
            <a:p>
              <a:endParaRPr lang="en-ID"/>
            </a:p>
          </p:txBody>
        </p:sp>
        <p:sp>
          <p:nvSpPr>
            <p:cNvPr id="105" name="Freeform: Shape 104">
              <a:extLst>
                <a:ext uri="{FF2B5EF4-FFF2-40B4-BE49-F238E27FC236}">
                  <a16:creationId xmlns:a16="http://schemas.microsoft.com/office/drawing/2014/main" id="{D48E6D79-F2C8-4E98-891E-A24934B2DB9E}"/>
                </a:ext>
              </a:extLst>
            </p:cNvPr>
            <p:cNvSpPr/>
            <p:nvPr/>
          </p:nvSpPr>
          <p:spPr>
            <a:xfrm>
              <a:off x="9597423" y="4190893"/>
              <a:ext cx="2033986" cy="652654"/>
            </a:xfrm>
            <a:custGeom>
              <a:avLst/>
              <a:gdLst>
                <a:gd name="connsiteX0" fmla="*/ 498556 w 2033986"/>
                <a:gd name="connsiteY0" fmla="*/ 238461 h 652654"/>
                <a:gd name="connsiteX1" fmla="*/ 670542 w 2033986"/>
                <a:gd name="connsiteY1" fmla="*/ 227341 h 652654"/>
                <a:gd name="connsiteX2" fmla="*/ 999045 w 2033986"/>
                <a:gd name="connsiteY2" fmla="*/ 211750 h 652654"/>
                <a:gd name="connsiteX3" fmla="*/ 1104074 w 2033986"/>
                <a:gd name="connsiteY3" fmla="*/ 183469 h 652654"/>
                <a:gd name="connsiteX4" fmla="*/ 1399944 w 2033986"/>
                <a:gd name="connsiteY4" fmla="*/ 151924 h 652654"/>
                <a:gd name="connsiteX5" fmla="*/ 1904543 w 2033986"/>
                <a:gd name="connsiteY5" fmla="*/ 132344 h 652654"/>
                <a:gd name="connsiteX6" fmla="*/ 1922793 w 2033986"/>
                <a:gd name="connsiteY6" fmla="*/ 128476 h 652654"/>
                <a:gd name="connsiteX7" fmla="*/ 2033986 w 2033986"/>
                <a:gd name="connsiteY7" fmla="*/ 0 h 652654"/>
                <a:gd name="connsiteX8" fmla="*/ 1878437 w 2033986"/>
                <a:gd name="connsiteY8" fmla="*/ 32391 h 652654"/>
                <a:gd name="connsiteX9" fmla="*/ 1416986 w 2033986"/>
                <a:gd name="connsiteY9" fmla="*/ 13416 h 652654"/>
                <a:gd name="connsiteX10" fmla="*/ 952030 w 2033986"/>
                <a:gd name="connsiteY10" fmla="*/ 72638 h 652654"/>
                <a:gd name="connsiteX11" fmla="*/ 631625 w 2033986"/>
                <a:gd name="connsiteY11" fmla="*/ 128235 h 652654"/>
                <a:gd name="connsiteX12" fmla="*/ 14624 w 2033986"/>
                <a:gd name="connsiteY12" fmla="*/ 580017 h 652654"/>
                <a:gd name="connsiteX13" fmla="*/ 0 w 2033986"/>
                <a:gd name="connsiteY13" fmla="*/ 627274 h 652654"/>
                <a:gd name="connsiteX14" fmla="*/ 30578 w 2033986"/>
                <a:gd name="connsiteY14" fmla="*/ 652655 h 652654"/>
                <a:gd name="connsiteX15" fmla="*/ 39522 w 2033986"/>
                <a:gd name="connsiteY15" fmla="*/ 625461 h 652654"/>
                <a:gd name="connsiteX16" fmla="*/ 498556 w 2033986"/>
                <a:gd name="connsiteY16" fmla="*/ 238582 h 65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986" h="652654">
                  <a:moveTo>
                    <a:pt x="498556" y="238461"/>
                  </a:moveTo>
                  <a:cubicBezTo>
                    <a:pt x="555602" y="229759"/>
                    <a:pt x="612891" y="226858"/>
                    <a:pt x="670542" y="227341"/>
                  </a:cubicBezTo>
                  <a:cubicBezTo>
                    <a:pt x="780285" y="228308"/>
                    <a:pt x="890028" y="226012"/>
                    <a:pt x="999045" y="211750"/>
                  </a:cubicBezTo>
                  <a:cubicBezTo>
                    <a:pt x="1035304" y="207037"/>
                    <a:pt x="1069749" y="195434"/>
                    <a:pt x="1104074" y="183469"/>
                  </a:cubicBezTo>
                  <a:cubicBezTo>
                    <a:pt x="1200280" y="149990"/>
                    <a:pt x="1298783" y="141167"/>
                    <a:pt x="1399944" y="151924"/>
                  </a:cubicBezTo>
                  <a:cubicBezTo>
                    <a:pt x="1569030" y="169811"/>
                    <a:pt x="1737270" y="164010"/>
                    <a:pt x="1904543" y="132344"/>
                  </a:cubicBezTo>
                  <a:cubicBezTo>
                    <a:pt x="1910707" y="131135"/>
                    <a:pt x="1916750" y="129806"/>
                    <a:pt x="1922793" y="128476"/>
                  </a:cubicBezTo>
                  <a:lnTo>
                    <a:pt x="2033986" y="0"/>
                  </a:lnTo>
                  <a:cubicBezTo>
                    <a:pt x="1987333" y="21997"/>
                    <a:pt x="1936209" y="33721"/>
                    <a:pt x="1878437" y="32391"/>
                  </a:cubicBezTo>
                  <a:cubicBezTo>
                    <a:pt x="1724459" y="28765"/>
                    <a:pt x="1570480" y="24172"/>
                    <a:pt x="1416986" y="13416"/>
                  </a:cubicBezTo>
                  <a:cubicBezTo>
                    <a:pt x="1256964" y="2176"/>
                    <a:pt x="1102865" y="17646"/>
                    <a:pt x="952030" y="72638"/>
                  </a:cubicBezTo>
                  <a:cubicBezTo>
                    <a:pt x="848934" y="110226"/>
                    <a:pt x="741367" y="121950"/>
                    <a:pt x="631625" y="128235"/>
                  </a:cubicBezTo>
                  <a:cubicBezTo>
                    <a:pt x="350621" y="144430"/>
                    <a:pt x="114577" y="287168"/>
                    <a:pt x="14624" y="580017"/>
                  </a:cubicBezTo>
                  <a:cubicBezTo>
                    <a:pt x="9306" y="595729"/>
                    <a:pt x="4472" y="611441"/>
                    <a:pt x="0" y="627274"/>
                  </a:cubicBezTo>
                  <a:lnTo>
                    <a:pt x="30578" y="652655"/>
                  </a:lnTo>
                  <a:cubicBezTo>
                    <a:pt x="33358" y="643590"/>
                    <a:pt x="36379" y="634525"/>
                    <a:pt x="39522" y="625461"/>
                  </a:cubicBezTo>
                  <a:cubicBezTo>
                    <a:pt x="116148" y="405734"/>
                    <a:pt x="266622" y="273752"/>
                    <a:pt x="498556" y="238582"/>
                  </a:cubicBezTo>
                  <a:close/>
                </a:path>
              </a:pathLst>
            </a:custGeom>
            <a:grpFill/>
            <a:ln w="12077" cap="flat">
              <a:noFill/>
              <a:prstDash val="solid"/>
              <a:miter/>
            </a:ln>
          </p:spPr>
          <p:txBody>
            <a:bodyPr rtlCol="0" anchor="ctr"/>
            <a:lstStyle/>
            <a:p>
              <a:endParaRPr lang="en-ID"/>
            </a:p>
          </p:txBody>
        </p:sp>
        <p:sp>
          <p:nvSpPr>
            <p:cNvPr id="106" name="Freeform: Shape 105">
              <a:extLst>
                <a:ext uri="{FF2B5EF4-FFF2-40B4-BE49-F238E27FC236}">
                  <a16:creationId xmlns:a16="http://schemas.microsoft.com/office/drawing/2014/main" id="{00894213-DD95-457A-B388-C8E1F1CC6E0A}"/>
                </a:ext>
              </a:extLst>
            </p:cNvPr>
            <p:cNvSpPr/>
            <p:nvPr/>
          </p:nvSpPr>
          <p:spPr>
            <a:xfrm>
              <a:off x="9941880" y="4995427"/>
              <a:ext cx="956864" cy="186655"/>
            </a:xfrm>
            <a:custGeom>
              <a:avLst/>
              <a:gdLst>
                <a:gd name="connsiteX0" fmla="*/ 517773 w 956864"/>
                <a:gd name="connsiteY0" fmla="*/ 108942 h 186655"/>
                <a:gd name="connsiteX1" fmla="*/ 790316 w 956864"/>
                <a:gd name="connsiteY1" fmla="*/ 89362 h 186655"/>
                <a:gd name="connsiteX2" fmla="*/ 917826 w 956864"/>
                <a:gd name="connsiteY2" fmla="*/ 87066 h 186655"/>
                <a:gd name="connsiteX3" fmla="*/ 956864 w 956864"/>
                <a:gd name="connsiteY3" fmla="*/ 41984 h 186655"/>
                <a:gd name="connsiteX4" fmla="*/ 927737 w 956864"/>
                <a:gd name="connsiteY4" fmla="*/ 35820 h 186655"/>
                <a:gd name="connsiteX5" fmla="*/ 618813 w 956864"/>
                <a:gd name="connsiteY5" fmla="*/ 7055 h 186655"/>
                <a:gd name="connsiteX6" fmla="*/ 414677 w 956864"/>
                <a:gd name="connsiteY6" fmla="*/ 286 h 186655"/>
                <a:gd name="connsiteX7" fmla="*/ 113369 w 956864"/>
                <a:gd name="connsiteY7" fmla="*/ 38358 h 186655"/>
                <a:gd name="connsiteX8" fmla="*/ 0 w 956864"/>
                <a:gd name="connsiteY8" fmla="*/ 108337 h 186655"/>
                <a:gd name="connsiteX9" fmla="*/ 94393 w 956864"/>
                <a:gd name="connsiteY9" fmla="*/ 186656 h 186655"/>
                <a:gd name="connsiteX10" fmla="*/ 264083 w 956864"/>
                <a:gd name="connsiteY10" fmla="*/ 130576 h 186655"/>
                <a:gd name="connsiteX11" fmla="*/ 517773 w 956864"/>
                <a:gd name="connsiteY11" fmla="*/ 108821 h 18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864" h="186655">
                  <a:moveTo>
                    <a:pt x="517773" y="108942"/>
                  </a:moveTo>
                  <a:cubicBezTo>
                    <a:pt x="608661" y="102173"/>
                    <a:pt x="699428" y="95405"/>
                    <a:pt x="790316" y="89362"/>
                  </a:cubicBezTo>
                  <a:cubicBezTo>
                    <a:pt x="832739" y="86461"/>
                    <a:pt x="875403" y="85736"/>
                    <a:pt x="917826" y="87066"/>
                  </a:cubicBezTo>
                  <a:lnTo>
                    <a:pt x="956864" y="41984"/>
                  </a:lnTo>
                  <a:cubicBezTo>
                    <a:pt x="947316" y="39687"/>
                    <a:pt x="937526" y="37633"/>
                    <a:pt x="927737" y="35820"/>
                  </a:cubicBezTo>
                  <a:cubicBezTo>
                    <a:pt x="825608" y="16965"/>
                    <a:pt x="722150" y="13461"/>
                    <a:pt x="618813" y="7055"/>
                  </a:cubicBezTo>
                  <a:cubicBezTo>
                    <a:pt x="550768" y="2825"/>
                    <a:pt x="482481" y="1495"/>
                    <a:pt x="414677" y="286"/>
                  </a:cubicBezTo>
                  <a:cubicBezTo>
                    <a:pt x="313153" y="-1406"/>
                    <a:pt x="210904" y="3550"/>
                    <a:pt x="113369" y="38358"/>
                  </a:cubicBezTo>
                  <a:cubicBezTo>
                    <a:pt x="68287" y="54433"/>
                    <a:pt x="31062" y="78363"/>
                    <a:pt x="0" y="108337"/>
                  </a:cubicBezTo>
                  <a:lnTo>
                    <a:pt x="94393" y="186656"/>
                  </a:lnTo>
                  <a:cubicBezTo>
                    <a:pt x="145760" y="157528"/>
                    <a:pt x="203290" y="140728"/>
                    <a:pt x="264083" y="130576"/>
                  </a:cubicBezTo>
                  <a:cubicBezTo>
                    <a:pt x="348083" y="116556"/>
                    <a:pt x="433169" y="115226"/>
                    <a:pt x="517773" y="108821"/>
                  </a:cubicBezTo>
                  <a:close/>
                </a:path>
              </a:pathLst>
            </a:custGeom>
            <a:grpFill/>
            <a:ln w="12077" cap="flat">
              <a:noFill/>
              <a:prstDash val="solid"/>
              <a:miter/>
            </a:ln>
          </p:spPr>
          <p:txBody>
            <a:bodyPr rtlCol="0" anchor="ctr"/>
            <a:lstStyle/>
            <a:p>
              <a:endParaRPr lang="en-ID"/>
            </a:p>
          </p:txBody>
        </p:sp>
        <p:sp>
          <p:nvSpPr>
            <p:cNvPr id="107" name="Freeform: Shape 106">
              <a:extLst>
                <a:ext uri="{FF2B5EF4-FFF2-40B4-BE49-F238E27FC236}">
                  <a16:creationId xmlns:a16="http://schemas.microsoft.com/office/drawing/2014/main" id="{BA5364EA-4DF3-4A11-83D9-DC3814893C0E}"/>
                </a:ext>
              </a:extLst>
            </p:cNvPr>
            <p:cNvSpPr/>
            <p:nvPr/>
          </p:nvSpPr>
          <p:spPr>
            <a:xfrm>
              <a:off x="9560802" y="3388974"/>
              <a:ext cx="2764838" cy="1420490"/>
            </a:xfrm>
            <a:custGeom>
              <a:avLst/>
              <a:gdLst>
                <a:gd name="connsiteX0" fmla="*/ 613858 w 2764838"/>
                <a:gd name="connsiteY0" fmla="*/ 906948 h 1420490"/>
                <a:gd name="connsiteX1" fmla="*/ 761793 w 2764838"/>
                <a:gd name="connsiteY1" fmla="*/ 893291 h 1420490"/>
                <a:gd name="connsiteX2" fmla="*/ 964116 w 2764838"/>
                <a:gd name="connsiteY2" fmla="*/ 839024 h 1420490"/>
                <a:gd name="connsiteX3" fmla="*/ 1407679 w 2764838"/>
                <a:gd name="connsiteY3" fmla="*/ 777868 h 1420490"/>
                <a:gd name="connsiteX4" fmla="*/ 1760234 w 2764838"/>
                <a:gd name="connsiteY4" fmla="*/ 795634 h 1420490"/>
                <a:gd name="connsiteX5" fmla="*/ 1908531 w 2764838"/>
                <a:gd name="connsiteY5" fmla="*/ 805183 h 1420490"/>
                <a:gd name="connsiteX6" fmla="*/ 2109525 w 2764838"/>
                <a:gd name="connsiteY6" fmla="*/ 757200 h 1420490"/>
                <a:gd name="connsiteX7" fmla="*/ 2365994 w 2764838"/>
                <a:gd name="connsiteY7" fmla="*/ 460847 h 1420490"/>
                <a:gd name="connsiteX8" fmla="*/ 2408900 w 2764838"/>
                <a:gd name="connsiteY8" fmla="*/ 381078 h 1420490"/>
                <a:gd name="connsiteX9" fmla="*/ 2696189 w 2764838"/>
                <a:gd name="connsiteY9" fmla="*/ 79406 h 1420490"/>
                <a:gd name="connsiteX10" fmla="*/ 2764838 w 2764838"/>
                <a:gd name="connsiteY10" fmla="*/ 0 h 1420490"/>
                <a:gd name="connsiteX11" fmla="*/ 2432105 w 2764838"/>
                <a:gd name="connsiteY11" fmla="*/ 269160 h 1420490"/>
                <a:gd name="connsiteX12" fmla="*/ 2400681 w 2764838"/>
                <a:gd name="connsiteY12" fmla="*/ 327536 h 1420490"/>
                <a:gd name="connsiteX13" fmla="*/ 2171164 w 2764838"/>
                <a:gd name="connsiteY13" fmla="*/ 625823 h 1420490"/>
                <a:gd name="connsiteX14" fmla="*/ 1929078 w 2764838"/>
                <a:gd name="connsiteY14" fmla="*/ 689759 h 1420490"/>
                <a:gd name="connsiteX15" fmla="*/ 1680465 w 2764838"/>
                <a:gd name="connsiteY15" fmla="*/ 670059 h 1420490"/>
                <a:gd name="connsiteX16" fmla="*/ 1192545 w 2764838"/>
                <a:gd name="connsiteY16" fmla="*/ 648304 h 1420490"/>
                <a:gd name="connsiteX17" fmla="*/ 780647 w 2764838"/>
                <a:gd name="connsiteY17" fmla="*/ 751520 h 1420490"/>
                <a:gd name="connsiteX18" fmla="*/ 650842 w 2764838"/>
                <a:gd name="connsiteY18" fmla="*/ 796843 h 1420490"/>
                <a:gd name="connsiteX19" fmla="*/ 199785 w 2764838"/>
                <a:gd name="connsiteY19" fmla="*/ 1037479 h 1420490"/>
                <a:gd name="connsiteX20" fmla="*/ 0 w 2764838"/>
                <a:gd name="connsiteY20" fmla="*/ 1398857 h 1420490"/>
                <a:gd name="connsiteX21" fmla="*/ 26106 w 2764838"/>
                <a:gd name="connsiteY21" fmla="*/ 1420491 h 1420490"/>
                <a:gd name="connsiteX22" fmla="*/ 41818 w 2764838"/>
                <a:gd name="connsiteY22" fmla="*/ 1371663 h 1420490"/>
                <a:gd name="connsiteX23" fmla="*/ 613858 w 2764838"/>
                <a:gd name="connsiteY23" fmla="*/ 907069 h 14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64838" h="1420490">
                  <a:moveTo>
                    <a:pt x="613858" y="906948"/>
                  </a:moveTo>
                  <a:cubicBezTo>
                    <a:pt x="662686" y="899334"/>
                    <a:pt x="712723" y="899576"/>
                    <a:pt x="761793" y="893291"/>
                  </a:cubicBezTo>
                  <a:cubicBezTo>
                    <a:pt x="831530" y="884347"/>
                    <a:pt x="898246" y="863075"/>
                    <a:pt x="964116" y="839024"/>
                  </a:cubicBezTo>
                  <a:cubicBezTo>
                    <a:pt x="1107458" y="786691"/>
                    <a:pt x="1254668" y="765298"/>
                    <a:pt x="1407679" y="777868"/>
                  </a:cubicBezTo>
                  <a:cubicBezTo>
                    <a:pt x="1524915" y="787536"/>
                    <a:pt x="1642756" y="789712"/>
                    <a:pt x="1760234" y="795634"/>
                  </a:cubicBezTo>
                  <a:cubicBezTo>
                    <a:pt x="1809666" y="798172"/>
                    <a:pt x="1859220" y="800348"/>
                    <a:pt x="1908531" y="805183"/>
                  </a:cubicBezTo>
                  <a:cubicBezTo>
                    <a:pt x="1984674" y="812555"/>
                    <a:pt x="2050786" y="793822"/>
                    <a:pt x="2109525" y="757200"/>
                  </a:cubicBezTo>
                  <a:lnTo>
                    <a:pt x="2365994" y="460847"/>
                  </a:lnTo>
                  <a:cubicBezTo>
                    <a:pt x="2381102" y="434740"/>
                    <a:pt x="2395363" y="408151"/>
                    <a:pt x="2408900" y="381078"/>
                  </a:cubicBezTo>
                  <a:cubicBezTo>
                    <a:pt x="2475495" y="248009"/>
                    <a:pt x="2572547" y="148902"/>
                    <a:pt x="2696189" y="79406"/>
                  </a:cubicBezTo>
                  <a:lnTo>
                    <a:pt x="2764838" y="0"/>
                  </a:lnTo>
                  <a:cubicBezTo>
                    <a:pt x="2632857" y="57409"/>
                    <a:pt x="2522994" y="148902"/>
                    <a:pt x="2432105" y="269160"/>
                  </a:cubicBezTo>
                  <a:cubicBezTo>
                    <a:pt x="2418690" y="286926"/>
                    <a:pt x="2409504" y="307231"/>
                    <a:pt x="2400681" y="327536"/>
                  </a:cubicBezTo>
                  <a:cubicBezTo>
                    <a:pt x="2349194" y="446222"/>
                    <a:pt x="2268579" y="542428"/>
                    <a:pt x="2171164" y="625823"/>
                  </a:cubicBezTo>
                  <a:cubicBezTo>
                    <a:pt x="2100581" y="686254"/>
                    <a:pt x="2017549" y="697253"/>
                    <a:pt x="1929078" y="689759"/>
                  </a:cubicBezTo>
                  <a:cubicBezTo>
                    <a:pt x="1846287" y="682628"/>
                    <a:pt x="1763376" y="674893"/>
                    <a:pt x="1680465" y="670059"/>
                  </a:cubicBezTo>
                  <a:cubicBezTo>
                    <a:pt x="1517905" y="660390"/>
                    <a:pt x="1355467" y="647216"/>
                    <a:pt x="1192545" y="648304"/>
                  </a:cubicBezTo>
                  <a:cubicBezTo>
                    <a:pt x="1047269" y="649270"/>
                    <a:pt x="906586" y="671026"/>
                    <a:pt x="780647" y="751520"/>
                  </a:cubicBezTo>
                  <a:cubicBezTo>
                    <a:pt x="741246" y="776659"/>
                    <a:pt x="695923" y="786570"/>
                    <a:pt x="650842" y="796843"/>
                  </a:cubicBezTo>
                  <a:cubicBezTo>
                    <a:pt x="478613" y="836002"/>
                    <a:pt x="325240" y="911783"/>
                    <a:pt x="199785" y="1037479"/>
                  </a:cubicBezTo>
                  <a:cubicBezTo>
                    <a:pt x="98865" y="1138641"/>
                    <a:pt x="37467" y="1262403"/>
                    <a:pt x="0" y="1398857"/>
                  </a:cubicBezTo>
                  <a:lnTo>
                    <a:pt x="26106" y="1420491"/>
                  </a:lnTo>
                  <a:cubicBezTo>
                    <a:pt x="30941" y="1404175"/>
                    <a:pt x="36017" y="1387858"/>
                    <a:pt x="41818" y="1371663"/>
                  </a:cubicBezTo>
                  <a:cubicBezTo>
                    <a:pt x="137662" y="1100207"/>
                    <a:pt x="333337" y="950821"/>
                    <a:pt x="613858" y="907069"/>
                  </a:cubicBezTo>
                  <a:close/>
                </a:path>
              </a:pathLst>
            </a:custGeom>
            <a:grpFill/>
            <a:ln w="12077" cap="flat">
              <a:noFill/>
              <a:prstDash val="solid"/>
              <a:miter/>
            </a:ln>
          </p:spPr>
          <p:txBody>
            <a:bodyPr rtlCol="0" anchor="ctr"/>
            <a:lstStyle/>
            <a:p>
              <a:endParaRPr lang="en-ID"/>
            </a:p>
          </p:txBody>
        </p:sp>
        <p:sp>
          <p:nvSpPr>
            <p:cNvPr id="108" name="Freeform: Shape 107">
              <a:extLst>
                <a:ext uri="{FF2B5EF4-FFF2-40B4-BE49-F238E27FC236}">
                  <a16:creationId xmlns:a16="http://schemas.microsoft.com/office/drawing/2014/main" id="{F3428C32-D8DF-4B08-AD1E-7C3BFA94C054}"/>
                </a:ext>
              </a:extLst>
            </p:cNvPr>
            <p:cNvSpPr/>
            <p:nvPr/>
          </p:nvSpPr>
          <p:spPr>
            <a:xfrm>
              <a:off x="9529982" y="3294581"/>
              <a:ext cx="2877360" cy="1485272"/>
            </a:xfrm>
            <a:custGeom>
              <a:avLst/>
              <a:gdLst>
                <a:gd name="connsiteX0" fmla="*/ 238340 w 2877360"/>
                <a:gd name="connsiteY0" fmla="*/ 1102261 h 1485272"/>
                <a:gd name="connsiteX1" fmla="*/ 641173 w 2877360"/>
                <a:gd name="connsiteY1" fmla="*/ 873228 h 1485272"/>
                <a:gd name="connsiteX2" fmla="*/ 829234 w 2877360"/>
                <a:gd name="connsiteY2" fmla="*/ 789470 h 1485272"/>
                <a:gd name="connsiteX3" fmla="*/ 1083890 w 2877360"/>
                <a:gd name="connsiteY3" fmla="*/ 714053 h 1485272"/>
                <a:gd name="connsiteX4" fmla="*/ 1290927 w 2877360"/>
                <a:gd name="connsiteY4" fmla="*/ 709943 h 1485272"/>
                <a:gd name="connsiteX5" fmla="*/ 1659072 w 2877360"/>
                <a:gd name="connsiteY5" fmla="*/ 729160 h 1485272"/>
                <a:gd name="connsiteX6" fmla="*/ 1918442 w 2877360"/>
                <a:gd name="connsiteY6" fmla="*/ 746564 h 1485272"/>
                <a:gd name="connsiteX7" fmla="*/ 2016461 w 2877360"/>
                <a:gd name="connsiteY7" fmla="*/ 752366 h 1485272"/>
                <a:gd name="connsiteX8" fmla="*/ 2240660 w 2877360"/>
                <a:gd name="connsiteY8" fmla="*/ 661115 h 1485272"/>
                <a:gd name="connsiteX9" fmla="*/ 2427392 w 2877360"/>
                <a:gd name="connsiteY9" fmla="*/ 402833 h 1485272"/>
                <a:gd name="connsiteX10" fmla="*/ 2587897 w 2877360"/>
                <a:gd name="connsiteY10" fmla="*/ 210542 h 1485272"/>
                <a:gd name="connsiteX11" fmla="*/ 2814754 w 2877360"/>
                <a:gd name="connsiteY11" fmla="*/ 72275 h 1485272"/>
                <a:gd name="connsiteX12" fmla="*/ 2877361 w 2877360"/>
                <a:gd name="connsiteY12" fmla="*/ 0 h 1485272"/>
                <a:gd name="connsiteX13" fmla="*/ 2876152 w 2877360"/>
                <a:gd name="connsiteY13" fmla="*/ 483 h 1485272"/>
                <a:gd name="connsiteX14" fmla="*/ 2428238 w 2877360"/>
                <a:gd name="connsiteY14" fmla="*/ 320647 h 1485272"/>
                <a:gd name="connsiteX15" fmla="*/ 2393309 w 2877360"/>
                <a:gd name="connsiteY15" fmla="*/ 383012 h 1485272"/>
                <a:gd name="connsiteX16" fmla="*/ 2242231 w 2877360"/>
                <a:gd name="connsiteY16" fmla="*/ 572402 h 1485272"/>
                <a:gd name="connsiteX17" fmla="*/ 1993376 w 2877360"/>
                <a:gd name="connsiteY17" fmla="*/ 634284 h 1485272"/>
                <a:gd name="connsiteX18" fmla="*/ 1779088 w 2877360"/>
                <a:gd name="connsiteY18" fmla="*/ 619297 h 1485272"/>
                <a:gd name="connsiteX19" fmla="*/ 1429434 w 2877360"/>
                <a:gd name="connsiteY19" fmla="*/ 598750 h 1485272"/>
                <a:gd name="connsiteX20" fmla="*/ 1283554 w 2877360"/>
                <a:gd name="connsiteY20" fmla="*/ 593795 h 1485272"/>
                <a:gd name="connsiteX21" fmla="*/ 1044731 w 2877360"/>
                <a:gd name="connsiteY21" fmla="*/ 588235 h 1485272"/>
                <a:gd name="connsiteX22" fmla="*/ 848693 w 2877360"/>
                <a:gd name="connsiteY22" fmla="*/ 617121 h 1485272"/>
                <a:gd name="connsiteX23" fmla="*/ 760705 w 2877360"/>
                <a:gd name="connsiteY23" fmla="*/ 670059 h 1485272"/>
                <a:gd name="connsiteX24" fmla="*/ 563458 w 2877360"/>
                <a:gd name="connsiteY24" fmla="*/ 811467 h 1485272"/>
                <a:gd name="connsiteX25" fmla="*/ 232176 w 2877360"/>
                <a:gd name="connsiteY25" fmla="*/ 1049324 h 1485272"/>
                <a:gd name="connsiteX26" fmla="*/ 6043 w 2877360"/>
                <a:gd name="connsiteY26" fmla="*/ 1443455 h 1485272"/>
                <a:gd name="connsiteX27" fmla="*/ 0 w 2877360"/>
                <a:gd name="connsiteY27" fmla="*/ 1467144 h 1485272"/>
                <a:gd name="connsiteX28" fmla="*/ 21755 w 2877360"/>
                <a:gd name="connsiteY28" fmla="*/ 1485273 h 1485272"/>
                <a:gd name="connsiteX29" fmla="*/ 238702 w 2877360"/>
                <a:gd name="connsiteY29" fmla="*/ 1102382 h 148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77360" h="1485272">
                  <a:moveTo>
                    <a:pt x="238340" y="1102261"/>
                  </a:moveTo>
                  <a:cubicBezTo>
                    <a:pt x="352433" y="991793"/>
                    <a:pt x="489491" y="917947"/>
                    <a:pt x="641173" y="873228"/>
                  </a:cubicBezTo>
                  <a:cubicBezTo>
                    <a:pt x="708130" y="853406"/>
                    <a:pt x="770979" y="828388"/>
                    <a:pt x="829234" y="789470"/>
                  </a:cubicBezTo>
                  <a:cubicBezTo>
                    <a:pt x="905860" y="738467"/>
                    <a:pt x="993969" y="723359"/>
                    <a:pt x="1083890" y="714053"/>
                  </a:cubicBezTo>
                  <a:cubicBezTo>
                    <a:pt x="1152902" y="706922"/>
                    <a:pt x="1222035" y="707042"/>
                    <a:pt x="1290927" y="709943"/>
                  </a:cubicBezTo>
                  <a:cubicBezTo>
                    <a:pt x="1413722" y="715019"/>
                    <a:pt x="1536639" y="718645"/>
                    <a:pt x="1659072" y="729160"/>
                  </a:cubicBezTo>
                  <a:cubicBezTo>
                    <a:pt x="1745368" y="736533"/>
                    <a:pt x="1832026" y="740521"/>
                    <a:pt x="1918442" y="746564"/>
                  </a:cubicBezTo>
                  <a:cubicBezTo>
                    <a:pt x="1951075" y="748861"/>
                    <a:pt x="1983828" y="750069"/>
                    <a:pt x="2016461" y="752366"/>
                  </a:cubicBezTo>
                  <a:cubicBezTo>
                    <a:pt x="2106866" y="758771"/>
                    <a:pt x="2178537" y="720700"/>
                    <a:pt x="2240660" y="661115"/>
                  </a:cubicBezTo>
                  <a:cubicBezTo>
                    <a:pt x="2318374" y="586543"/>
                    <a:pt x="2386420" y="505445"/>
                    <a:pt x="2427392" y="402833"/>
                  </a:cubicBezTo>
                  <a:cubicBezTo>
                    <a:pt x="2459299" y="322943"/>
                    <a:pt x="2525048" y="266742"/>
                    <a:pt x="2587897" y="210542"/>
                  </a:cubicBezTo>
                  <a:cubicBezTo>
                    <a:pt x="2656546" y="149023"/>
                    <a:pt x="2733172" y="105271"/>
                    <a:pt x="2814754" y="72275"/>
                  </a:cubicBezTo>
                  <a:lnTo>
                    <a:pt x="2877361" y="0"/>
                  </a:lnTo>
                  <a:cubicBezTo>
                    <a:pt x="2877361" y="0"/>
                    <a:pt x="2876515" y="242"/>
                    <a:pt x="2876152" y="483"/>
                  </a:cubicBezTo>
                  <a:cubicBezTo>
                    <a:pt x="2698485" y="66837"/>
                    <a:pt x="2545353" y="168844"/>
                    <a:pt x="2428238" y="320647"/>
                  </a:cubicBezTo>
                  <a:cubicBezTo>
                    <a:pt x="2413493" y="339743"/>
                    <a:pt x="2399835" y="359806"/>
                    <a:pt x="2393309" y="383012"/>
                  </a:cubicBezTo>
                  <a:cubicBezTo>
                    <a:pt x="2369499" y="467615"/>
                    <a:pt x="2308222" y="521761"/>
                    <a:pt x="2242231" y="572402"/>
                  </a:cubicBezTo>
                  <a:cubicBezTo>
                    <a:pt x="2168264" y="629207"/>
                    <a:pt x="2083902" y="642502"/>
                    <a:pt x="1993376" y="634284"/>
                  </a:cubicBezTo>
                  <a:cubicBezTo>
                    <a:pt x="1922068" y="627757"/>
                    <a:pt x="1850518" y="623769"/>
                    <a:pt x="1779088" y="619297"/>
                  </a:cubicBezTo>
                  <a:cubicBezTo>
                    <a:pt x="1662577" y="612166"/>
                    <a:pt x="1546066" y="605398"/>
                    <a:pt x="1429434" y="598750"/>
                  </a:cubicBezTo>
                  <a:cubicBezTo>
                    <a:pt x="1380848" y="595970"/>
                    <a:pt x="1332262" y="596937"/>
                    <a:pt x="1283554" y="593795"/>
                  </a:cubicBezTo>
                  <a:cubicBezTo>
                    <a:pt x="1204148" y="588598"/>
                    <a:pt x="1124258" y="586664"/>
                    <a:pt x="1044731" y="588235"/>
                  </a:cubicBezTo>
                  <a:cubicBezTo>
                    <a:pt x="978619" y="589444"/>
                    <a:pt x="911783" y="592828"/>
                    <a:pt x="848693" y="617121"/>
                  </a:cubicBezTo>
                  <a:cubicBezTo>
                    <a:pt x="816181" y="629691"/>
                    <a:pt x="783669" y="643107"/>
                    <a:pt x="760705" y="670059"/>
                  </a:cubicBezTo>
                  <a:cubicBezTo>
                    <a:pt x="706438" y="733632"/>
                    <a:pt x="635492" y="772550"/>
                    <a:pt x="563458" y="811467"/>
                  </a:cubicBezTo>
                  <a:cubicBezTo>
                    <a:pt x="442959" y="876370"/>
                    <a:pt x="329832" y="952030"/>
                    <a:pt x="232176" y="1049324"/>
                  </a:cubicBezTo>
                  <a:cubicBezTo>
                    <a:pt x="120862" y="1160154"/>
                    <a:pt x="47861" y="1292619"/>
                    <a:pt x="6043" y="1443455"/>
                  </a:cubicBezTo>
                  <a:cubicBezTo>
                    <a:pt x="3868" y="1451311"/>
                    <a:pt x="2055" y="1459167"/>
                    <a:pt x="0" y="1467144"/>
                  </a:cubicBezTo>
                  <a:lnTo>
                    <a:pt x="21755" y="1485273"/>
                  </a:lnTo>
                  <a:cubicBezTo>
                    <a:pt x="61398" y="1339997"/>
                    <a:pt x="128597" y="1209103"/>
                    <a:pt x="238702" y="1102382"/>
                  </a:cubicBezTo>
                  <a:close/>
                </a:path>
              </a:pathLst>
            </a:custGeom>
            <a:grpFill/>
            <a:ln w="12077" cap="flat">
              <a:noFill/>
              <a:prstDash val="solid"/>
              <a:miter/>
            </a:ln>
          </p:spPr>
          <p:txBody>
            <a:bodyPr rtlCol="0" anchor="ctr"/>
            <a:lstStyle/>
            <a:p>
              <a:endParaRPr lang="en-ID"/>
            </a:p>
          </p:txBody>
        </p:sp>
        <p:sp>
          <p:nvSpPr>
            <p:cNvPr id="109" name="Freeform: Shape 108">
              <a:extLst>
                <a:ext uri="{FF2B5EF4-FFF2-40B4-BE49-F238E27FC236}">
                  <a16:creationId xmlns:a16="http://schemas.microsoft.com/office/drawing/2014/main" id="{9F34F678-83DE-4387-8D9E-D893FCA78373}"/>
                </a:ext>
              </a:extLst>
            </p:cNvPr>
            <p:cNvSpPr/>
            <p:nvPr/>
          </p:nvSpPr>
          <p:spPr>
            <a:xfrm>
              <a:off x="9639604" y="4357562"/>
              <a:ext cx="1847737" cy="526958"/>
            </a:xfrm>
            <a:custGeom>
              <a:avLst/>
              <a:gdLst>
                <a:gd name="connsiteX0" fmla="*/ 95481 w 1847737"/>
                <a:gd name="connsiteY0" fmla="*/ 405734 h 526958"/>
                <a:gd name="connsiteX1" fmla="*/ 393043 w 1847737"/>
                <a:gd name="connsiteY1" fmla="*/ 204257 h 526958"/>
                <a:gd name="connsiteX2" fmla="*/ 768561 w 1847737"/>
                <a:gd name="connsiteY2" fmla="*/ 186007 h 526958"/>
                <a:gd name="connsiteX3" fmla="*/ 1030711 w 1847737"/>
                <a:gd name="connsiteY3" fmla="*/ 204015 h 526958"/>
                <a:gd name="connsiteX4" fmla="*/ 1221431 w 1847737"/>
                <a:gd name="connsiteY4" fmla="*/ 237977 h 526958"/>
                <a:gd name="connsiteX5" fmla="*/ 1352445 w 1847737"/>
                <a:gd name="connsiteY5" fmla="*/ 388209 h 526958"/>
                <a:gd name="connsiteX6" fmla="*/ 1399340 w 1847737"/>
                <a:gd name="connsiteY6" fmla="*/ 518014 h 526958"/>
                <a:gd name="connsiteX7" fmla="*/ 1433181 w 1847737"/>
                <a:gd name="connsiteY7" fmla="*/ 478855 h 526958"/>
                <a:gd name="connsiteX8" fmla="*/ 1430885 w 1847737"/>
                <a:gd name="connsiteY8" fmla="*/ 440179 h 526958"/>
                <a:gd name="connsiteX9" fmla="*/ 1565646 w 1847737"/>
                <a:gd name="connsiteY9" fmla="*/ 258887 h 526958"/>
                <a:gd name="connsiteX10" fmla="*/ 1642272 w 1847737"/>
                <a:gd name="connsiteY10" fmla="*/ 237373 h 526958"/>
                <a:gd name="connsiteX11" fmla="*/ 1847738 w 1847737"/>
                <a:gd name="connsiteY11" fmla="*/ 0 h 526958"/>
                <a:gd name="connsiteX12" fmla="*/ 1578457 w 1847737"/>
                <a:gd name="connsiteY12" fmla="*/ 48707 h 526958"/>
                <a:gd name="connsiteX13" fmla="*/ 1430522 w 1847737"/>
                <a:gd name="connsiteY13" fmla="*/ 37588 h 526958"/>
                <a:gd name="connsiteX14" fmla="*/ 1072046 w 1847737"/>
                <a:gd name="connsiteY14" fmla="*/ 62486 h 526958"/>
                <a:gd name="connsiteX15" fmla="*/ 941152 w 1847737"/>
                <a:gd name="connsiteY15" fmla="*/ 82065 h 526958"/>
                <a:gd name="connsiteX16" fmla="*/ 561404 w 1847737"/>
                <a:gd name="connsiteY16" fmla="*/ 88954 h 526958"/>
                <a:gd name="connsiteX17" fmla="*/ 295024 w 1847737"/>
                <a:gd name="connsiteY17" fmla="*/ 142617 h 526958"/>
                <a:gd name="connsiteX18" fmla="*/ 53179 w 1847737"/>
                <a:gd name="connsiteY18" fmla="*/ 368629 h 526958"/>
                <a:gd name="connsiteX19" fmla="*/ 0 w 1847737"/>
                <a:gd name="connsiteY19" fmla="*/ 495172 h 526958"/>
                <a:gd name="connsiteX20" fmla="*/ 38192 w 1847737"/>
                <a:gd name="connsiteY20" fmla="*/ 526958 h 526958"/>
                <a:gd name="connsiteX21" fmla="*/ 95602 w 1847737"/>
                <a:gd name="connsiteY21" fmla="*/ 405613 h 52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737" h="526958">
                  <a:moveTo>
                    <a:pt x="95481" y="405734"/>
                  </a:moveTo>
                  <a:cubicBezTo>
                    <a:pt x="165823" y="295145"/>
                    <a:pt x="268072" y="232538"/>
                    <a:pt x="393043" y="204257"/>
                  </a:cubicBezTo>
                  <a:cubicBezTo>
                    <a:pt x="516927" y="176217"/>
                    <a:pt x="642623" y="180930"/>
                    <a:pt x="768561" y="186007"/>
                  </a:cubicBezTo>
                  <a:cubicBezTo>
                    <a:pt x="856186" y="189632"/>
                    <a:pt x="943569" y="193983"/>
                    <a:pt x="1030711" y="204015"/>
                  </a:cubicBezTo>
                  <a:cubicBezTo>
                    <a:pt x="1095009" y="211387"/>
                    <a:pt x="1158825" y="221298"/>
                    <a:pt x="1221431" y="237977"/>
                  </a:cubicBezTo>
                  <a:cubicBezTo>
                    <a:pt x="1299266" y="258645"/>
                    <a:pt x="1331899" y="317867"/>
                    <a:pt x="1352445" y="388209"/>
                  </a:cubicBezTo>
                  <a:cubicBezTo>
                    <a:pt x="1365378" y="432686"/>
                    <a:pt x="1379760" y="476680"/>
                    <a:pt x="1399340" y="518014"/>
                  </a:cubicBezTo>
                  <a:lnTo>
                    <a:pt x="1433181" y="478855"/>
                  </a:lnTo>
                  <a:cubicBezTo>
                    <a:pt x="1431368" y="466285"/>
                    <a:pt x="1430522" y="453474"/>
                    <a:pt x="1430885" y="440179"/>
                  </a:cubicBezTo>
                  <a:cubicBezTo>
                    <a:pt x="1432214" y="347599"/>
                    <a:pt x="1494337" y="299133"/>
                    <a:pt x="1565646" y="258887"/>
                  </a:cubicBezTo>
                  <a:cubicBezTo>
                    <a:pt x="1589939" y="245108"/>
                    <a:pt x="1616045" y="239065"/>
                    <a:pt x="1642272" y="237373"/>
                  </a:cubicBezTo>
                  <a:lnTo>
                    <a:pt x="1847738" y="0"/>
                  </a:lnTo>
                  <a:cubicBezTo>
                    <a:pt x="1758662" y="20426"/>
                    <a:pt x="1669950" y="42543"/>
                    <a:pt x="1578457" y="48707"/>
                  </a:cubicBezTo>
                  <a:cubicBezTo>
                    <a:pt x="1529025" y="52091"/>
                    <a:pt x="1479713" y="43389"/>
                    <a:pt x="1430522" y="37588"/>
                  </a:cubicBezTo>
                  <a:cubicBezTo>
                    <a:pt x="1309419" y="23326"/>
                    <a:pt x="1189282" y="15108"/>
                    <a:pt x="1072046" y="62486"/>
                  </a:cubicBezTo>
                  <a:cubicBezTo>
                    <a:pt x="1030953" y="79044"/>
                    <a:pt x="985267" y="80615"/>
                    <a:pt x="941152" y="82065"/>
                  </a:cubicBezTo>
                  <a:cubicBezTo>
                    <a:pt x="814610" y="86416"/>
                    <a:pt x="688067" y="87867"/>
                    <a:pt x="561404" y="88954"/>
                  </a:cubicBezTo>
                  <a:cubicBezTo>
                    <a:pt x="469790" y="89680"/>
                    <a:pt x="379990" y="104787"/>
                    <a:pt x="295024" y="142617"/>
                  </a:cubicBezTo>
                  <a:cubicBezTo>
                    <a:pt x="188182" y="190237"/>
                    <a:pt x="108776" y="266501"/>
                    <a:pt x="53179" y="368629"/>
                  </a:cubicBezTo>
                  <a:cubicBezTo>
                    <a:pt x="30820" y="409480"/>
                    <a:pt x="13657" y="451782"/>
                    <a:pt x="0" y="495172"/>
                  </a:cubicBezTo>
                  <a:lnTo>
                    <a:pt x="38192" y="526958"/>
                  </a:lnTo>
                  <a:cubicBezTo>
                    <a:pt x="52696" y="484898"/>
                    <a:pt x="71067" y="444168"/>
                    <a:pt x="95602" y="405613"/>
                  </a:cubicBezTo>
                  <a:close/>
                </a:path>
              </a:pathLst>
            </a:custGeom>
            <a:grpFill/>
            <a:ln w="12077" cap="flat">
              <a:noFill/>
              <a:prstDash val="solid"/>
              <a:miter/>
            </a:ln>
          </p:spPr>
          <p:txBody>
            <a:bodyPr rtlCol="0" anchor="ctr"/>
            <a:lstStyle/>
            <a:p>
              <a:endParaRPr lang="en-ID"/>
            </a:p>
          </p:txBody>
        </p:sp>
        <p:sp>
          <p:nvSpPr>
            <p:cNvPr id="110" name="Freeform: Shape 109">
              <a:extLst>
                <a:ext uri="{FF2B5EF4-FFF2-40B4-BE49-F238E27FC236}">
                  <a16:creationId xmlns:a16="http://schemas.microsoft.com/office/drawing/2014/main" id="{2F92069D-188C-486F-ABA3-C5153B67826F}"/>
                </a:ext>
              </a:extLst>
            </p:cNvPr>
            <p:cNvSpPr/>
            <p:nvPr/>
          </p:nvSpPr>
          <p:spPr>
            <a:xfrm>
              <a:off x="9690970" y="4567134"/>
              <a:ext cx="1337821" cy="367181"/>
            </a:xfrm>
            <a:custGeom>
              <a:avLst/>
              <a:gdLst>
                <a:gd name="connsiteX0" fmla="*/ 1285730 w 1337821"/>
                <a:gd name="connsiteY0" fmla="*/ 208368 h 367181"/>
                <a:gd name="connsiteX1" fmla="*/ 1092834 w 1337821"/>
                <a:gd name="connsiteY1" fmla="*/ 49435 h 367181"/>
                <a:gd name="connsiteX2" fmla="*/ 825125 w 1337821"/>
                <a:gd name="connsiteY2" fmla="*/ 11001 h 367181"/>
                <a:gd name="connsiteX3" fmla="*/ 514872 w 1337821"/>
                <a:gd name="connsiteY3" fmla="*/ 848 h 367181"/>
                <a:gd name="connsiteX4" fmla="*/ 274840 w 1337821"/>
                <a:gd name="connsiteY4" fmla="*/ 41216 h 367181"/>
                <a:gd name="connsiteX5" fmla="*/ 846 w 1337821"/>
                <a:gd name="connsiteY5" fmla="*/ 325725 h 367181"/>
                <a:gd name="connsiteX6" fmla="*/ 0 w 1337821"/>
                <a:gd name="connsiteY6" fmla="*/ 328505 h 367181"/>
                <a:gd name="connsiteX7" fmla="*/ 46532 w 1337821"/>
                <a:gd name="connsiteY7" fmla="*/ 367181 h 367181"/>
                <a:gd name="connsiteX8" fmla="*/ 126542 w 1337821"/>
                <a:gd name="connsiteY8" fmla="*/ 241847 h 367181"/>
                <a:gd name="connsiteX9" fmla="*/ 410568 w 1337821"/>
                <a:gd name="connsiteY9" fmla="*/ 111679 h 367181"/>
                <a:gd name="connsiteX10" fmla="*/ 844583 w 1337821"/>
                <a:gd name="connsiteY10" fmla="*/ 119777 h 367181"/>
                <a:gd name="connsiteX11" fmla="*/ 1011856 w 1337821"/>
                <a:gd name="connsiteY11" fmla="*/ 149750 h 367181"/>
                <a:gd name="connsiteX12" fmla="*/ 1284400 w 1337821"/>
                <a:gd name="connsiteY12" fmla="*/ 327297 h 367181"/>
                <a:gd name="connsiteX13" fmla="*/ 1307485 w 1337821"/>
                <a:gd name="connsiteY13" fmla="*/ 355095 h 367181"/>
                <a:gd name="connsiteX14" fmla="*/ 1337821 w 1337821"/>
                <a:gd name="connsiteY14" fmla="*/ 320045 h 367181"/>
                <a:gd name="connsiteX15" fmla="*/ 1333470 w 1337821"/>
                <a:gd name="connsiteY15" fmla="*/ 312068 h 367181"/>
                <a:gd name="connsiteX16" fmla="*/ 1285730 w 1337821"/>
                <a:gd name="connsiteY16" fmla="*/ 208368 h 3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7821" h="367181">
                  <a:moveTo>
                    <a:pt x="1285730" y="208368"/>
                  </a:moveTo>
                  <a:cubicBezTo>
                    <a:pt x="1249713" y="120623"/>
                    <a:pt x="1182755" y="71190"/>
                    <a:pt x="1092834" y="49435"/>
                  </a:cubicBezTo>
                  <a:cubicBezTo>
                    <a:pt x="1004846" y="28163"/>
                    <a:pt x="915167" y="17769"/>
                    <a:pt x="825125" y="11001"/>
                  </a:cubicBezTo>
                  <a:cubicBezTo>
                    <a:pt x="721788" y="3265"/>
                    <a:pt x="618451" y="-2173"/>
                    <a:pt x="514872" y="848"/>
                  </a:cubicBezTo>
                  <a:cubicBezTo>
                    <a:pt x="433169" y="3265"/>
                    <a:pt x="352192" y="12935"/>
                    <a:pt x="274840" y="41216"/>
                  </a:cubicBezTo>
                  <a:cubicBezTo>
                    <a:pt x="137662" y="91374"/>
                    <a:pt x="49191" y="189151"/>
                    <a:pt x="846" y="325725"/>
                  </a:cubicBezTo>
                  <a:cubicBezTo>
                    <a:pt x="483" y="326692"/>
                    <a:pt x="242" y="327538"/>
                    <a:pt x="0" y="328505"/>
                  </a:cubicBezTo>
                  <a:lnTo>
                    <a:pt x="46532" y="367181"/>
                  </a:lnTo>
                  <a:cubicBezTo>
                    <a:pt x="65749" y="321858"/>
                    <a:pt x="91493" y="279677"/>
                    <a:pt x="126542" y="241847"/>
                  </a:cubicBezTo>
                  <a:cubicBezTo>
                    <a:pt x="203048" y="159419"/>
                    <a:pt x="303122" y="127149"/>
                    <a:pt x="410568" y="111679"/>
                  </a:cubicBezTo>
                  <a:cubicBezTo>
                    <a:pt x="555602" y="90890"/>
                    <a:pt x="700153" y="103823"/>
                    <a:pt x="844583" y="119777"/>
                  </a:cubicBezTo>
                  <a:cubicBezTo>
                    <a:pt x="901026" y="125941"/>
                    <a:pt x="956502" y="137302"/>
                    <a:pt x="1011856" y="149750"/>
                  </a:cubicBezTo>
                  <a:cubicBezTo>
                    <a:pt x="1124862" y="175011"/>
                    <a:pt x="1212366" y="237980"/>
                    <a:pt x="1284400" y="327297"/>
                  </a:cubicBezTo>
                  <a:cubicBezTo>
                    <a:pt x="1292014" y="336724"/>
                    <a:pt x="1299750" y="345909"/>
                    <a:pt x="1307485" y="355095"/>
                  </a:cubicBezTo>
                  <a:lnTo>
                    <a:pt x="1337821" y="320045"/>
                  </a:lnTo>
                  <a:cubicBezTo>
                    <a:pt x="1336371" y="317386"/>
                    <a:pt x="1334920" y="314727"/>
                    <a:pt x="1333470" y="312068"/>
                  </a:cubicBezTo>
                  <a:cubicBezTo>
                    <a:pt x="1316187" y="278226"/>
                    <a:pt x="1300112" y="243539"/>
                    <a:pt x="1285730" y="208368"/>
                  </a:cubicBezTo>
                  <a:close/>
                </a:path>
              </a:pathLst>
            </a:custGeom>
            <a:grpFill/>
            <a:ln w="12077" cap="flat">
              <a:noFill/>
              <a:prstDash val="solid"/>
              <a:miter/>
            </a:ln>
          </p:spPr>
          <p:txBody>
            <a:bodyPr rtlCol="0" anchor="ctr"/>
            <a:lstStyle/>
            <a:p>
              <a:endParaRPr lang="en-ID"/>
            </a:p>
          </p:txBody>
        </p:sp>
        <p:sp>
          <p:nvSpPr>
            <p:cNvPr id="111" name="Freeform: Shape 110">
              <a:extLst>
                <a:ext uri="{FF2B5EF4-FFF2-40B4-BE49-F238E27FC236}">
                  <a16:creationId xmlns:a16="http://schemas.microsoft.com/office/drawing/2014/main" id="{1BA984A2-B95E-4461-8156-80BFEC15221E}"/>
                </a:ext>
              </a:extLst>
            </p:cNvPr>
            <p:cNvSpPr/>
            <p:nvPr/>
          </p:nvSpPr>
          <p:spPr>
            <a:xfrm>
              <a:off x="12990260" y="1135865"/>
              <a:ext cx="482601" cy="979992"/>
            </a:xfrm>
            <a:custGeom>
              <a:avLst/>
              <a:gdLst>
                <a:gd name="connsiteX0" fmla="*/ 191929 w 482601"/>
                <a:gd name="connsiteY0" fmla="*/ 938856 h 979992"/>
                <a:gd name="connsiteX1" fmla="*/ 146847 w 482601"/>
                <a:gd name="connsiteY1" fmla="*/ 936439 h 979992"/>
                <a:gd name="connsiteX2" fmla="*/ 104546 w 482601"/>
                <a:gd name="connsiteY2" fmla="*/ 858362 h 979992"/>
                <a:gd name="connsiteX3" fmla="*/ 187578 w 482601"/>
                <a:gd name="connsiteY3" fmla="*/ 716228 h 979992"/>
                <a:gd name="connsiteX4" fmla="*/ 313758 w 482601"/>
                <a:gd name="connsiteY4" fmla="*/ 438971 h 979992"/>
                <a:gd name="connsiteX5" fmla="*/ 213563 w 482601"/>
                <a:gd name="connsiteY5" fmla="*/ 125938 h 979992"/>
                <a:gd name="connsiteX6" fmla="*/ 57530 w 482601"/>
                <a:gd name="connsiteY6" fmla="*/ 0 h 979992"/>
                <a:gd name="connsiteX7" fmla="*/ 0 w 482601"/>
                <a:gd name="connsiteY7" fmla="*/ 34204 h 979992"/>
                <a:gd name="connsiteX8" fmla="*/ 16558 w 482601"/>
                <a:gd name="connsiteY8" fmla="*/ 49553 h 979992"/>
                <a:gd name="connsiteX9" fmla="*/ 197247 w 482601"/>
                <a:gd name="connsiteY9" fmla="*/ 221298 h 979992"/>
                <a:gd name="connsiteX10" fmla="*/ 253931 w 482601"/>
                <a:gd name="connsiteY10" fmla="*/ 437883 h 979992"/>
                <a:gd name="connsiteX11" fmla="*/ 140200 w 482601"/>
                <a:gd name="connsiteY11" fmla="*/ 713569 h 979992"/>
                <a:gd name="connsiteX12" fmla="*/ 27436 w 482601"/>
                <a:gd name="connsiteY12" fmla="*/ 884105 h 979992"/>
                <a:gd name="connsiteX13" fmla="*/ 78681 w 482601"/>
                <a:gd name="connsiteY13" fmla="*/ 979103 h 979992"/>
                <a:gd name="connsiteX14" fmla="*/ 253931 w 482601"/>
                <a:gd name="connsiteY14" fmla="*/ 976444 h 979992"/>
                <a:gd name="connsiteX15" fmla="*/ 441992 w 482601"/>
                <a:gd name="connsiteY15" fmla="*/ 974631 h 979992"/>
                <a:gd name="connsiteX16" fmla="*/ 482602 w 482601"/>
                <a:gd name="connsiteY16" fmla="*/ 927736 h 979992"/>
                <a:gd name="connsiteX17" fmla="*/ 481272 w 482601"/>
                <a:gd name="connsiteY17" fmla="*/ 927736 h 979992"/>
                <a:gd name="connsiteX18" fmla="*/ 192050 w 482601"/>
                <a:gd name="connsiteY18" fmla="*/ 938856 h 9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601" h="979992">
                  <a:moveTo>
                    <a:pt x="191929" y="938856"/>
                  </a:moveTo>
                  <a:cubicBezTo>
                    <a:pt x="176942" y="938372"/>
                    <a:pt x="161713" y="938735"/>
                    <a:pt x="146847" y="936439"/>
                  </a:cubicBezTo>
                  <a:cubicBezTo>
                    <a:pt x="100436" y="929429"/>
                    <a:pt x="85087" y="900905"/>
                    <a:pt x="104546" y="858362"/>
                  </a:cubicBezTo>
                  <a:cubicBezTo>
                    <a:pt x="127509" y="808204"/>
                    <a:pt x="159175" y="763123"/>
                    <a:pt x="187578" y="716228"/>
                  </a:cubicBezTo>
                  <a:cubicBezTo>
                    <a:pt x="240515" y="628724"/>
                    <a:pt x="285959" y="538078"/>
                    <a:pt x="313758" y="438971"/>
                  </a:cubicBezTo>
                  <a:cubicBezTo>
                    <a:pt x="350862" y="306506"/>
                    <a:pt x="322097" y="212596"/>
                    <a:pt x="213563" y="125938"/>
                  </a:cubicBezTo>
                  <a:cubicBezTo>
                    <a:pt x="161351" y="84241"/>
                    <a:pt x="110226" y="41093"/>
                    <a:pt x="57530" y="0"/>
                  </a:cubicBezTo>
                  <a:lnTo>
                    <a:pt x="0" y="34204"/>
                  </a:lnTo>
                  <a:cubicBezTo>
                    <a:pt x="5560" y="39280"/>
                    <a:pt x="11119" y="44356"/>
                    <a:pt x="16558" y="49553"/>
                  </a:cubicBezTo>
                  <a:cubicBezTo>
                    <a:pt x="76989" y="106600"/>
                    <a:pt x="144309" y="156275"/>
                    <a:pt x="197247" y="221298"/>
                  </a:cubicBezTo>
                  <a:cubicBezTo>
                    <a:pt x="249217" y="285113"/>
                    <a:pt x="266621" y="357631"/>
                    <a:pt x="253931" y="437883"/>
                  </a:cubicBezTo>
                  <a:cubicBezTo>
                    <a:pt x="237856" y="538682"/>
                    <a:pt x="193983" y="628361"/>
                    <a:pt x="140200" y="713569"/>
                  </a:cubicBezTo>
                  <a:cubicBezTo>
                    <a:pt x="103820" y="771220"/>
                    <a:pt x="63694" y="826454"/>
                    <a:pt x="27436" y="884105"/>
                  </a:cubicBezTo>
                  <a:cubicBezTo>
                    <a:pt x="-10998" y="945262"/>
                    <a:pt x="5802" y="976444"/>
                    <a:pt x="78681" y="979103"/>
                  </a:cubicBezTo>
                  <a:cubicBezTo>
                    <a:pt x="137057" y="981278"/>
                    <a:pt x="195434" y="979103"/>
                    <a:pt x="253931" y="976444"/>
                  </a:cubicBezTo>
                  <a:cubicBezTo>
                    <a:pt x="316538" y="973422"/>
                    <a:pt x="379627" y="969796"/>
                    <a:pt x="441992" y="974631"/>
                  </a:cubicBezTo>
                  <a:lnTo>
                    <a:pt x="482602" y="927736"/>
                  </a:lnTo>
                  <a:cubicBezTo>
                    <a:pt x="482602" y="927736"/>
                    <a:pt x="481756" y="927736"/>
                    <a:pt x="481272" y="927736"/>
                  </a:cubicBezTo>
                  <a:cubicBezTo>
                    <a:pt x="384704" y="928220"/>
                    <a:pt x="288739" y="942119"/>
                    <a:pt x="192050" y="938856"/>
                  </a:cubicBezTo>
                  <a:close/>
                </a:path>
              </a:pathLst>
            </a:custGeom>
            <a:grpFill/>
            <a:ln w="12077" cap="flat">
              <a:noFill/>
              <a:prstDash val="solid"/>
              <a:miter/>
            </a:ln>
          </p:spPr>
          <p:txBody>
            <a:bodyPr rtlCol="0" anchor="ctr"/>
            <a:lstStyle/>
            <a:p>
              <a:endParaRPr lang="en-ID"/>
            </a:p>
          </p:txBody>
        </p:sp>
        <p:sp>
          <p:nvSpPr>
            <p:cNvPr id="112" name="Freeform: Shape 111">
              <a:extLst>
                <a:ext uri="{FF2B5EF4-FFF2-40B4-BE49-F238E27FC236}">
                  <a16:creationId xmlns:a16="http://schemas.microsoft.com/office/drawing/2014/main" id="{261504F8-673D-47CF-817A-4D58721F9E57}"/>
                </a:ext>
              </a:extLst>
            </p:cNvPr>
            <p:cNvSpPr/>
            <p:nvPr/>
          </p:nvSpPr>
          <p:spPr>
            <a:xfrm>
              <a:off x="13764808" y="1388950"/>
              <a:ext cx="55532" cy="161116"/>
            </a:xfrm>
            <a:custGeom>
              <a:avLst/>
              <a:gdLst>
                <a:gd name="connsiteX0" fmla="*/ 18548 w 55532"/>
                <a:gd name="connsiteY0" fmla="*/ 69737 h 161116"/>
                <a:gd name="connsiteX1" fmla="*/ 1869 w 55532"/>
                <a:gd name="connsiteY1" fmla="*/ 117236 h 161116"/>
                <a:gd name="connsiteX2" fmla="*/ 42238 w 55532"/>
                <a:gd name="connsiteY2" fmla="*/ 160263 h 161116"/>
                <a:gd name="connsiteX3" fmla="*/ 46710 w 55532"/>
                <a:gd name="connsiteY3" fmla="*/ 159417 h 161116"/>
                <a:gd name="connsiteX4" fmla="*/ 55532 w 55532"/>
                <a:gd name="connsiteY4" fmla="*/ 0 h 161116"/>
                <a:gd name="connsiteX5" fmla="*/ 18548 w 55532"/>
                <a:gd name="connsiteY5" fmla="*/ 69858 h 16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32" h="161116">
                  <a:moveTo>
                    <a:pt x="18548" y="69737"/>
                  </a:moveTo>
                  <a:cubicBezTo>
                    <a:pt x="11659" y="84966"/>
                    <a:pt x="5858" y="101041"/>
                    <a:pt x="1869" y="117236"/>
                  </a:cubicBezTo>
                  <a:cubicBezTo>
                    <a:pt x="-5745" y="148298"/>
                    <a:pt x="10330" y="165218"/>
                    <a:pt x="42238" y="160263"/>
                  </a:cubicBezTo>
                  <a:cubicBezTo>
                    <a:pt x="43809" y="160021"/>
                    <a:pt x="45259" y="159659"/>
                    <a:pt x="46710" y="159417"/>
                  </a:cubicBezTo>
                  <a:lnTo>
                    <a:pt x="55532" y="0"/>
                  </a:lnTo>
                  <a:cubicBezTo>
                    <a:pt x="42238" y="22722"/>
                    <a:pt x="29547" y="45807"/>
                    <a:pt x="18548" y="69858"/>
                  </a:cubicBezTo>
                  <a:close/>
                </a:path>
              </a:pathLst>
            </a:custGeom>
            <a:grpFill/>
            <a:ln w="12077" cap="flat">
              <a:noFill/>
              <a:prstDash val="solid"/>
              <a:miter/>
            </a:ln>
          </p:spPr>
          <p:txBody>
            <a:bodyPr rtlCol="0" anchor="ctr"/>
            <a:lstStyle/>
            <a:p>
              <a:endParaRPr lang="en-ID"/>
            </a:p>
          </p:txBody>
        </p:sp>
        <p:sp>
          <p:nvSpPr>
            <p:cNvPr id="113" name="Freeform: Shape 112">
              <a:extLst>
                <a:ext uri="{FF2B5EF4-FFF2-40B4-BE49-F238E27FC236}">
                  <a16:creationId xmlns:a16="http://schemas.microsoft.com/office/drawing/2014/main" id="{E4225619-C8FB-4C74-BACB-DA1634940CAD}"/>
                </a:ext>
              </a:extLst>
            </p:cNvPr>
            <p:cNvSpPr/>
            <p:nvPr/>
          </p:nvSpPr>
          <p:spPr>
            <a:xfrm>
              <a:off x="13652100" y="673689"/>
              <a:ext cx="207519" cy="103336"/>
            </a:xfrm>
            <a:custGeom>
              <a:avLst/>
              <a:gdLst>
                <a:gd name="connsiteX0" fmla="*/ 156879 w 207519"/>
                <a:gd name="connsiteY0" fmla="*/ 10152 h 103336"/>
                <a:gd name="connsiteX1" fmla="*/ 0 w 207519"/>
                <a:gd name="connsiteY1" fmla="*/ 103337 h 103336"/>
                <a:gd name="connsiteX2" fmla="*/ 148660 w 207519"/>
                <a:gd name="connsiteY2" fmla="*/ 70825 h 103336"/>
                <a:gd name="connsiteX3" fmla="*/ 204498 w 207519"/>
                <a:gd name="connsiteY3" fmla="*/ 55959 h 103336"/>
                <a:gd name="connsiteX4" fmla="*/ 207520 w 207519"/>
                <a:gd name="connsiteY4" fmla="*/ 0 h 103336"/>
                <a:gd name="connsiteX5" fmla="*/ 156879 w 207519"/>
                <a:gd name="connsiteY5" fmla="*/ 10273 h 10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19" h="103336">
                  <a:moveTo>
                    <a:pt x="156879" y="10152"/>
                  </a:moveTo>
                  <a:lnTo>
                    <a:pt x="0" y="103337"/>
                  </a:lnTo>
                  <a:cubicBezTo>
                    <a:pt x="49795" y="95964"/>
                    <a:pt x="99228" y="84362"/>
                    <a:pt x="148660" y="70825"/>
                  </a:cubicBezTo>
                  <a:cubicBezTo>
                    <a:pt x="167273" y="65749"/>
                    <a:pt x="185886" y="60673"/>
                    <a:pt x="204498" y="55959"/>
                  </a:cubicBezTo>
                  <a:lnTo>
                    <a:pt x="207520" y="0"/>
                  </a:lnTo>
                  <a:cubicBezTo>
                    <a:pt x="190599" y="3384"/>
                    <a:pt x="173679" y="6768"/>
                    <a:pt x="156879" y="10273"/>
                  </a:cubicBezTo>
                  <a:close/>
                </a:path>
              </a:pathLst>
            </a:custGeom>
            <a:grpFill/>
            <a:ln w="12077" cap="flat">
              <a:noFill/>
              <a:prstDash val="solid"/>
              <a:miter/>
            </a:ln>
          </p:spPr>
          <p:txBody>
            <a:bodyPr rtlCol="0" anchor="ctr"/>
            <a:lstStyle/>
            <a:p>
              <a:endParaRPr lang="en-ID"/>
            </a:p>
          </p:txBody>
        </p:sp>
        <p:sp>
          <p:nvSpPr>
            <p:cNvPr id="114" name="Freeform: Shape 113">
              <a:extLst>
                <a:ext uri="{FF2B5EF4-FFF2-40B4-BE49-F238E27FC236}">
                  <a16:creationId xmlns:a16="http://schemas.microsoft.com/office/drawing/2014/main" id="{31B59DEB-5EA0-468F-8662-997A3ED0F7C3}"/>
                </a:ext>
              </a:extLst>
            </p:cNvPr>
            <p:cNvSpPr/>
            <p:nvPr/>
          </p:nvSpPr>
          <p:spPr>
            <a:xfrm>
              <a:off x="10464729" y="5537658"/>
              <a:ext cx="1087" cy="725"/>
            </a:xfrm>
            <a:custGeom>
              <a:avLst/>
              <a:gdLst>
                <a:gd name="connsiteX0" fmla="*/ 0 w 1087"/>
                <a:gd name="connsiteY0" fmla="*/ 242 h 725"/>
                <a:gd name="connsiteX1" fmla="*/ 483 w 1087"/>
                <a:gd name="connsiteY1" fmla="*/ 725 h 725"/>
                <a:gd name="connsiteX2" fmla="*/ 1088 w 1087"/>
                <a:gd name="connsiteY2" fmla="*/ 0 h 725"/>
                <a:gd name="connsiteX3" fmla="*/ 0 w 1087"/>
                <a:gd name="connsiteY3" fmla="*/ 242 h 725"/>
              </a:gdLst>
              <a:ahLst/>
              <a:cxnLst>
                <a:cxn ang="0">
                  <a:pos x="connsiteX0" y="connsiteY0"/>
                </a:cxn>
                <a:cxn ang="0">
                  <a:pos x="connsiteX1" y="connsiteY1"/>
                </a:cxn>
                <a:cxn ang="0">
                  <a:pos x="connsiteX2" y="connsiteY2"/>
                </a:cxn>
                <a:cxn ang="0">
                  <a:pos x="connsiteX3" y="connsiteY3"/>
                </a:cxn>
              </a:cxnLst>
              <a:rect l="l" t="t" r="r" b="b"/>
              <a:pathLst>
                <a:path w="1087" h="725">
                  <a:moveTo>
                    <a:pt x="0" y="242"/>
                  </a:moveTo>
                  <a:lnTo>
                    <a:pt x="483" y="725"/>
                  </a:lnTo>
                  <a:lnTo>
                    <a:pt x="1088" y="0"/>
                  </a:lnTo>
                  <a:cubicBezTo>
                    <a:pt x="1088" y="0"/>
                    <a:pt x="363" y="242"/>
                    <a:pt x="0" y="242"/>
                  </a:cubicBezTo>
                  <a:close/>
                </a:path>
              </a:pathLst>
            </a:custGeom>
            <a:grpFill/>
            <a:ln w="12077" cap="flat">
              <a:noFill/>
              <a:prstDash val="solid"/>
              <a:miter/>
            </a:ln>
          </p:spPr>
          <p:txBody>
            <a:bodyPr rtlCol="0" anchor="ctr"/>
            <a:lstStyle/>
            <a:p>
              <a:endParaRPr lang="en-ID"/>
            </a:p>
          </p:txBody>
        </p:sp>
        <p:sp>
          <p:nvSpPr>
            <p:cNvPr id="115" name="Freeform: Shape 114">
              <a:extLst>
                <a:ext uri="{FF2B5EF4-FFF2-40B4-BE49-F238E27FC236}">
                  <a16:creationId xmlns:a16="http://schemas.microsoft.com/office/drawing/2014/main" id="{9718D426-A5B2-4D0D-8BDA-11A437CC3928}"/>
                </a:ext>
              </a:extLst>
            </p:cNvPr>
            <p:cNvSpPr/>
            <p:nvPr/>
          </p:nvSpPr>
          <p:spPr>
            <a:xfrm>
              <a:off x="13151974" y="1029869"/>
              <a:ext cx="516080" cy="953545"/>
            </a:xfrm>
            <a:custGeom>
              <a:avLst/>
              <a:gdLst>
                <a:gd name="connsiteX0" fmla="*/ 351346 w 516080"/>
                <a:gd name="connsiteY0" fmla="*/ 862834 h 953545"/>
                <a:gd name="connsiteX1" fmla="*/ 248976 w 516080"/>
                <a:gd name="connsiteY1" fmla="*/ 869360 h 953545"/>
                <a:gd name="connsiteX2" fmla="*/ 211146 w 516080"/>
                <a:gd name="connsiteY2" fmla="*/ 822466 h 953545"/>
                <a:gd name="connsiteX3" fmla="*/ 249701 w 516080"/>
                <a:gd name="connsiteY3" fmla="*/ 696528 h 953545"/>
                <a:gd name="connsiteX4" fmla="*/ 474504 w 516080"/>
                <a:gd name="connsiteY4" fmla="*/ 268555 h 953545"/>
                <a:gd name="connsiteX5" fmla="*/ 496622 w 516080"/>
                <a:gd name="connsiteY5" fmla="*/ 206191 h 953545"/>
                <a:gd name="connsiteX6" fmla="*/ 457463 w 516080"/>
                <a:gd name="connsiteY6" fmla="*/ 135003 h 953545"/>
                <a:gd name="connsiteX7" fmla="*/ 383374 w 516080"/>
                <a:gd name="connsiteY7" fmla="*/ 114215 h 953545"/>
                <a:gd name="connsiteX8" fmla="*/ 74693 w 516080"/>
                <a:gd name="connsiteY8" fmla="*/ 0 h 953545"/>
                <a:gd name="connsiteX9" fmla="*/ 0 w 516080"/>
                <a:gd name="connsiteY9" fmla="*/ 44356 h 953545"/>
                <a:gd name="connsiteX10" fmla="*/ 203773 w 516080"/>
                <a:gd name="connsiteY10" fmla="*/ 165339 h 953545"/>
                <a:gd name="connsiteX11" fmla="*/ 292728 w 516080"/>
                <a:gd name="connsiteY11" fmla="*/ 240515 h 953545"/>
                <a:gd name="connsiteX12" fmla="*/ 314845 w 516080"/>
                <a:gd name="connsiteY12" fmla="*/ 376727 h 953545"/>
                <a:gd name="connsiteX13" fmla="*/ 232538 w 516080"/>
                <a:gd name="connsiteY13" fmla="*/ 598025 h 953545"/>
                <a:gd name="connsiteX14" fmla="*/ 118566 w 516080"/>
                <a:gd name="connsiteY14" fmla="*/ 832256 h 953545"/>
                <a:gd name="connsiteX15" fmla="*/ 102491 w 516080"/>
                <a:gd name="connsiteY15" fmla="*/ 871536 h 953545"/>
                <a:gd name="connsiteX16" fmla="*/ 161351 w 516080"/>
                <a:gd name="connsiteY16" fmla="*/ 953118 h 953545"/>
                <a:gd name="connsiteX17" fmla="*/ 412018 w 516080"/>
                <a:gd name="connsiteY17" fmla="*/ 912629 h 953545"/>
                <a:gd name="connsiteX18" fmla="*/ 430873 w 516080"/>
                <a:gd name="connsiteY18" fmla="*/ 906827 h 953545"/>
                <a:gd name="connsiteX19" fmla="*/ 516081 w 516080"/>
                <a:gd name="connsiteY19" fmla="*/ 808446 h 953545"/>
                <a:gd name="connsiteX20" fmla="*/ 351466 w 516080"/>
                <a:gd name="connsiteY20" fmla="*/ 863196 h 95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080" h="953545">
                  <a:moveTo>
                    <a:pt x="351346" y="862834"/>
                  </a:moveTo>
                  <a:cubicBezTo>
                    <a:pt x="317867" y="870448"/>
                    <a:pt x="284026" y="878183"/>
                    <a:pt x="248976" y="869360"/>
                  </a:cubicBezTo>
                  <a:cubicBezTo>
                    <a:pt x="223836" y="863075"/>
                    <a:pt x="211146" y="848451"/>
                    <a:pt x="211146" y="822466"/>
                  </a:cubicBezTo>
                  <a:cubicBezTo>
                    <a:pt x="211146" y="776538"/>
                    <a:pt x="231692" y="736775"/>
                    <a:pt x="249701" y="696528"/>
                  </a:cubicBezTo>
                  <a:cubicBezTo>
                    <a:pt x="315450" y="549076"/>
                    <a:pt x="401745" y="412381"/>
                    <a:pt x="474504" y="268555"/>
                  </a:cubicBezTo>
                  <a:cubicBezTo>
                    <a:pt x="484536" y="248613"/>
                    <a:pt x="492513" y="228067"/>
                    <a:pt x="496622" y="206191"/>
                  </a:cubicBezTo>
                  <a:cubicBezTo>
                    <a:pt x="503390" y="170536"/>
                    <a:pt x="491545" y="147452"/>
                    <a:pt x="457463" y="135003"/>
                  </a:cubicBezTo>
                  <a:cubicBezTo>
                    <a:pt x="433411" y="126301"/>
                    <a:pt x="408393" y="119774"/>
                    <a:pt x="383374" y="114215"/>
                  </a:cubicBezTo>
                  <a:cubicBezTo>
                    <a:pt x="274598" y="90284"/>
                    <a:pt x="172953" y="49312"/>
                    <a:pt x="74693" y="0"/>
                  </a:cubicBezTo>
                  <a:lnTo>
                    <a:pt x="0" y="44356"/>
                  </a:lnTo>
                  <a:cubicBezTo>
                    <a:pt x="67199" y="85933"/>
                    <a:pt x="136453" y="124004"/>
                    <a:pt x="203773" y="165339"/>
                  </a:cubicBezTo>
                  <a:cubicBezTo>
                    <a:pt x="237252" y="186007"/>
                    <a:pt x="267709" y="210300"/>
                    <a:pt x="292728" y="240515"/>
                  </a:cubicBezTo>
                  <a:cubicBezTo>
                    <a:pt x="326327" y="281004"/>
                    <a:pt x="325602" y="328382"/>
                    <a:pt x="314845" y="376727"/>
                  </a:cubicBezTo>
                  <a:cubicBezTo>
                    <a:pt x="297562" y="454199"/>
                    <a:pt x="265896" y="526596"/>
                    <a:pt x="232538" y="598025"/>
                  </a:cubicBezTo>
                  <a:cubicBezTo>
                    <a:pt x="195917" y="676706"/>
                    <a:pt x="156516" y="754058"/>
                    <a:pt x="118566" y="832256"/>
                  </a:cubicBezTo>
                  <a:cubicBezTo>
                    <a:pt x="112401" y="844946"/>
                    <a:pt x="106600" y="857999"/>
                    <a:pt x="102491" y="871536"/>
                  </a:cubicBezTo>
                  <a:cubicBezTo>
                    <a:pt x="86416" y="925198"/>
                    <a:pt x="104425" y="950700"/>
                    <a:pt x="161351" y="953118"/>
                  </a:cubicBezTo>
                  <a:cubicBezTo>
                    <a:pt x="247525" y="956743"/>
                    <a:pt x="330195" y="936801"/>
                    <a:pt x="412018" y="912629"/>
                  </a:cubicBezTo>
                  <a:cubicBezTo>
                    <a:pt x="418303" y="910816"/>
                    <a:pt x="424588" y="908761"/>
                    <a:pt x="430873" y="906827"/>
                  </a:cubicBezTo>
                  <a:lnTo>
                    <a:pt x="516081" y="808446"/>
                  </a:lnTo>
                  <a:cubicBezTo>
                    <a:pt x="462297" y="829717"/>
                    <a:pt x="408151" y="850264"/>
                    <a:pt x="351466" y="863196"/>
                  </a:cubicBezTo>
                  <a:close/>
                </a:path>
              </a:pathLst>
            </a:custGeom>
            <a:grpFill/>
            <a:ln w="12077" cap="flat">
              <a:noFill/>
              <a:prstDash val="solid"/>
              <a:miter/>
            </a:ln>
          </p:spPr>
          <p:txBody>
            <a:bodyPr rtlCol="0" anchor="ctr"/>
            <a:lstStyle/>
            <a:p>
              <a:endParaRPr lang="en-ID"/>
            </a:p>
          </p:txBody>
        </p:sp>
        <p:sp>
          <p:nvSpPr>
            <p:cNvPr id="116" name="Freeform: Shape 115">
              <a:extLst>
                <a:ext uri="{FF2B5EF4-FFF2-40B4-BE49-F238E27FC236}">
                  <a16:creationId xmlns:a16="http://schemas.microsoft.com/office/drawing/2014/main" id="{18EA1799-CD1A-4D44-892D-6B802CD2C2E8}"/>
                </a:ext>
              </a:extLst>
            </p:cNvPr>
            <p:cNvSpPr/>
            <p:nvPr/>
          </p:nvSpPr>
          <p:spPr>
            <a:xfrm>
              <a:off x="13066887" y="1084861"/>
              <a:ext cx="491908" cy="977207"/>
            </a:xfrm>
            <a:custGeom>
              <a:avLst/>
              <a:gdLst>
                <a:gd name="connsiteX0" fmla="*/ 370442 w 491908"/>
                <a:gd name="connsiteY0" fmla="*/ 906706 h 977207"/>
                <a:gd name="connsiteX1" fmla="*/ 204257 w 491908"/>
                <a:gd name="connsiteY1" fmla="*/ 916134 h 977207"/>
                <a:gd name="connsiteX2" fmla="*/ 156395 w 491908"/>
                <a:gd name="connsiteY2" fmla="*/ 838782 h 977207"/>
                <a:gd name="connsiteX3" fmla="*/ 206190 w 491908"/>
                <a:gd name="connsiteY3" fmla="*/ 730248 h 977207"/>
                <a:gd name="connsiteX4" fmla="*/ 353280 w 491908"/>
                <a:gd name="connsiteY4" fmla="*/ 400657 h 977207"/>
                <a:gd name="connsiteX5" fmla="*/ 370563 w 491908"/>
                <a:gd name="connsiteY5" fmla="*/ 322943 h 977207"/>
                <a:gd name="connsiteX6" fmla="*/ 289102 w 491908"/>
                <a:gd name="connsiteY6" fmla="*/ 147210 h 977207"/>
                <a:gd name="connsiteX7" fmla="*/ 67079 w 491908"/>
                <a:gd name="connsiteY7" fmla="*/ 0 h 977207"/>
                <a:gd name="connsiteX8" fmla="*/ 0 w 491908"/>
                <a:gd name="connsiteY8" fmla="*/ 39884 h 977207"/>
                <a:gd name="connsiteX9" fmla="*/ 191566 w 491908"/>
                <a:gd name="connsiteY9" fmla="*/ 194709 h 977207"/>
                <a:gd name="connsiteX10" fmla="*/ 268314 w 491908"/>
                <a:gd name="connsiteY10" fmla="*/ 440058 h 977207"/>
                <a:gd name="connsiteX11" fmla="*/ 143826 w 491908"/>
                <a:gd name="connsiteY11" fmla="*/ 740642 h 977207"/>
                <a:gd name="connsiteX12" fmla="*/ 65749 w 491908"/>
                <a:gd name="connsiteY12" fmla="*/ 873469 h 977207"/>
                <a:gd name="connsiteX13" fmla="*/ 126905 w 491908"/>
                <a:gd name="connsiteY13" fmla="*/ 977048 h 977207"/>
                <a:gd name="connsiteX14" fmla="*/ 352192 w 491908"/>
                <a:gd name="connsiteY14" fmla="*/ 964962 h 977207"/>
                <a:gd name="connsiteX15" fmla="*/ 421929 w 491908"/>
                <a:gd name="connsiteY15" fmla="*/ 960369 h 977207"/>
                <a:gd name="connsiteX16" fmla="*/ 491908 w 491908"/>
                <a:gd name="connsiteY16" fmla="*/ 879633 h 977207"/>
                <a:gd name="connsiteX17" fmla="*/ 370684 w 491908"/>
                <a:gd name="connsiteY17" fmla="*/ 906827 h 97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908" h="977207">
                  <a:moveTo>
                    <a:pt x="370442" y="906706"/>
                  </a:moveTo>
                  <a:cubicBezTo>
                    <a:pt x="315450" y="914563"/>
                    <a:pt x="260458" y="926649"/>
                    <a:pt x="204257" y="916134"/>
                  </a:cubicBezTo>
                  <a:cubicBezTo>
                    <a:pt x="156033" y="907069"/>
                    <a:pt x="142255" y="885918"/>
                    <a:pt x="156395" y="838782"/>
                  </a:cubicBezTo>
                  <a:cubicBezTo>
                    <a:pt x="167877" y="800469"/>
                    <a:pt x="187336" y="765419"/>
                    <a:pt x="206190" y="730248"/>
                  </a:cubicBezTo>
                  <a:cubicBezTo>
                    <a:pt x="263237" y="624010"/>
                    <a:pt x="315812" y="515718"/>
                    <a:pt x="353280" y="400657"/>
                  </a:cubicBezTo>
                  <a:cubicBezTo>
                    <a:pt x="361498" y="375276"/>
                    <a:pt x="366937" y="349412"/>
                    <a:pt x="370563" y="322943"/>
                  </a:cubicBezTo>
                  <a:cubicBezTo>
                    <a:pt x="380836" y="246800"/>
                    <a:pt x="349654" y="187819"/>
                    <a:pt x="289102" y="147210"/>
                  </a:cubicBezTo>
                  <a:cubicBezTo>
                    <a:pt x="215376" y="97777"/>
                    <a:pt x="141892" y="47740"/>
                    <a:pt x="67079" y="0"/>
                  </a:cubicBezTo>
                  <a:lnTo>
                    <a:pt x="0" y="39884"/>
                  </a:lnTo>
                  <a:cubicBezTo>
                    <a:pt x="65870" y="88834"/>
                    <a:pt x="129322" y="141167"/>
                    <a:pt x="191566" y="194709"/>
                  </a:cubicBezTo>
                  <a:cubicBezTo>
                    <a:pt x="267226" y="259974"/>
                    <a:pt x="288014" y="343731"/>
                    <a:pt x="268314" y="440058"/>
                  </a:cubicBezTo>
                  <a:cubicBezTo>
                    <a:pt x="246196" y="548351"/>
                    <a:pt x="198576" y="646007"/>
                    <a:pt x="143826" y="740642"/>
                  </a:cubicBezTo>
                  <a:cubicBezTo>
                    <a:pt x="118082" y="785119"/>
                    <a:pt x="90405" y="828509"/>
                    <a:pt x="65749" y="873469"/>
                  </a:cubicBezTo>
                  <a:cubicBezTo>
                    <a:pt x="27073" y="944174"/>
                    <a:pt x="45565" y="975235"/>
                    <a:pt x="126905" y="977048"/>
                  </a:cubicBezTo>
                  <a:cubicBezTo>
                    <a:pt x="202323" y="978740"/>
                    <a:pt x="277016" y="966412"/>
                    <a:pt x="352192" y="964962"/>
                  </a:cubicBezTo>
                  <a:cubicBezTo>
                    <a:pt x="375639" y="964478"/>
                    <a:pt x="398844" y="962786"/>
                    <a:pt x="421929" y="960369"/>
                  </a:cubicBezTo>
                  <a:lnTo>
                    <a:pt x="491908" y="879633"/>
                  </a:lnTo>
                  <a:cubicBezTo>
                    <a:pt x="452145" y="890994"/>
                    <a:pt x="411898" y="900905"/>
                    <a:pt x="370684" y="906827"/>
                  </a:cubicBezTo>
                  <a:close/>
                </a:path>
              </a:pathLst>
            </a:custGeom>
            <a:grpFill/>
            <a:ln w="12077" cap="flat">
              <a:noFill/>
              <a:prstDash val="solid"/>
              <a:miter/>
            </a:ln>
          </p:spPr>
          <p:txBody>
            <a:bodyPr rtlCol="0" anchor="ctr"/>
            <a:lstStyle/>
            <a:p>
              <a:endParaRPr lang="en-ID"/>
            </a:p>
          </p:txBody>
        </p:sp>
        <p:sp>
          <p:nvSpPr>
            <p:cNvPr id="117" name="Freeform: Shape 116">
              <a:extLst>
                <a:ext uri="{FF2B5EF4-FFF2-40B4-BE49-F238E27FC236}">
                  <a16:creationId xmlns:a16="http://schemas.microsoft.com/office/drawing/2014/main" id="{4842A7BA-0FA7-4860-93FC-376FC086BE29}"/>
                </a:ext>
              </a:extLst>
            </p:cNvPr>
            <p:cNvSpPr/>
            <p:nvPr/>
          </p:nvSpPr>
          <p:spPr>
            <a:xfrm>
              <a:off x="13565834" y="1246333"/>
              <a:ext cx="262362" cy="482229"/>
            </a:xfrm>
            <a:custGeom>
              <a:avLst/>
              <a:gdLst>
                <a:gd name="connsiteX0" fmla="*/ 159629 w 262362"/>
                <a:gd name="connsiteY0" fmla="*/ 281488 h 482229"/>
                <a:gd name="connsiteX1" fmla="*/ 241574 w 262362"/>
                <a:gd name="connsiteY1" fmla="*/ 126905 h 482229"/>
                <a:gd name="connsiteX2" fmla="*/ 256682 w 262362"/>
                <a:gd name="connsiteY2" fmla="*/ 103700 h 482229"/>
                <a:gd name="connsiteX3" fmla="*/ 262362 w 262362"/>
                <a:gd name="connsiteY3" fmla="*/ 0 h 482229"/>
                <a:gd name="connsiteX4" fmla="*/ 124700 w 262362"/>
                <a:gd name="connsiteY4" fmla="*/ 189874 h 482229"/>
                <a:gd name="connsiteX5" fmla="*/ 6497 w 262362"/>
                <a:gd name="connsiteY5" fmla="*/ 405855 h 482229"/>
                <a:gd name="connsiteX6" fmla="*/ 454 w 262362"/>
                <a:gd name="connsiteY6" fmla="*/ 447552 h 482229"/>
                <a:gd name="connsiteX7" fmla="*/ 36713 w 262362"/>
                <a:gd name="connsiteY7" fmla="*/ 481877 h 482229"/>
                <a:gd name="connsiteX8" fmla="*/ 161805 w 262362"/>
                <a:gd name="connsiteY8" fmla="*/ 450815 h 482229"/>
                <a:gd name="connsiteX9" fmla="*/ 239277 w 262362"/>
                <a:gd name="connsiteY9" fmla="*/ 416974 h 482229"/>
                <a:gd name="connsiteX10" fmla="*/ 243870 w 262362"/>
                <a:gd name="connsiteY10" fmla="*/ 334062 h 482229"/>
                <a:gd name="connsiteX11" fmla="*/ 212446 w 262362"/>
                <a:gd name="connsiteY11" fmla="*/ 342039 h 482229"/>
                <a:gd name="connsiteX12" fmla="*/ 159509 w 262362"/>
                <a:gd name="connsiteY12" fmla="*/ 281488 h 48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362" h="482229">
                  <a:moveTo>
                    <a:pt x="159629" y="281488"/>
                  </a:moveTo>
                  <a:cubicBezTo>
                    <a:pt x="177759" y="225166"/>
                    <a:pt x="210029" y="176217"/>
                    <a:pt x="241574" y="126905"/>
                  </a:cubicBezTo>
                  <a:cubicBezTo>
                    <a:pt x="246529" y="119170"/>
                    <a:pt x="251605" y="111435"/>
                    <a:pt x="256682" y="103700"/>
                  </a:cubicBezTo>
                  <a:lnTo>
                    <a:pt x="262362" y="0"/>
                  </a:lnTo>
                  <a:cubicBezTo>
                    <a:pt x="216918" y="63573"/>
                    <a:pt x="169661" y="125938"/>
                    <a:pt x="124700" y="189874"/>
                  </a:cubicBezTo>
                  <a:cubicBezTo>
                    <a:pt x="77322" y="257436"/>
                    <a:pt x="32482" y="326448"/>
                    <a:pt x="6497" y="405855"/>
                  </a:cubicBezTo>
                  <a:cubicBezTo>
                    <a:pt x="2025" y="419512"/>
                    <a:pt x="-1238" y="433169"/>
                    <a:pt x="454" y="447552"/>
                  </a:cubicBezTo>
                  <a:cubicBezTo>
                    <a:pt x="2992" y="468944"/>
                    <a:pt x="13991" y="480426"/>
                    <a:pt x="36713" y="481877"/>
                  </a:cubicBezTo>
                  <a:cubicBezTo>
                    <a:pt x="81915" y="484898"/>
                    <a:pt x="121920" y="467978"/>
                    <a:pt x="161805" y="450815"/>
                  </a:cubicBezTo>
                  <a:cubicBezTo>
                    <a:pt x="187669" y="439696"/>
                    <a:pt x="213534" y="428456"/>
                    <a:pt x="239277" y="416974"/>
                  </a:cubicBezTo>
                  <a:lnTo>
                    <a:pt x="243870" y="334062"/>
                  </a:lnTo>
                  <a:cubicBezTo>
                    <a:pt x="233597" y="337205"/>
                    <a:pt x="223082" y="339985"/>
                    <a:pt x="212446" y="342039"/>
                  </a:cubicBezTo>
                  <a:cubicBezTo>
                    <a:pt x="161684" y="351708"/>
                    <a:pt x="143555" y="330920"/>
                    <a:pt x="159509" y="281488"/>
                  </a:cubicBezTo>
                  <a:close/>
                </a:path>
              </a:pathLst>
            </a:custGeom>
            <a:grpFill/>
            <a:ln w="12077" cap="flat">
              <a:noFill/>
              <a:prstDash val="solid"/>
              <a:miter/>
            </a:ln>
          </p:spPr>
          <p:txBody>
            <a:bodyPr rtlCol="0" anchor="ctr"/>
            <a:lstStyle/>
            <a:p>
              <a:endParaRPr lang="en-ID"/>
            </a:p>
          </p:txBody>
        </p:sp>
        <p:sp>
          <p:nvSpPr>
            <p:cNvPr id="118" name="Freeform: Shape 117">
              <a:extLst>
                <a:ext uri="{FF2B5EF4-FFF2-40B4-BE49-F238E27FC236}">
                  <a16:creationId xmlns:a16="http://schemas.microsoft.com/office/drawing/2014/main" id="{2A982B2D-AABF-4570-A2A4-882D2A635218}"/>
                </a:ext>
              </a:extLst>
            </p:cNvPr>
            <p:cNvSpPr/>
            <p:nvPr/>
          </p:nvSpPr>
          <p:spPr>
            <a:xfrm>
              <a:off x="9347118" y="2034716"/>
              <a:ext cx="3200631" cy="2589467"/>
            </a:xfrm>
            <a:custGeom>
              <a:avLst/>
              <a:gdLst>
                <a:gd name="connsiteX0" fmla="*/ 162318 w 3200631"/>
                <a:gd name="connsiteY0" fmla="*/ 2243682 h 2589467"/>
                <a:gd name="connsiteX1" fmla="*/ 364520 w 3200631"/>
                <a:gd name="connsiteY1" fmla="*/ 1957118 h 2589467"/>
                <a:gd name="connsiteX2" fmla="*/ 484536 w 3200631"/>
                <a:gd name="connsiteY2" fmla="*/ 1686750 h 2589467"/>
                <a:gd name="connsiteX3" fmla="*/ 588356 w 3200631"/>
                <a:gd name="connsiteY3" fmla="*/ 1302167 h 2589467"/>
                <a:gd name="connsiteX4" fmla="*/ 735808 w 3200631"/>
                <a:gd name="connsiteY4" fmla="*/ 1056575 h 2589467"/>
                <a:gd name="connsiteX5" fmla="*/ 1153869 w 3200631"/>
                <a:gd name="connsiteY5" fmla="*/ 854736 h 2589467"/>
                <a:gd name="connsiteX6" fmla="*/ 1227474 w 3200631"/>
                <a:gd name="connsiteY6" fmla="*/ 861504 h 2589467"/>
                <a:gd name="connsiteX7" fmla="*/ 1330207 w 3200631"/>
                <a:gd name="connsiteY7" fmla="*/ 872986 h 2589467"/>
                <a:gd name="connsiteX8" fmla="*/ 1650128 w 3200631"/>
                <a:gd name="connsiteY8" fmla="*/ 896433 h 2589467"/>
                <a:gd name="connsiteX9" fmla="*/ 1780659 w 3200631"/>
                <a:gd name="connsiteY9" fmla="*/ 879029 h 2589467"/>
                <a:gd name="connsiteX10" fmla="*/ 2140828 w 3200631"/>
                <a:gd name="connsiteY10" fmla="*/ 816423 h 2589467"/>
                <a:gd name="connsiteX11" fmla="*/ 2345689 w 3200631"/>
                <a:gd name="connsiteY11" fmla="*/ 924352 h 2589467"/>
                <a:gd name="connsiteX12" fmla="*/ 2369982 w 3200631"/>
                <a:gd name="connsiteY12" fmla="*/ 962424 h 2589467"/>
                <a:gd name="connsiteX13" fmla="*/ 2545111 w 3200631"/>
                <a:gd name="connsiteY13" fmla="*/ 1064552 h 2589467"/>
                <a:gd name="connsiteX14" fmla="*/ 2897182 w 3200631"/>
                <a:gd name="connsiteY14" fmla="*/ 986113 h 2589467"/>
                <a:gd name="connsiteX15" fmla="*/ 3150026 w 3200631"/>
                <a:gd name="connsiteY15" fmla="*/ 817994 h 2589467"/>
                <a:gd name="connsiteX16" fmla="*/ 3192206 w 3200631"/>
                <a:gd name="connsiteY16" fmla="*/ 760222 h 2589467"/>
                <a:gd name="connsiteX17" fmla="*/ 3160178 w 3200631"/>
                <a:gd name="connsiteY17" fmla="*/ 694110 h 2589467"/>
                <a:gd name="connsiteX18" fmla="*/ 3020582 w 3200631"/>
                <a:gd name="connsiteY18" fmla="*/ 702087 h 2589467"/>
                <a:gd name="connsiteX19" fmla="*/ 2754203 w 3200631"/>
                <a:gd name="connsiteY19" fmla="*/ 730127 h 2589467"/>
                <a:gd name="connsiteX20" fmla="*/ 2463650 w 3200631"/>
                <a:gd name="connsiteY20" fmla="*/ 685892 h 2589467"/>
                <a:gd name="connsiteX21" fmla="*/ 2213950 w 3200631"/>
                <a:gd name="connsiteY21" fmla="*/ 353280 h 2589467"/>
                <a:gd name="connsiteX22" fmla="*/ 2188448 w 3200631"/>
                <a:gd name="connsiteY22" fmla="*/ 28040 h 2589467"/>
                <a:gd name="connsiteX23" fmla="*/ 2186877 w 3200631"/>
                <a:gd name="connsiteY23" fmla="*/ 0 h 2589467"/>
                <a:gd name="connsiteX24" fmla="*/ 2107108 w 3200631"/>
                <a:gd name="connsiteY24" fmla="*/ 47378 h 2589467"/>
                <a:gd name="connsiteX25" fmla="*/ 2128742 w 3200631"/>
                <a:gd name="connsiteY25" fmla="*/ 260699 h 2589467"/>
                <a:gd name="connsiteX26" fmla="*/ 2172010 w 3200631"/>
                <a:gd name="connsiteY26" fmla="*/ 553548 h 2589467"/>
                <a:gd name="connsiteX27" fmla="*/ 2188689 w 3200631"/>
                <a:gd name="connsiteY27" fmla="*/ 631383 h 2589467"/>
                <a:gd name="connsiteX28" fmla="*/ 2142157 w 3200631"/>
                <a:gd name="connsiteY28" fmla="*/ 703417 h 2589467"/>
                <a:gd name="connsiteX29" fmla="*/ 1972709 w 3200631"/>
                <a:gd name="connsiteY29" fmla="*/ 735566 h 2589467"/>
                <a:gd name="connsiteX30" fmla="*/ 1763134 w 3200631"/>
                <a:gd name="connsiteY30" fmla="*/ 770012 h 2589467"/>
                <a:gd name="connsiteX31" fmla="*/ 1567701 w 3200631"/>
                <a:gd name="connsiteY31" fmla="*/ 771462 h 2589467"/>
                <a:gd name="connsiteX32" fmla="*/ 1249592 w 3200631"/>
                <a:gd name="connsiteY32" fmla="*/ 727468 h 2589467"/>
                <a:gd name="connsiteX33" fmla="*/ 1128851 w 3200631"/>
                <a:gd name="connsiteY33" fmla="*/ 753695 h 2589467"/>
                <a:gd name="connsiteX34" fmla="*/ 719854 w 3200631"/>
                <a:gd name="connsiteY34" fmla="*/ 1011252 h 2589467"/>
                <a:gd name="connsiteX35" fmla="*/ 587752 w 3200631"/>
                <a:gd name="connsiteY35" fmla="*/ 1214784 h 2589467"/>
                <a:gd name="connsiteX36" fmla="*/ 483206 w 3200631"/>
                <a:gd name="connsiteY36" fmla="*/ 1565646 h 2589467"/>
                <a:gd name="connsiteX37" fmla="*/ 229033 w 3200631"/>
                <a:gd name="connsiteY37" fmla="*/ 2108800 h 2589467"/>
                <a:gd name="connsiteX38" fmla="*/ 21272 w 3200631"/>
                <a:gd name="connsiteY38" fmla="*/ 2483835 h 2589467"/>
                <a:gd name="connsiteX39" fmla="*/ 0 w 3200631"/>
                <a:gd name="connsiteY39" fmla="*/ 2575569 h 2589467"/>
                <a:gd name="connsiteX40" fmla="*/ 16800 w 3200631"/>
                <a:gd name="connsiteY40" fmla="*/ 2589468 h 2589467"/>
                <a:gd name="connsiteX41" fmla="*/ 162438 w 3200631"/>
                <a:gd name="connsiteY41" fmla="*/ 2243803 h 2589467"/>
                <a:gd name="connsiteX42" fmla="*/ 2411075 w 3200631"/>
                <a:gd name="connsiteY42" fmla="*/ 772550 h 2589467"/>
                <a:gd name="connsiteX43" fmla="*/ 2532783 w 3200631"/>
                <a:gd name="connsiteY43" fmla="*/ 766869 h 2589467"/>
                <a:gd name="connsiteX44" fmla="*/ 2718548 w 3200631"/>
                <a:gd name="connsiteY44" fmla="*/ 772429 h 2589467"/>
                <a:gd name="connsiteX45" fmla="*/ 3003420 w 3200631"/>
                <a:gd name="connsiteY45" fmla="*/ 743180 h 2589467"/>
                <a:gd name="connsiteX46" fmla="*/ 3087781 w 3200631"/>
                <a:gd name="connsiteY46" fmla="*/ 737258 h 2589467"/>
                <a:gd name="connsiteX47" fmla="*/ 3112921 w 3200631"/>
                <a:gd name="connsiteY47" fmla="*/ 793338 h 2589467"/>
                <a:gd name="connsiteX48" fmla="*/ 3051402 w 3200631"/>
                <a:gd name="connsiteY48" fmla="*/ 858604 h 2589467"/>
                <a:gd name="connsiteX49" fmla="*/ 2590555 w 3200631"/>
                <a:gd name="connsiteY49" fmla="*/ 1023097 h 2589467"/>
                <a:gd name="connsiteX50" fmla="*/ 2375300 w 3200631"/>
                <a:gd name="connsiteY50" fmla="*/ 817148 h 2589467"/>
                <a:gd name="connsiteX51" fmla="*/ 2411196 w 3200631"/>
                <a:gd name="connsiteY51" fmla="*/ 772308 h 258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00631" h="2589467">
                  <a:moveTo>
                    <a:pt x="162318" y="2243682"/>
                  </a:moveTo>
                  <a:cubicBezTo>
                    <a:pt x="224924" y="2144817"/>
                    <a:pt x="297804" y="2053082"/>
                    <a:pt x="364520" y="1957118"/>
                  </a:cubicBezTo>
                  <a:cubicBezTo>
                    <a:pt x="422050" y="1874448"/>
                    <a:pt x="459517" y="1783802"/>
                    <a:pt x="484536" y="1686750"/>
                  </a:cubicBezTo>
                  <a:cubicBezTo>
                    <a:pt x="517652" y="1558153"/>
                    <a:pt x="539890" y="1426534"/>
                    <a:pt x="588356" y="1302167"/>
                  </a:cubicBezTo>
                  <a:cubicBezTo>
                    <a:pt x="623406" y="1212004"/>
                    <a:pt x="658939" y="1121720"/>
                    <a:pt x="735808" y="1056575"/>
                  </a:cubicBezTo>
                  <a:cubicBezTo>
                    <a:pt x="857757" y="953118"/>
                    <a:pt x="994936" y="881325"/>
                    <a:pt x="1153869" y="854736"/>
                  </a:cubicBezTo>
                  <a:cubicBezTo>
                    <a:pt x="1178646" y="850627"/>
                    <a:pt x="1203302" y="857274"/>
                    <a:pt x="1227474" y="861504"/>
                  </a:cubicBezTo>
                  <a:cubicBezTo>
                    <a:pt x="1261557" y="867426"/>
                    <a:pt x="1296003" y="874678"/>
                    <a:pt x="1330207" y="872986"/>
                  </a:cubicBezTo>
                  <a:cubicBezTo>
                    <a:pt x="1438016" y="867426"/>
                    <a:pt x="1543891" y="882776"/>
                    <a:pt x="1650128" y="896433"/>
                  </a:cubicBezTo>
                  <a:cubicBezTo>
                    <a:pt x="1694968" y="902235"/>
                    <a:pt x="1738237" y="892203"/>
                    <a:pt x="1780659" y="879029"/>
                  </a:cubicBezTo>
                  <a:cubicBezTo>
                    <a:pt x="1898016" y="842650"/>
                    <a:pt x="2018395" y="821136"/>
                    <a:pt x="2140828" y="816423"/>
                  </a:cubicBezTo>
                  <a:cubicBezTo>
                    <a:pt x="2226882" y="813159"/>
                    <a:pt x="2296256" y="852560"/>
                    <a:pt x="2345689" y="924352"/>
                  </a:cubicBezTo>
                  <a:cubicBezTo>
                    <a:pt x="2354270" y="936801"/>
                    <a:pt x="2363697" y="948887"/>
                    <a:pt x="2369982" y="962424"/>
                  </a:cubicBezTo>
                  <a:cubicBezTo>
                    <a:pt x="2405032" y="1036996"/>
                    <a:pt x="2467881" y="1062014"/>
                    <a:pt x="2545111" y="1064552"/>
                  </a:cubicBezTo>
                  <a:cubicBezTo>
                    <a:pt x="2669357" y="1068662"/>
                    <a:pt x="2785747" y="1037721"/>
                    <a:pt x="2897182" y="986113"/>
                  </a:cubicBezTo>
                  <a:cubicBezTo>
                    <a:pt x="2989883" y="943086"/>
                    <a:pt x="3079200" y="894379"/>
                    <a:pt x="3150026" y="817994"/>
                  </a:cubicBezTo>
                  <a:cubicBezTo>
                    <a:pt x="3166463" y="800348"/>
                    <a:pt x="3181087" y="781494"/>
                    <a:pt x="3192206" y="760222"/>
                  </a:cubicBezTo>
                  <a:cubicBezTo>
                    <a:pt x="3210457" y="725293"/>
                    <a:pt x="3198733" y="702450"/>
                    <a:pt x="3160178" y="694110"/>
                  </a:cubicBezTo>
                  <a:cubicBezTo>
                    <a:pt x="3112800" y="683716"/>
                    <a:pt x="3066751" y="695319"/>
                    <a:pt x="3020582" y="702087"/>
                  </a:cubicBezTo>
                  <a:cubicBezTo>
                    <a:pt x="2932111" y="714899"/>
                    <a:pt x="2844003" y="732786"/>
                    <a:pt x="2754203" y="730127"/>
                  </a:cubicBezTo>
                  <a:cubicBezTo>
                    <a:pt x="2655821" y="727226"/>
                    <a:pt x="2558648" y="715140"/>
                    <a:pt x="2463650" y="685892"/>
                  </a:cubicBezTo>
                  <a:cubicBezTo>
                    <a:pt x="2311485" y="638997"/>
                    <a:pt x="2225915" y="492271"/>
                    <a:pt x="2213950" y="353280"/>
                  </a:cubicBezTo>
                  <a:cubicBezTo>
                    <a:pt x="2204643" y="244987"/>
                    <a:pt x="2210565" y="135486"/>
                    <a:pt x="2188448" y="28040"/>
                  </a:cubicBezTo>
                  <a:cubicBezTo>
                    <a:pt x="2186635" y="18975"/>
                    <a:pt x="2186635" y="9548"/>
                    <a:pt x="2186877" y="0"/>
                  </a:cubicBezTo>
                  <a:lnTo>
                    <a:pt x="2107108" y="47378"/>
                  </a:lnTo>
                  <a:cubicBezTo>
                    <a:pt x="2123666" y="117357"/>
                    <a:pt x="2131522" y="188545"/>
                    <a:pt x="2128742" y="260699"/>
                  </a:cubicBezTo>
                  <a:cubicBezTo>
                    <a:pt x="2124753" y="361377"/>
                    <a:pt x="2142399" y="458188"/>
                    <a:pt x="2172010" y="553548"/>
                  </a:cubicBezTo>
                  <a:cubicBezTo>
                    <a:pt x="2179867" y="578929"/>
                    <a:pt x="2186514" y="604552"/>
                    <a:pt x="2188689" y="631383"/>
                  </a:cubicBezTo>
                  <a:cubicBezTo>
                    <a:pt x="2191953" y="672234"/>
                    <a:pt x="2181317" y="691089"/>
                    <a:pt x="2142157" y="703417"/>
                  </a:cubicBezTo>
                  <a:cubicBezTo>
                    <a:pt x="2087044" y="720821"/>
                    <a:pt x="2029756" y="728435"/>
                    <a:pt x="1972709" y="735566"/>
                  </a:cubicBezTo>
                  <a:cubicBezTo>
                    <a:pt x="1902367" y="744268"/>
                    <a:pt x="1832147" y="753333"/>
                    <a:pt x="1763134" y="770012"/>
                  </a:cubicBezTo>
                  <a:cubicBezTo>
                    <a:pt x="1698111" y="785724"/>
                    <a:pt x="1633087" y="776901"/>
                    <a:pt x="1567701" y="771462"/>
                  </a:cubicBezTo>
                  <a:cubicBezTo>
                    <a:pt x="1460738" y="762518"/>
                    <a:pt x="1355225" y="745235"/>
                    <a:pt x="1249592" y="727468"/>
                  </a:cubicBezTo>
                  <a:cubicBezTo>
                    <a:pt x="1207532" y="720337"/>
                    <a:pt x="1167164" y="737742"/>
                    <a:pt x="1128851" y="753695"/>
                  </a:cubicBezTo>
                  <a:cubicBezTo>
                    <a:pt x="978136" y="816423"/>
                    <a:pt x="837573" y="896071"/>
                    <a:pt x="719854" y="1011252"/>
                  </a:cubicBezTo>
                  <a:cubicBezTo>
                    <a:pt x="660752" y="1069145"/>
                    <a:pt x="619659" y="1138520"/>
                    <a:pt x="587752" y="1214784"/>
                  </a:cubicBezTo>
                  <a:cubicBezTo>
                    <a:pt x="540253" y="1328152"/>
                    <a:pt x="505566" y="1445388"/>
                    <a:pt x="483206" y="1565646"/>
                  </a:cubicBezTo>
                  <a:cubicBezTo>
                    <a:pt x="445256" y="1769299"/>
                    <a:pt x="354609" y="1945999"/>
                    <a:pt x="229033" y="2108800"/>
                  </a:cubicBezTo>
                  <a:cubicBezTo>
                    <a:pt x="141167" y="2222652"/>
                    <a:pt x="67804" y="2346052"/>
                    <a:pt x="21272" y="2483835"/>
                  </a:cubicBezTo>
                  <a:cubicBezTo>
                    <a:pt x="11119" y="2513929"/>
                    <a:pt x="4955" y="2544628"/>
                    <a:pt x="0" y="2575569"/>
                  </a:cubicBezTo>
                  <a:lnTo>
                    <a:pt x="16800" y="2589468"/>
                  </a:lnTo>
                  <a:cubicBezTo>
                    <a:pt x="38313" y="2463650"/>
                    <a:pt x="94393" y="2351128"/>
                    <a:pt x="162438" y="2243803"/>
                  </a:cubicBezTo>
                  <a:close/>
                  <a:moveTo>
                    <a:pt x="2411075" y="772550"/>
                  </a:moveTo>
                  <a:cubicBezTo>
                    <a:pt x="2451202" y="762035"/>
                    <a:pt x="2492174" y="769045"/>
                    <a:pt x="2532783" y="766869"/>
                  </a:cubicBezTo>
                  <a:cubicBezTo>
                    <a:pt x="2594906" y="763123"/>
                    <a:pt x="2656546" y="772429"/>
                    <a:pt x="2718548" y="772429"/>
                  </a:cubicBezTo>
                  <a:cubicBezTo>
                    <a:pt x="2814634" y="772550"/>
                    <a:pt x="2908906" y="757200"/>
                    <a:pt x="3003420" y="743180"/>
                  </a:cubicBezTo>
                  <a:cubicBezTo>
                    <a:pt x="3031218" y="739071"/>
                    <a:pt x="3059137" y="732061"/>
                    <a:pt x="3087781" y="737258"/>
                  </a:cubicBezTo>
                  <a:cubicBezTo>
                    <a:pt x="3123919" y="743785"/>
                    <a:pt x="3132017" y="761551"/>
                    <a:pt x="3112921" y="793338"/>
                  </a:cubicBezTo>
                  <a:cubicBezTo>
                    <a:pt x="3097209" y="819444"/>
                    <a:pt x="3075575" y="840353"/>
                    <a:pt x="3051402" y="858604"/>
                  </a:cubicBezTo>
                  <a:cubicBezTo>
                    <a:pt x="2915070" y="961940"/>
                    <a:pt x="2764839" y="1027327"/>
                    <a:pt x="2590555" y="1023097"/>
                  </a:cubicBezTo>
                  <a:cubicBezTo>
                    <a:pt x="2450597" y="1019712"/>
                    <a:pt x="2408175" y="963028"/>
                    <a:pt x="2375300" y="817148"/>
                  </a:cubicBezTo>
                  <a:cubicBezTo>
                    <a:pt x="2369741" y="792492"/>
                    <a:pt x="2387991" y="778472"/>
                    <a:pt x="2411196" y="772308"/>
                  </a:cubicBezTo>
                  <a:close/>
                </a:path>
              </a:pathLst>
            </a:custGeom>
            <a:grpFill/>
            <a:ln w="12077" cap="flat">
              <a:noFill/>
              <a:prstDash val="solid"/>
              <a:miter/>
            </a:ln>
          </p:spPr>
          <p:txBody>
            <a:bodyPr rtlCol="0" anchor="ctr"/>
            <a:lstStyle/>
            <a:p>
              <a:endParaRPr lang="en-ID"/>
            </a:p>
          </p:txBody>
        </p:sp>
        <p:sp>
          <p:nvSpPr>
            <p:cNvPr id="119" name="Freeform: Shape 118">
              <a:extLst>
                <a:ext uri="{FF2B5EF4-FFF2-40B4-BE49-F238E27FC236}">
                  <a16:creationId xmlns:a16="http://schemas.microsoft.com/office/drawing/2014/main" id="{274004DE-5CC2-4F63-B0F7-379743B0F337}"/>
                </a:ext>
              </a:extLst>
            </p:cNvPr>
            <p:cNvSpPr/>
            <p:nvPr/>
          </p:nvSpPr>
          <p:spPr>
            <a:xfrm>
              <a:off x="9471123" y="3038233"/>
              <a:ext cx="3157760" cy="1692309"/>
            </a:xfrm>
            <a:custGeom>
              <a:avLst/>
              <a:gdLst>
                <a:gd name="connsiteX0" fmla="*/ 267226 w 3157760"/>
                <a:gd name="connsiteY0" fmla="*/ 1237989 h 1692309"/>
                <a:gd name="connsiteX1" fmla="*/ 543758 w 3157760"/>
                <a:gd name="connsiteY1" fmla="*/ 985509 h 1692309"/>
                <a:gd name="connsiteX2" fmla="*/ 711635 w 3157760"/>
                <a:gd name="connsiteY2" fmla="*/ 782098 h 1692309"/>
                <a:gd name="connsiteX3" fmla="*/ 923023 w 3157760"/>
                <a:gd name="connsiteY3" fmla="*/ 651325 h 1692309"/>
                <a:gd name="connsiteX4" fmla="*/ 1201247 w 3157760"/>
                <a:gd name="connsiteY4" fmla="*/ 665345 h 1692309"/>
                <a:gd name="connsiteX5" fmla="*/ 1333833 w 3157760"/>
                <a:gd name="connsiteY5" fmla="*/ 671872 h 1692309"/>
                <a:gd name="connsiteX6" fmla="*/ 1973555 w 3157760"/>
                <a:gd name="connsiteY6" fmla="*/ 689759 h 1692309"/>
                <a:gd name="connsiteX7" fmla="*/ 2195820 w 3157760"/>
                <a:gd name="connsiteY7" fmla="*/ 704988 h 1692309"/>
                <a:gd name="connsiteX8" fmla="*/ 2274139 w 3157760"/>
                <a:gd name="connsiteY8" fmla="*/ 691935 h 1692309"/>
                <a:gd name="connsiteX9" fmla="*/ 2373125 w 3157760"/>
                <a:gd name="connsiteY9" fmla="*/ 606848 h 1692309"/>
                <a:gd name="connsiteX10" fmla="*/ 2556835 w 3157760"/>
                <a:gd name="connsiteY10" fmla="*/ 397032 h 1692309"/>
                <a:gd name="connsiteX11" fmla="*/ 3032668 w 3157760"/>
                <a:gd name="connsiteY11" fmla="*/ 130652 h 1692309"/>
                <a:gd name="connsiteX12" fmla="*/ 3052006 w 3157760"/>
                <a:gd name="connsiteY12" fmla="*/ 122191 h 1692309"/>
                <a:gd name="connsiteX13" fmla="*/ 3157761 w 3157760"/>
                <a:gd name="connsiteY13" fmla="*/ 0 h 1692309"/>
                <a:gd name="connsiteX14" fmla="*/ 3006562 w 3157760"/>
                <a:gd name="connsiteY14" fmla="*/ 87021 h 1692309"/>
                <a:gd name="connsiteX15" fmla="*/ 2658480 w 3157760"/>
                <a:gd name="connsiteY15" fmla="*/ 270127 h 1692309"/>
                <a:gd name="connsiteX16" fmla="*/ 2312935 w 3157760"/>
                <a:gd name="connsiteY16" fmla="*/ 552702 h 1692309"/>
                <a:gd name="connsiteX17" fmla="*/ 2213104 w 3157760"/>
                <a:gd name="connsiteY17" fmla="*/ 590894 h 1692309"/>
                <a:gd name="connsiteX18" fmla="*/ 2032415 w 3157760"/>
                <a:gd name="connsiteY18" fmla="*/ 560316 h 1692309"/>
                <a:gd name="connsiteX19" fmla="*/ 1886534 w 3157760"/>
                <a:gd name="connsiteY19" fmla="*/ 557536 h 1692309"/>
                <a:gd name="connsiteX20" fmla="*/ 1443092 w 3157760"/>
                <a:gd name="connsiteY20" fmla="*/ 558745 h 1692309"/>
                <a:gd name="connsiteX21" fmla="*/ 1009560 w 3157760"/>
                <a:gd name="connsiteY21" fmla="*/ 521157 h 1692309"/>
                <a:gd name="connsiteX22" fmla="*/ 824037 w 3157760"/>
                <a:gd name="connsiteY22" fmla="*/ 517894 h 1692309"/>
                <a:gd name="connsiteX23" fmla="*/ 686496 w 3157760"/>
                <a:gd name="connsiteY23" fmla="*/ 613858 h 1692309"/>
                <a:gd name="connsiteX24" fmla="*/ 635613 w 3157760"/>
                <a:gd name="connsiteY24" fmla="*/ 733632 h 1692309"/>
                <a:gd name="connsiteX25" fmla="*/ 499764 w 3157760"/>
                <a:gd name="connsiteY25" fmla="*/ 947558 h 1692309"/>
                <a:gd name="connsiteX26" fmla="*/ 321735 w 3157760"/>
                <a:gd name="connsiteY26" fmla="*/ 1130301 h 1692309"/>
                <a:gd name="connsiteX27" fmla="*/ 0 w 3157760"/>
                <a:gd name="connsiteY27" fmla="*/ 1675147 h 1692309"/>
                <a:gd name="connsiteX28" fmla="*/ 20547 w 3157760"/>
                <a:gd name="connsiteY28" fmla="*/ 1692309 h 1692309"/>
                <a:gd name="connsiteX29" fmla="*/ 47620 w 3157760"/>
                <a:gd name="connsiteY29" fmla="*/ 1598158 h 1692309"/>
                <a:gd name="connsiteX30" fmla="*/ 266622 w 3157760"/>
                <a:gd name="connsiteY30" fmla="*/ 1237869 h 169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7760" h="1692309">
                  <a:moveTo>
                    <a:pt x="267226" y="1237989"/>
                  </a:moveTo>
                  <a:cubicBezTo>
                    <a:pt x="353038" y="1146859"/>
                    <a:pt x="450573" y="1068662"/>
                    <a:pt x="543758" y="985509"/>
                  </a:cubicBezTo>
                  <a:cubicBezTo>
                    <a:pt x="610111" y="926407"/>
                    <a:pt x="672718" y="864405"/>
                    <a:pt x="711635" y="782098"/>
                  </a:cubicBezTo>
                  <a:cubicBezTo>
                    <a:pt x="753454" y="693506"/>
                    <a:pt x="827300" y="654226"/>
                    <a:pt x="923023" y="651325"/>
                  </a:cubicBezTo>
                  <a:cubicBezTo>
                    <a:pt x="1016207" y="648545"/>
                    <a:pt x="1108667" y="658214"/>
                    <a:pt x="1201247" y="665345"/>
                  </a:cubicBezTo>
                  <a:cubicBezTo>
                    <a:pt x="1245362" y="668729"/>
                    <a:pt x="1289597" y="671872"/>
                    <a:pt x="1333833" y="671872"/>
                  </a:cubicBezTo>
                  <a:cubicBezTo>
                    <a:pt x="1547275" y="672113"/>
                    <a:pt x="1759992" y="692902"/>
                    <a:pt x="1973555" y="689759"/>
                  </a:cubicBezTo>
                  <a:cubicBezTo>
                    <a:pt x="2047643" y="688672"/>
                    <a:pt x="2121128" y="706922"/>
                    <a:pt x="2195820" y="704988"/>
                  </a:cubicBezTo>
                  <a:cubicBezTo>
                    <a:pt x="2222652" y="704263"/>
                    <a:pt x="2248637" y="699791"/>
                    <a:pt x="2274139" y="691935"/>
                  </a:cubicBezTo>
                  <a:cubicBezTo>
                    <a:pt x="2319583" y="678036"/>
                    <a:pt x="2353424" y="652292"/>
                    <a:pt x="2373125" y="606848"/>
                  </a:cubicBezTo>
                  <a:cubicBezTo>
                    <a:pt x="2411680" y="517531"/>
                    <a:pt x="2484680" y="457100"/>
                    <a:pt x="2556835" y="397032"/>
                  </a:cubicBezTo>
                  <a:cubicBezTo>
                    <a:pt x="2698848" y="278829"/>
                    <a:pt x="2864791" y="202686"/>
                    <a:pt x="3032668" y="130652"/>
                  </a:cubicBezTo>
                  <a:cubicBezTo>
                    <a:pt x="3039074" y="127872"/>
                    <a:pt x="3045601" y="125092"/>
                    <a:pt x="3052006" y="122191"/>
                  </a:cubicBezTo>
                  <a:lnTo>
                    <a:pt x="3157761" y="0"/>
                  </a:lnTo>
                  <a:cubicBezTo>
                    <a:pt x="3109174" y="31908"/>
                    <a:pt x="3058412" y="60189"/>
                    <a:pt x="3006562" y="87021"/>
                  </a:cubicBezTo>
                  <a:cubicBezTo>
                    <a:pt x="2890172" y="147331"/>
                    <a:pt x="2770881" y="202444"/>
                    <a:pt x="2658480" y="270127"/>
                  </a:cubicBezTo>
                  <a:cubicBezTo>
                    <a:pt x="2529883" y="347478"/>
                    <a:pt x="2406241" y="431598"/>
                    <a:pt x="2312935" y="552702"/>
                  </a:cubicBezTo>
                  <a:cubicBezTo>
                    <a:pt x="2288159" y="584972"/>
                    <a:pt x="2252384" y="593674"/>
                    <a:pt x="2213104" y="590894"/>
                  </a:cubicBezTo>
                  <a:cubicBezTo>
                    <a:pt x="2151947" y="586543"/>
                    <a:pt x="2093208" y="567568"/>
                    <a:pt x="2032415" y="560316"/>
                  </a:cubicBezTo>
                  <a:cubicBezTo>
                    <a:pt x="1983707" y="554515"/>
                    <a:pt x="1935000" y="555119"/>
                    <a:pt x="1886534" y="557536"/>
                  </a:cubicBezTo>
                  <a:cubicBezTo>
                    <a:pt x="1738720" y="564788"/>
                    <a:pt x="1590906" y="558987"/>
                    <a:pt x="1443092" y="558745"/>
                  </a:cubicBezTo>
                  <a:cubicBezTo>
                    <a:pt x="1296970" y="558624"/>
                    <a:pt x="1154111" y="533001"/>
                    <a:pt x="1009560" y="521157"/>
                  </a:cubicBezTo>
                  <a:cubicBezTo>
                    <a:pt x="948283" y="516081"/>
                    <a:pt x="886523" y="509554"/>
                    <a:pt x="824037" y="517894"/>
                  </a:cubicBezTo>
                  <a:cubicBezTo>
                    <a:pt x="759859" y="526475"/>
                    <a:pt x="716470" y="558866"/>
                    <a:pt x="686496" y="613858"/>
                  </a:cubicBezTo>
                  <a:cubicBezTo>
                    <a:pt x="665587" y="652171"/>
                    <a:pt x="649633" y="692539"/>
                    <a:pt x="635613" y="733632"/>
                  </a:cubicBezTo>
                  <a:cubicBezTo>
                    <a:pt x="607452" y="816060"/>
                    <a:pt x="556207" y="883260"/>
                    <a:pt x="499764" y="947558"/>
                  </a:cubicBezTo>
                  <a:cubicBezTo>
                    <a:pt x="443563" y="1011494"/>
                    <a:pt x="383132" y="1071441"/>
                    <a:pt x="321735" y="1130301"/>
                  </a:cubicBezTo>
                  <a:cubicBezTo>
                    <a:pt x="161472" y="1283917"/>
                    <a:pt x="54630" y="1464847"/>
                    <a:pt x="0" y="1675147"/>
                  </a:cubicBezTo>
                  <a:lnTo>
                    <a:pt x="20547" y="1692309"/>
                  </a:lnTo>
                  <a:cubicBezTo>
                    <a:pt x="28765" y="1660764"/>
                    <a:pt x="37588" y="1629340"/>
                    <a:pt x="47620" y="1598158"/>
                  </a:cubicBezTo>
                  <a:cubicBezTo>
                    <a:pt x="92218" y="1460617"/>
                    <a:pt x="168240" y="1342414"/>
                    <a:pt x="266622" y="1237869"/>
                  </a:cubicBezTo>
                  <a:close/>
                </a:path>
              </a:pathLst>
            </a:custGeom>
            <a:grpFill/>
            <a:ln w="12077" cap="flat">
              <a:noFill/>
              <a:prstDash val="solid"/>
              <a:miter/>
            </a:ln>
          </p:spPr>
          <p:txBody>
            <a:bodyPr rtlCol="0" anchor="ctr"/>
            <a:lstStyle/>
            <a:p>
              <a:endParaRPr lang="en-ID"/>
            </a:p>
          </p:txBody>
        </p:sp>
        <p:sp>
          <p:nvSpPr>
            <p:cNvPr id="120" name="Freeform: Shape 119">
              <a:extLst>
                <a:ext uri="{FF2B5EF4-FFF2-40B4-BE49-F238E27FC236}">
                  <a16:creationId xmlns:a16="http://schemas.microsoft.com/office/drawing/2014/main" id="{DFB7D6B0-A127-4A00-9CE7-77EBDEAE8DC0}"/>
                </a:ext>
              </a:extLst>
            </p:cNvPr>
            <p:cNvSpPr/>
            <p:nvPr/>
          </p:nvSpPr>
          <p:spPr>
            <a:xfrm>
              <a:off x="11836391" y="1415461"/>
              <a:ext cx="1402723" cy="961294"/>
            </a:xfrm>
            <a:custGeom>
              <a:avLst/>
              <a:gdLst>
                <a:gd name="connsiteX0" fmla="*/ 914200 w 1402723"/>
                <a:gd name="connsiteY0" fmla="*/ 902556 h 961294"/>
                <a:gd name="connsiteX1" fmla="*/ 856791 w 1402723"/>
                <a:gd name="connsiteY1" fmla="*/ 913071 h 961294"/>
                <a:gd name="connsiteX2" fmla="*/ 823312 w 1402723"/>
                <a:gd name="connsiteY2" fmla="*/ 873670 h 961294"/>
                <a:gd name="connsiteX3" fmla="*/ 877095 w 1402723"/>
                <a:gd name="connsiteY3" fmla="*/ 758488 h 961294"/>
                <a:gd name="connsiteX4" fmla="*/ 1013669 w 1402723"/>
                <a:gd name="connsiteY4" fmla="*/ 503469 h 961294"/>
                <a:gd name="connsiteX5" fmla="*/ 1059597 w 1402723"/>
                <a:gd name="connsiteY5" fmla="*/ 324352 h 961294"/>
                <a:gd name="connsiteX6" fmla="*/ 1011131 w 1402723"/>
                <a:gd name="connsiteY6" fmla="*/ 181977 h 961294"/>
                <a:gd name="connsiteX7" fmla="*/ 932329 w 1402723"/>
                <a:gd name="connsiteY7" fmla="*/ 65707 h 961294"/>
                <a:gd name="connsiteX8" fmla="*/ 794426 w 1402723"/>
                <a:gd name="connsiteY8" fmla="*/ 3826 h 961294"/>
                <a:gd name="connsiteX9" fmla="*/ 646612 w 1402723"/>
                <a:gd name="connsiteY9" fmla="*/ 67883 h 961294"/>
                <a:gd name="connsiteX10" fmla="*/ 515839 w 1402723"/>
                <a:gd name="connsiteY10" fmla="*/ 154299 h 961294"/>
                <a:gd name="connsiteX11" fmla="*/ 504961 w 1402723"/>
                <a:gd name="connsiteY11" fmla="*/ 162034 h 961294"/>
                <a:gd name="connsiteX12" fmla="*/ 504961 w 1402723"/>
                <a:gd name="connsiteY12" fmla="*/ 162034 h 961294"/>
                <a:gd name="connsiteX13" fmla="*/ 127509 w 1402723"/>
                <a:gd name="connsiteY13" fmla="*/ 363995 h 961294"/>
                <a:gd name="connsiteX14" fmla="*/ 0 w 1402723"/>
                <a:gd name="connsiteY14" fmla="*/ 439654 h 961294"/>
                <a:gd name="connsiteX15" fmla="*/ 78802 w 1402723"/>
                <a:gd name="connsiteY15" fmla="*/ 413911 h 961294"/>
                <a:gd name="connsiteX16" fmla="*/ 286564 w 1402723"/>
                <a:gd name="connsiteY16" fmla="*/ 301026 h 961294"/>
                <a:gd name="connsiteX17" fmla="*/ 631141 w 1402723"/>
                <a:gd name="connsiteY17" fmla="*/ 94956 h 961294"/>
                <a:gd name="connsiteX18" fmla="*/ 631141 w 1402723"/>
                <a:gd name="connsiteY18" fmla="*/ 94956 h 961294"/>
                <a:gd name="connsiteX19" fmla="*/ 797326 w 1402723"/>
                <a:gd name="connsiteY19" fmla="*/ 31624 h 961294"/>
                <a:gd name="connsiteX20" fmla="*/ 874799 w 1402723"/>
                <a:gd name="connsiteY20" fmla="*/ 89034 h 961294"/>
                <a:gd name="connsiteX21" fmla="*/ 968951 w 1402723"/>
                <a:gd name="connsiteY21" fmla="*/ 274799 h 961294"/>
                <a:gd name="connsiteX22" fmla="*/ 993606 w 1402723"/>
                <a:gd name="connsiteY22" fmla="*/ 415845 h 961294"/>
                <a:gd name="connsiteX23" fmla="*/ 884951 w 1402723"/>
                <a:gd name="connsiteY23" fmla="*/ 702408 h 961294"/>
                <a:gd name="connsiteX24" fmla="*/ 800227 w 1402723"/>
                <a:gd name="connsiteY24" fmla="*/ 858924 h 961294"/>
                <a:gd name="connsiteX25" fmla="*/ 781494 w 1402723"/>
                <a:gd name="connsiteY25" fmla="*/ 902918 h 961294"/>
                <a:gd name="connsiteX26" fmla="*/ 818477 w 1402723"/>
                <a:gd name="connsiteY26" fmla="*/ 949934 h 961294"/>
                <a:gd name="connsiteX27" fmla="*/ 920968 w 1402723"/>
                <a:gd name="connsiteY27" fmla="*/ 922619 h 961294"/>
                <a:gd name="connsiteX28" fmla="*/ 1329361 w 1402723"/>
                <a:gd name="connsiteY28" fmla="*/ 944011 h 961294"/>
                <a:gd name="connsiteX29" fmla="*/ 1365136 w 1402723"/>
                <a:gd name="connsiteY29" fmla="*/ 961295 h 961294"/>
                <a:gd name="connsiteX30" fmla="*/ 1402724 w 1402723"/>
                <a:gd name="connsiteY30" fmla="*/ 917905 h 961294"/>
                <a:gd name="connsiteX31" fmla="*/ 1232550 w 1402723"/>
                <a:gd name="connsiteY31" fmla="*/ 876691 h 961294"/>
                <a:gd name="connsiteX32" fmla="*/ 914079 w 1402723"/>
                <a:gd name="connsiteY32" fmla="*/ 902435 h 96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02723" h="961294">
                  <a:moveTo>
                    <a:pt x="914200" y="902556"/>
                  </a:moveTo>
                  <a:cubicBezTo>
                    <a:pt x="895346" y="907269"/>
                    <a:pt x="876128" y="911620"/>
                    <a:pt x="856791" y="913071"/>
                  </a:cubicBezTo>
                  <a:cubicBezTo>
                    <a:pt x="828992" y="915246"/>
                    <a:pt x="816785" y="900743"/>
                    <a:pt x="823312" y="873670"/>
                  </a:cubicBezTo>
                  <a:cubicBezTo>
                    <a:pt x="833585" y="831851"/>
                    <a:pt x="856186" y="795472"/>
                    <a:pt x="877095" y="758488"/>
                  </a:cubicBezTo>
                  <a:cubicBezTo>
                    <a:pt x="924473" y="674489"/>
                    <a:pt x="977894" y="593632"/>
                    <a:pt x="1013669" y="503469"/>
                  </a:cubicBezTo>
                  <a:cubicBezTo>
                    <a:pt x="1036512" y="445818"/>
                    <a:pt x="1057542" y="387805"/>
                    <a:pt x="1059597" y="324352"/>
                  </a:cubicBezTo>
                  <a:cubicBezTo>
                    <a:pt x="1061410" y="269964"/>
                    <a:pt x="1044852" y="223311"/>
                    <a:pt x="1011131" y="181977"/>
                  </a:cubicBezTo>
                  <a:cubicBezTo>
                    <a:pt x="981399" y="145476"/>
                    <a:pt x="955535" y="106559"/>
                    <a:pt x="932329" y="65707"/>
                  </a:cubicBezTo>
                  <a:cubicBezTo>
                    <a:pt x="898971" y="7210"/>
                    <a:pt x="861142" y="-8260"/>
                    <a:pt x="794426" y="3826"/>
                  </a:cubicBezTo>
                  <a:cubicBezTo>
                    <a:pt x="740038" y="13737"/>
                    <a:pt x="692539" y="39359"/>
                    <a:pt x="646612" y="67883"/>
                  </a:cubicBezTo>
                  <a:cubicBezTo>
                    <a:pt x="602255" y="95439"/>
                    <a:pt x="559470" y="125534"/>
                    <a:pt x="515839" y="154299"/>
                  </a:cubicBezTo>
                  <a:cubicBezTo>
                    <a:pt x="512213" y="156716"/>
                    <a:pt x="508708" y="159738"/>
                    <a:pt x="504961" y="162034"/>
                  </a:cubicBezTo>
                  <a:lnTo>
                    <a:pt x="504961" y="162034"/>
                  </a:lnTo>
                  <a:cubicBezTo>
                    <a:pt x="504961" y="165056"/>
                    <a:pt x="271577" y="298367"/>
                    <a:pt x="127509" y="363995"/>
                  </a:cubicBezTo>
                  <a:lnTo>
                    <a:pt x="0" y="439654"/>
                  </a:lnTo>
                  <a:cubicBezTo>
                    <a:pt x="26469" y="433732"/>
                    <a:pt x="52817" y="425393"/>
                    <a:pt x="78802" y="413911"/>
                  </a:cubicBezTo>
                  <a:cubicBezTo>
                    <a:pt x="151198" y="382003"/>
                    <a:pt x="217189" y="338493"/>
                    <a:pt x="286564" y="301026"/>
                  </a:cubicBezTo>
                  <a:cubicBezTo>
                    <a:pt x="301792" y="292807"/>
                    <a:pt x="631141" y="94956"/>
                    <a:pt x="631141" y="94956"/>
                  </a:cubicBezTo>
                  <a:lnTo>
                    <a:pt x="631141" y="94956"/>
                  </a:lnTo>
                  <a:cubicBezTo>
                    <a:pt x="683595" y="60389"/>
                    <a:pt x="734962" y="32591"/>
                    <a:pt x="797326" y="31624"/>
                  </a:cubicBezTo>
                  <a:cubicBezTo>
                    <a:pt x="835640" y="31020"/>
                    <a:pt x="865009" y="51808"/>
                    <a:pt x="874799" y="89034"/>
                  </a:cubicBezTo>
                  <a:cubicBezTo>
                    <a:pt x="892928" y="158167"/>
                    <a:pt x="928824" y="216785"/>
                    <a:pt x="968951" y="274799"/>
                  </a:cubicBezTo>
                  <a:cubicBezTo>
                    <a:pt x="997595" y="316254"/>
                    <a:pt x="1000133" y="366170"/>
                    <a:pt x="993606" y="415845"/>
                  </a:cubicBezTo>
                  <a:cubicBezTo>
                    <a:pt x="979828" y="519907"/>
                    <a:pt x="934021" y="611762"/>
                    <a:pt x="884951" y="702408"/>
                  </a:cubicBezTo>
                  <a:cubicBezTo>
                    <a:pt x="856670" y="754621"/>
                    <a:pt x="828025" y="806591"/>
                    <a:pt x="800227" y="858924"/>
                  </a:cubicBezTo>
                  <a:cubicBezTo>
                    <a:pt x="792734" y="872945"/>
                    <a:pt x="786449" y="887810"/>
                    <a:pt x="781494" y="902918"/>
                  </a:cubicBezTo>
                  <a:cubicBezTo>
                    <a:pt x="769407" y="939539"/>
                    <a:pt x="780527" y="953559"/>
                    <a:pt x="818477" y="949934"/>
                  </a:cubicBezTo>
                  <a:cubicBezTo>
                    <a:pt x="854132" y="946549"/>
                    <a:pt x="887006" y="932409"/>
                    <a:pt x="920968" y="922619"/>
                  </a:cubicBezTo>
                  <a:cubicBezTo>
                    <a:pt x="1059718" y="882855"/>
                    <a:pt x="1196050" y="888173"/>
                    <a:pt x="1329361" y="944011"/>
                  </a:cubicBezTo>
                  <a:cubicBezTo>
                    <a:pt x="1341689" y="949208"/>
                    <a:pt x="1353533" y="955010"/>
                    <a:pt x="1365136" y="961295"/>
                  </a:cubicBezTo>
                  <a:lnTo>
                    <a:pt x="1402724" y="917905"/>
                  </a:lnTo>
                  <a:cubicBezTo>
                    <a:pt x="1349786" y="895546"/>
                    <a:pt x="1292135" y="883580"/>
                    <a:pt x="1232550" y="876691"/>
                  </a:cubicBezTo>
                  <a:cubicBezTo>
                    <a:pt x="1124379" y="864242"/>
                    <a:pt x="1018867" y="876087"/>
                    <a:pt x="914079" y="902435"/>
                  </a:cubicBezTo>
                  <a:close/>
                </a:path>
              </a:pathLst>
            </a:custGeom>
            <a:grpFill/>
            <a:ln w="12077" cap="flat">
              <a:noFill/>
              <a:prstDash val="solid"/>
              <a:miter/>
            </a:ln>
          </p:spPr>
          <p:txBody>
            <a:bodyPr rtlCol="0" anchor="ctr"/>
            <a:lstStyle/>
            <a:p>
              <a:endParaRPr lang="en-ID"/>
            </a:p>
          </p:txBody>
        </p:sp>
        <p:sp>
          <p:nvSpPr>
            <p:cNvPr id="121" name="Freeform: Shape 120">
              <a:extLst>
                <a:ext uri="{FF2B5EF4-FFF2-40B4-BE49-F238E27FC236}">
                  <a16:creationId xmlns:a16="http://schemas.microsoft.com/office/drawing/2014/main" id="{061269A1-194B-487A-A40C-914528C8E22A}"/>
                </a:ext>
              </a:extLst>
            </p:cNvPr>
            <p:cNvSpPr/>
            <p:nvPr/>
          </p:nvSpPr>
          <p:spPr>
            <a:xfrm>
              <a:off x="9754423" y="4699580"/>
              <a:ext cx="1233879" cy="299154"/>
            </a:xfrm>
            <a:custGeom>
              <a:avLst/>
              <a:gdLst>
                <a:gd name="connsiteX0" fmla="*/ 819928 w 1233879"/>
                <a:gd name="connsiteY0" fmla="*/ 23227 h 299154"/>
                <a:gd name="connsiteX1" fmla="*/ 430631 w 1233879"/>
                <a:gd name="connsiteY1" fmla="*/ 1714 h 299154"/>
                <a:gd name="connsiteX2" fmla="*/ 190237 w 1233879"/>
                <a:gd name="connsiteY2" fmla="*/ 52355 h 299154"/>
                <a:gd name="connsiteX3" fmla="*/ 0 w 1233879"/>
                <a:gd name="connsiteY3" fmla="*/ 248756 h 299154"/>
                <a:gd name="connsiteX4" fmla="*/ 60794 w 1233879"/>
                <a:gd name="connsiteY4" fmla="*/ 299155 h 299154"/>
                <a:gd name="connsiteX5" fmla="*/ 346270 w 1233879"/>
                <a:gd name="connsiteY5" fmla="*/ 122817 h 299154"/>
                <a:gd name="connsiteX6" fmla="*/ 990222 w 1233879"/>
                <a:gd name="connsiteY6" fmla="*/ 171041 h 299154"/>
                <a:gd name="connsiteX7" fmla="*/ 1202577 w 1233879"/>
                <a:gd name="connsiteY7" fmla="*/ 270632 h 299154"/>
                <a:gd name="connsiteX8" fmla="*/ 1233880 w 1233879"/>
                <a:gd name="connsiteY8" fmla="*/ 234494 h 299154"/>
                <a:gd name="connsiteX9" fmla="*/ 1153023 w 1233879"/>
                <a:gd name="connsiteY9" fmla="*/ 155813 h 299154"/>
                <a:gd name="connsiteX10" fmla="*/ 820048 w 1233879"/>
                <a:gd name="connsiteY10" fmla="*/ 23348 h 29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3879" h="299154">
                  <a:moveTo>
                    <a:pt x="819928" y="23227"/>
                  </a:moveTo>
                  <a:cubicBezTo>
                    <a:pt x="691089" y="2560"/>
                    <a:pt x="561041" y="-3363"/>
                    <a:pt x="430631" y="1714"/>
                  </a:cubicBezTo>
                  <a:cubicBezTo>
                    <a:pt x="347962" y="4977"/>
                    <a:pt x="266501" y="18030"/>
                    <a:pt x="190237" y="52355"/>
                  </a:cubicBezTo>
                  <a:cubicBezTo>
                    <a:pt x="97415" y="94173"/>
                    <a:pt x="38072" y="162944"/>
                    <a:pt x="0" y="248756"/>
                  </a:cubicBezTo>
                  <a:lnTo>
                    <a:pt x="60794" y="299155"/>
                  </a:lnTo>
                  <a:cubicBezTo>
                    <a:pt x="120016" y="199806"/>
                    <a:pt x="217914" y="139496"/>
                    <a:pt x="346270" y="122817"/>
                  </a:cubicBezTo>
                  <a:cubicBezTo>
                    <a:pt x="564425" y="94415"/>
                    <a:pt x="779197" y="113390"/>
                    <a:pt x="990222" y="171041"/>
                  </a:cubicBezTo>
                  <a:cubicBezTo>
                    <a:pt x="1067453" y="192071"/>
                    <a:pt x="1137432" y="227000"/>
                    <a:pt x="1202577" y="270632"/>
                  </a:cubicBezTo>
                  <a:lnTo>
                    <a:pt x="1233880" y="234494"/>
                  </a:lnTo>
                  <a:cubicBezTo>
                    <a:pt x="1207411" y="207783"/>
                    <a:pt x="1180580" y="181435"/>
                    <a:pt x="1153023" y="155813"/>
                  </a:cubicBezTo>
                  <a:cubicBezTo>
                    <a:pt x="1059234" y="68550"/>
                    <a:pt x="940548" y="42686"/>
                    <a:pt x="820048" y="23348"/>
                  </a:cubicBezTo>
                  <a:close/>
                </a:path>
              </a:pathLst>
            </a:custGeom>
            <a:grpFill/>
            <a:ln w="12077" cap="flat">
              <a:noFill/>
              <a:prstDash val="solid"/>
              <a:miter/>
            </a:ln>
          </p:spPr>
          <p:txBody>
            <a:bodyPr rtlCol="0" anchor="ctr"/>
            <a:lstStyle/>
            <a:p>
              <a:endParaRPr lang="en-ID"/>
            </a:p>
          </p:txBody>
        </p:sp>
        <p:sp>
          <p:nvSpPr>
            <p:cNvPr id="122" name="Freeform: Shape 121">
              <a:extLst>
                <a:ext uri="{FF2B5EF4-FFF2-40B4-BE49-F238E27FC236}">
                  <a16:creationId xmlns:a16="http://schemas.microsoft.com/office/drawing/2014/main" id="{1AF65B2A-C9E8-47A8-8CA5-CD4BC7B424D4}"/>
                </a:ext>
              </a:extLst>
            </p:cNvPr>
            <p:cNvSpPr/>
            <p:nvPr/>
          </p:nvSpPr>
          <p:spPr>
            <a:xfrm>
              <a:off x="12055876" y="1350235"/>
              <a:ext cx="1230858" cy="970439"/>
            </a:xfrm>
            <a:custGeom>
              <a:avLst/>
              <a:gdLst>
                <a:gd name="connsiteX0" fmla="*/ 729523 w 1230858"/>
                <a:gd name="connsiteY0" fmla="*/ 923908 h 970439"/>
                <a:gd name="connsiteX1" fmla="*/ 708372 w 1230858"/>
                <a:gd name="connsiteY1" fmla="*/ 925842 h 970439"/>
                <a:gd name="connsiteX2" fmla="*/ 670784 w 1230858"/>
                <a:gd name="connsiteY2" fmla="*/ 878343 h 970439"/>
                <a:gd name="connsiteX3" fmla="*/ 722271 w 1230858"/>
                <a:gd name="connsiteY3" fmla="*/ 776819 h 970439"/>
                <a:gd name="connsiteX4" fmla="*/ 901872 w 1230858"/>
                <a:gd name="connsiteY4" fmla="*/ 445536 h 970439"/>
                <a:gd name="connsiteX5" fmla="*/ 856670 w 1230858"/>
                <a:gd name="connsiteY5" fmla="*/ 156918 h 970439"/>
                <a:gd name="connsiteX6" fmla="*/ 774242 w 1230858"/>
                <a:gd name="connsiteY6" fmla="*/ 52856 h 970439"/>
                <a:gd name="connsiteX7" fmla="*/ 633317 w 1230858"/>
                <a:gd name="connsiteY7" fmla="*/ 6082 h 970439"/>
                <a:gd name="connsiteX8" fmla="*/ 607452 w 1230858"/>
                <a:gd name="connsiteY8" fmla="*/ 13938 h 970439"/>
                <a:gd name="connsiteX9" fmla="*/ 0 w 1230858"/>
                <a:gd name="connsiteY9" fmla="*/ 374711 h 970439"/>
                <a:gd name="connsiteX10" fmla="*/ 96569 w 1230858"/>
                <a:gd name="connsiteY10" fmla="*/ 326487 h 970439"/>
                <a:gd name="connsiteX11" fmla="*/ 276170 w 1230858"/>
                <a:gd name="connsiteY11" fmla="*/ 224480 h 970439"/>
                <a:gd name="connsiteX12" fmla="*/ 524783 w 1230858"/>
                <a:gd name="connsiteY12" fmla="*/ 72677 h 970439"/>
                <a:gd name="connsiteX13" fmla="*/ 615067 w 1230858"/>
                <a:gd name="connsiteY13" fmla="*/ 52251 h 970439"/>
                <a:gd name="connsiteX14" fmla="*/ 725897 w 1230858"/>
                <a:gd name="connsiteY14" fmla="*/ 110990 h 970439"/>
                <a:gd name="connsiteX15" fmla="*/ 811951 w 1230858"/>
                <a:gd name="connsiteY15" fmla="*/ 232094 h 970439"/>
                <a:gd name="connsiteX16" fmla="*/ 845913 w 1230858"/>
                <a:gd name="connsiteY16" fmla="*/ 465841 h 970439"/>
                <a:gd name="connsiteX17" fmla="*/ 707647 w 1230858"/>
                <a:gd name="connsiteY17" fmla="*/ 758085 h 970439"/>
                <a:gd name="connsiteX18" fmla="*/ 625582 w 1230858"/>
                <a:gd name="connsiteY18" fmla="*/ 909767 h 970439"/>
                <a:gd name="connsiteX19" fmla="*/ 623768 w 1230858"/>
                <a:gd name="connsiteY19" fmla="*/ 955211 h 970439"/>
                <a:gd name="connsiteX20" fmla="*/ 667641 w 1230858"/>
                <a:gd name="connsiteY20" fmla="*/ 962463 h 970439"/>
                <a:gd name="connsiteX21" fmla="*/ 951304 w 1230858"/>
                <a:gd name="connsiteY21" fmla="*/ 925479 h 970439"/>
                <a:gd name="connsiteX22" fmla="*/ 1194600 w 1230858"/>
                <a:gd name="connsiteY22" fmla="*/ 970440 h 970439"/>
                <a:gd name="connsiteX23" fmla="*/ 1230858 w 1230858"/>
                <a:gd name="connsiteY23" fmla="*/ 928501 h 970439"/>
                <a:gd name="connsiteX24" fmla="*/ 1105283 w 1230858"/>
                <a:gd name="connsiteY24" fmla="*/ 905053 h 970439"/>
                <a:gd name="connsiteX25" fmla="*/ 729765 w 1230858"/>
                <a:gd name="connsiteY25" fmla="*/ 923908 h 97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30858" h="970439">
                  <a:moveTo>
                    <a:pt x="729523" y="923908"/>
                  </a:moveTo>
                  <a:cubicBezTo>
                    <a:pt x="722634" y="925117"/>
                    <a:pt x="715503" y="925842"/>
                    <a:pt x="708372" y="925842"/>
                  </a:cubicBezTo>
                  <a:cubicBezTo>
                    <a:pt x="675377" y="925842"/>
                    <a:pt x="662928" y="910613"/>
                    <a:pt x="670784" y="878343"/>
                  </a:cubicBezTo>
                  <a:cubicBezTo>
                    <a:pt x="679970" y="840755"/>
                    <a:pt x="702329" y="809210"/>
                    <a:pt x="722271" y="776819"/>
                  </a:cubicBezTo>
                  <a:cubicBezTo>
                    <a:pt x="788141" y="669614"/>
                    <a:pt x="855340" y="563377"/>
                    <a:pt x="901872" y="445536"/>
                  </a:cubicBezTo>
                  <a:cubicBezTo>
                    <a:pt x="943569" y="339782"/>
                    <a:pt x="936680" y="243697"/>
                    <a:pt x="856670" y="156918"/>
                  </a:cubicBezTo>
                  <a:cubicBezTo>
                    <a:pt x="826696" y="124527"/>
                    <a:pt x="800348" y="88510"/>
                    <a:pt x="774242" y="52856"/>
                  </a:cubicBezTo>
                  <a:cubicBezTo>
                    <a:pt x="737862" y="3423"/>
                    <a:pt x="690243" y="-9146"/>
                    <a:pt x="633317" y="6082"/>
                  </a:cubicBezTo>
                  <a:cubicBezTo>
                    <a:pt x="624494" y="8379"/>
                    <a:pt x="616033" y="11158"/>
                    <a:pt x="607452" y="13938"/>
                  </a:cubicBezTo>
                  <a:lnTo>
                    <a:pt x="0" y="374711"/>
                  </a:lnTo>
                  <a:cubicBezTo>
                    <a:pt x="32149" y="358637"/>
                    <a:pt x="64299" y="342441"/>
                    <a:pt x="96569" y="326487"/>
                  </a:cubicBezTo>
                  <a:cubicBezTo>
                    <a:pt x="103941" y="322861"/>
                    <a:pt x="262271" y="232577"/>
                    <a:pt x="276170" y="224480"/>
                  </a:cubicBezTo>
                  <a:cubicBezTo>
                    <a:pt x="357389" y="171180"/>
                    <a:pt x="433169" y="108936"/>
                    <a:pt x="524783" y="72677"/>
                  </a:cubicBezTo>
                  <a:cubicBezTo>
                    <a:pt x="553790" y="61195"/>
                    <a:pt x="583763" y="54669"/>
                    <a:pt x="615067" y="52251"/>
                  </a:cubicBezTo>
                  <a:cubicBezTo>
                    <a:pt x="664982" y="48384"/>
                    <a:pt x="700878" y="70139"/>
                    <a:pt x="725897" y="110990"/>
                  </a:cubicBezTo>
                  <a:cubicBezTo>
                    <a:pt x="751882" y="153292"/>
                    <a:pt x="780406" y="193781"/>
                    <a:pt x="811951" y="232094"/>
                  </a:cubicBezTo>
                  <a:cubicBezTo>
                    <a:pt x="870327" y="302919"/>
                    <a:pt x="871052" y="382325"/>
                    <a:pt x="845913" y="465841"/>
                  </a:cubicBezTo>
                  <a:cubicBezTo>
                    <a:pt x="814489" y="570266"/>
                    <a:pt x="762881" y="665022"/>
                    <a:pt x="707647" y="758085"/>
                  </a:cubicBezTo>
                  <a:cubicBezTo>
                    <a:pt x="678277" y="807518"/>
                    <a:pt x="646007" y="855500"/>
                    <a:pt x="625582" y="909767"/>
                  </a:cubicBezTo>
                  <a:cubicBezTo>
                    <a:pt x="620022" y="924512"/>
                    <a:pt x="612408" y="939741"/>
                    <a:pt x="623768" y="955211"/>
                  </a:cubicBezTo>
                  <a:cubicBezTo>
                    <a:pt x="635855" y="971769"/>
                    <a:pt x="652292" y="965726"/>
                    <a:pt x="667641" y="962463"/>
                  </a:cubicBezTo>
                  <a:cubicBezTo>
                    <a:pt x="761309" y="942883"/>
                    <a:pt x="854736" y="921007"/>
                    <a:pt x="951304" y="925479"/>
                  </a:cubicBezTo>
                  <a:cubicBezTo>
                    <a:pt x="1034699" y="929347"/>
                    <a:pt x="1117127" y="938774"/>
                    <a:pt x="1194600" y="970440"/>
                  </a:cubicBezTo>
                  <a:lnTo>
                    <a:pt x="1230858" y="928501"/>
                  </a:lnTo>
                  <a:cubicBezTo>
                    <a:pt x="1190611" y="916535"/>
                    <a:pt x="1148310" y="909405"/>
                    <a:pt x="1105283" y="905053"/>
                  </a:cubicBezTo>
                  <a:cubicBezTo>
                    <a:pt x="979103" y="892484"/>
                    <a:pt x="854132" y="901911"/>
                    <a:pt x="729765" y="923908"/>
                  </a:cubicBezTo>
                  <a:close/>
                </a:path>
              </a:pathLst>
            </a:custGeom>
            <a:grpFill/>
            <a:ln w="12077" cap="flat">
              <a:noFill/>
              <a:prstDash val="solid"/>
              <a:miter/>
            </a:ln>
          </p:spPr>
          <p:txBody>
            <a:bodyPr rtlCol="0" anchor="ctr"/>
            <a:lstStyle/>
            <a:p>
              <a:endParaRPr lang="en-ID"/>
            </a:p>
          </p:txBody>
        </p:sp>
        <p:sp>
          <p:nvSpPr>
            <p:cNvPr id="123" name="Freeform: Shape 122">
              <a:extLst>
                <a:ext uri="{FF2B5EF4-FFF2-40B4-BE49-F238E27FC236}">
                  <a16:creationId xmlns:a16="http://schemas.microsoft.com/office/drawing/2014/main" id="{845E43D4-07D1-4C0C-A95A-8C9DB8B4FB43}"/>
                </a:ext>
              </a:extLst>
            </p:cNvPr>
            <p:cNvSpPr/>
            <p:nvPr/>
          </p:nvSpPr>
          <p:spPr>
            <a:xfrm>
              <a:off x="12719650" y="1270022"/>
              <a:ext cx="611440" cy="996265"/>
            </a:xfrm>
            <a:custGeom>
              <a:avLst/>
              <a:gdLst>
                <a:gd name="connsiteX0" fmla="*/ 489491 w 611440"/>
                <a:gd name="connsiteY0" fmla="*/ 943328 h 996265"/>
                <a:gd name="connsiteX1" fmla="*/ 184314 w 611440"/>
                <a:gd name="connsiteY1" fmla="*/ 952392 h 996265"/>
                <a:gd name="connsiteX2" fmla="*/ 125938 w 611440"/>
                <a:gd name="connsiteY2" fmla="*/ 953480 h 996265"/>
                <a:gd name="connsiteX3" fmla="*/ 85812 w 611440"/>
                <a:gd name="connsiteY3" fmla="*/ 888698 h 996265"/>
                <a:gd name="connsiteX4" fmla="*/ 203411 w 611440"/>
                <a:gd name="connsiteY4" fmla="*/ 696044 h 996265"/>
                <a:gd name="connsiteX5" fmla="*/ 323789 w 611440"/>
                <a:gd name="connsiteY5" fmla="*/ 471603 h 996265"/>
                <a:gd name="connsiteX6" fmla="*/ 278949 w 611440"/>
                <a:gd name="connsiteY6" fmla="*/ 191204 h 996265"/>
                <a:gd name="connsiteX7" fmla="*/ 135970 w 611440"/>
                <a:gd name="connsiteY7" fmla="*/ 27073 h 996265"/>
                <a:gd name="connsiteX8" fmla="*/ 102491 w 611440"/>
                <a:gd name="connsiteY8" fmla="*/ 0 h 996265"/>
                <a:gd name="connsiteX9" fmla="*/ 0 w 611440"/>
                <a:gd name="connsiteY9" fmla="*/ 60794 h 996265"/>
                <a:gd name="connsiteX10" fmla="*/ 133431 w 611440"/>
                <a:gd name="connsiteY10" fmla="*/ 126301 h 996265"/>
                <a:gd name="connsiteX11" fmla="*/ 232538 w 611440"/>
                <a:gd name="connsiteY11" fmla="*/ 251151 h 996265"/>
                <a:gd name="connsiteX12" fmla="*/ 270489 w 611440"/>
                <a:gd name="connsiteY12" fmla="*/ 476921 h 996265"/>
                <a:gd name="connsiteX13" fmla="*/ 124125 w 611440"/>
                <a:gd name="connsiteY13" fmla="*/ 771220 h 996265"/>
                <a:gd name="connsiteX14" fmla="*/ 38071 w 611440"/>
                <a:gd name="connsiteY14" fmla="*/ 914804 h 996265"/>
                <a:gd name="connsiteX15" fmla="*/ 26952 w 611440"/>
                <a:gd name="connsiteY15" fmla="*/ 979707 h 996265"/>
                <a:gd name="connsiteX16" fmla="*/ 83999 w 611440"/>
                <a:gd name="connsiteY16" fmla="*/ 988772 h 996265"/>
                <a:gd name="connsiteX17" fmla="*/ 375155 w 611440"/>
                <a:gd name="connsiteY17" fmla="*/ 968225 h 996265"/>
                <a:gd name="connsiteX18" fmla="*/ 577841 w 611440"/>
                <a:gd name="connsiteY18" fmla="*/ 996265 h 996265"/>
                <a:gd name="connsiteX19" fmla="*/ 611441 w 611440"/>
                <a:gd name="connsiteY19" fmla="*/ 957348 h 996265"/>
                <a:gd name="connsiteX20" fmla="*/ 489612 w 611440"/>
                <a:gd name="connsiteY20" fmla="*/ 943328 h 9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440" h="996265">
                  <a:moveTo>
                    <a:pt x="489491" y="943328"/>
                  </a:moveTo>
                  <a:cubicBezTo>
                    <a:pt x="387725" y="940306"/>
                    <a:pt x="285838" y="940910"/>
                    <a:pt x="184314" y="952392"/>
                  </a:cubicBezTo>
                  <a:cubicBezTo>
                    <a:pt x="165097" y="954568"/>
                    <a:pt x="145397" y="953722"/>
                    <a:pt x="125938" y="953480"/>
                  </a:cubicBezTo>
                  <a:cubicBezTo>
                    <a:pt x="77956" y="952634"/>
                    <a:pt x="65265" y="932813"/>
                    <a:pt x="85812" y="888698"/>
                  </a:cubicBezTo>
                  <a:cubicBezTo>
                    <a:pt x="117840" y="820169"/>
                    <a:pt x="163768" y="759980"/>
                    <a:pt x="203411" y="696044"/>
                  </a:cubicBezTo>
                  <a:cubicBezTo>
                    <a:pt x="248130" y="623648"/>
                    <a:pt x="293815" y="552098"/>
                    <a:pt x="323789" y="471603"/>
                  </a:cubicBezTo>
                  <a:cubicBezTo>
                    <a:pt x="361981" y="369233"/>
                    <a:pt x="352554" y="275324"/>
                    <a:pt x="278949" y="191204"/>
                  </a:cubicBezTo>
                  <a:cubicBezTo>
                    <a:pt x="231209" y="136574"/>
                    <a:pt x="188182" y="77835"/>
                    <a:pt x="135970" y="27073"/>
                  </a:cubicBezTo>
                  <a:cubicBezTo>
                    <a:pt x="124488" y="15954"/>
                    <a:pt x="113489" y="7010"/>
                    <a:pt x="102491" y="0"/>
                  </a:cubicBezTo>
                  <a:lnTo>
                    <a:pt x="0" y="60794"/>
                  </a:lnTo>
                  <a:cubicBezTo>
                    <a:pt x="51487" y="51125"/>
                    <a:pt x="87746" y="70342"/>
                    <a:pt x="133431" y="126301"/>
                  </a:cubicBezTo>
                  <a:cubicBezTo>
                    <a:pt x="167031" y="167394"/>
                    <a:pt x="199664" y="209333"/>
                    <a:pt x="232538" y="251151"/>
                  </a:cubicBezTo>
                  <a:cubicBezTo>
                    <a:pt x="286201" y="319438"/>
                    <a:pt x="296112" y="395219"/>
                    <a:pt x="270489" y="476921"/>
                  </a:cubicBezTo>
                  <a:cubicBezTo>
                    <a:pt x="237373" y="582796"/>
                    <a:pt x="181414" y="677311"/>
                    <a:pt x="124125" y="771220"/>
                  </a:cubicBezTo>
                  <a:cubicBezTo>
                    <a:pt x="95118" y="818840"/>
                    <a:pt x="65870" y="866460"/>
                    <a:pt x="38071" y="914804"/>
                  </a:cubicBezTo>
                  <a:cubicBezTo>
                    <a:pt x="26710" y="934626"/>
                    <a:pt x="13053" y="958073"/>
                    <a:pt x="26952" y="979707"/>
                  </a:cubicBezTo>
                  <a:cubicBezTo>
                    <a:pt x="39643" y="999287"/>
                    <a:pt x="64903" y="990947"/>
                    <a:pt x="83999" y="988772"/>
                  </a:cubicBezTo>
                  <a:cubicBezTo>
                    <a:pt x="180809" y="978136"/>
                    <a:pt x="277257" y="964358"/>
                    <a:pt x="375155" y="968225"/>
                  </a:cubicBezTo>
                  <a:cubicBezTo>
                    <a:pt x="444772" y="971005"/>
                    <a:pt x="513180" y="977652"/>
                    <a:pt x="577841" y="996265"/>
                  </a:cubicBezTo>
                  <a:lnTo>
                    <a:pt x="611441" y="957348"/>
                  </a:lnTo>
                  <a:cubicBezTo>
                    <a:pt x="572040" y="948766"/>
                    <a:pt x="531188" y="944536"/>
                    <a:pt x="489612" y="943328"/>
                  </a:cubicBezTo>
                  <a:close/>
                </a:path>
              </a:pathLst>
            </a:custGeom>
            <a:grpFill/>
            <a:ln w="12077" cap="flat">
              <a:noFill/>
              <a:prstDash val="solid"/>
              <a:miter/>
            </a:ln>
          </p:spPr>
          <p:txBody>
            <a:bodyPr rtlCol="0" anchor="ctr"/>
            <a:lstStyle/>
            <a:p>
              <a:endParaRPr lang="en-ID"/>
            </a:p>
          </p:txBody>
        </p:sp>
        <p:sp>
          <p:nvSpPr>
            <p:cNvPr id="124" name="Freeform: Shape 123">
              <a:extLst>
                <a:ext uri="{FF2B5EF4-FFF2-40B4-BE49-F238E27FC236}">
                  <a16:creationId xmlns:a16="http://schemas.microsoft.com/office/drawing/2014/main" id="{7CB74008-538B-41CC-92EA-9BF42E30AC2C}"/>
                </a:ext>
              </a:extLst>
            </p:cNvPr>
            <p:cNvSpPr/>
            <p:nvPr/>
          </p:nvSpPr>
          <p:spPr>
            <a:xfrm>
              <a:off x="9423019" y="1596403"/>
              <a:ext cx="3597818" cy="3090749"/>
            </a:xfrm>
            <a:custGeom>
              <a:avLst/>
              <a:gdLst>
                <a:gd name="connsiteX0" fmla="*/ 245954 w 3597818"/>
                <a:gd name="connsiteY0" fmla="*/ 2632321 h 3090749"/>
                <a:gd name="connsiteX1" fmla="*/ 427489 w 3597818"/>
                <a:gd name="connsiteY1" fmla="*/ 2420691 h 3090749"/>
                <a:gd name="connsiteX2" fmla="*/ 607694 w 3597818"/>
                <a:gd name="connsiteY2" fmla="*/ 2057864 h 3090749"/>
                <a:gd name="connsiteX3" fmla="*/ 676344 w 3597818"/>
                <a:gd name="connsiteY3" fmla="*/ 1868594 h 3090749"/>
                <a:gd name="connsiteX4" fmla="*/ 876491 w 3597818"/>
                <a:gd name="connsiteY4" fmla="*/ 1757884 h 3090749"/>
                <a:gd name="connsiteX5" fmla="*/ 1104074 w 3597818"/>
                <a:gd name="connsiteY5" fmla="*/ 1772629 h 3090749"/>
                <a:gd name="connsiteX6" fmla="*/ 1372388 w 3597818"/>
                <a:gd name="connsiteY6" fmla="*/ 1808042 h 3090749"/>
                <a:gd name="connsiteX7" fmla="*/ 1530838 w 3597818"/>
                <a:gd name="connsiteY7" fmla="*/ 1823029 h 3090749"/>
                <a:gd name="connsiteX8" fmla="*/ 1961952 w 3597818"/>
                <a:gd name="connsiteY8" fmla="*/ 1797769 h 3090749"/>
                <a:gd name="connsiteX9" fmla="*/ 2173098 w 3597818"/>
                <a:gd name="connsiteY9" fmla="*/ 1823996 h 3090749"/>
                <a:gd name="connsiteX10" fmla="*/ 2343151 w 3597818"/>
                <a:gd name="connsiteY10" fmla="*/ 1816019 h 3090749"/>
                <a:gd name="connsiteX11" fmla="*/ 2911927 w 3597818"/>
                <a:gd name="connsiteY11" fmla="*/ 1527521 h 3090749"/>
                <a:gd name="connsiteX12" fmla="*/ 3208039 w 3597818"/>
                <a:gd name="connsiteY12" fmla="*/ 1322902 h 3090749"/>
                <a:gd name="connsiteX13" fmla="*/ 3282732 w 3597818"/>
                <a:gd name="connsiteY13" fmla="*/ 1214126 h 3090749"/>
                <a:gd name="connsiteX14" fmla="*/ 3271371 w 3597818"/>
                <a:gd name="connsiteY14" fmla="*/ 1120579 h 3090749"/>
                <a:gd name="connsiteX15" fmla="*/ 3118239 w 3597818"/>
                <a:gd name="connsiteY15" fmla="*/ 1021110 h 3090749"/>
                <a:gd name="connsiteX16" fmla="*/ 3050798 w 3597818"/>
                <a:gd name="connsiteY16" fmla="*/ 1006485 h 3090749"/>
                <a:gd name="connsiteX17" fmla="*/ 3047655 w 3597818"/>
                <a:gd name="connsiteY17" fmla="*/ 984972 h 3090749"/>
                <a:gd name="connsiteX18" fmla="*/ 3142532 w 3597818"/>
                <a:gd name="connsiteY18" fmla="*/ 937594 h 3090749"/>
                <a:gd name="connsiteX19" fmla="*/ 3294576 w 3597818"/>
                <a:gd name="connsiteY19" fmla="*/ 891666 h 3090749"/>
                <a:gd name="connsiteX20" fmla="*/ 3514424 w 3597818"/>
                <a:gd name="connsiteY20" fmla="*/ 997300 h 3090749"/>
                <a:gd name="connsiteX21" fmla="*/ 3548749 w 3597818"/>
                <a:gd name="connsiteY21" fmla="*/ 1046007 h 3090749"/>
                <a:gd name="connsiteX22" fmla="*/ 3597819 w 3597818"/>
                <a:gd name="connsiteY22" fmla="*/ 989323 h 3090749"/>
                <a:gd name="connsiteX23" fmla="*/ 3552496 w 3597818"/>
                <a:gd name="connsiteY23" fmla="*/ 936990 h 3090749"/>
                <a:gd name="connsiteX24" fmla="*/ 3262790 w 3597818"/>
                <a:gd name="connsiteY24" fmla="*/ 866406 h 3090749"/>
                <a:gd name="connsiteX25" fmla="*/ 3125007 w 3597818"/>
                <a:gd name="connsiteY25" fmla="*/ 914993 h 3090749"/>
                <a:gd name="connsiteX26" fmla="*/ 3037261 w 3597818"/>
                <a:gd name="connsiteY26" fmla="*/ 934935 h 3090749"/>
                <a:gd name="connsiteX27" fmla="*/ 2992905 w 3597818"/>
                <a:gd name="connsiteY27" fmla="*/ 879701 h 3090749"/>
                <a:gd name="connsiteX28" fmla="*/ 3041733 w 3597818"/>
                <a:gd name="connsiteY28" fmla="*/ 782649 h 3090749"/>
                <a:gd name="connsiteX29" fmla="*/ 3112679 w 3597818"/>
                <a:gd name="connsiteY29" fmla="*/ 634230 h 3090749"/>
                <a:gd name="connsiteX30" fmla="*/ 3109658 w 3597818"/>
                <a:gd name="connsiteY30" fmla="*/ 478439 h 3090749"/>
                <a:gd name="connsiteX31" fmla="*/ 3090440 w 3597818"/>
                <a:gd name="connsiteY31" fmla="*/ 127819 h 3090749"/>
                <a:gd name="connsiteX32" fmla="*/ 3106757 w 3597818"/>
                <a:gd name="connsiteY32" fmla="*/ 55302 h 3090749"/>
                <a:gd name="connsiteX33" fmla="*/ 3096604 w 3597818"/>
                <a:gd name="connsiteY33" fmla="*/ 6111 h 3090749"/>
                <a:gd name="connsiteX34" fmla="*/ 3048985 w 3597818"/>
                <a:gd name="connsiteY34" fmla="*/ 9616 h 3090749"/>
                <a:gd name="connsiteX35" fmla="*/ 2854880 w 3597818"/>
                <a:gd name="connsiteY35" fmla="*/ 119238 h 3090749"/>
                <a:gd name="connsiteX36" fmla="*/ 2592973 w 3597818"/>
                <a:gd name="connsiteY36" fmla="*/ 358182 h 3090749"/>
                <a:gd name="connsiteX37" fmla="*/ 2476945 w 3597818"/>
                <a:gd name="connsiteY37" fmla="*/ 471067 h 3090749"/>
                <a:gd name="connsiteX38" fmla="*/ 2363577 w 3597818"/>
                <a:gd name="connsiteY38" fmla="*/ 697320 h 3090749"/>
                <a:gd name="connsiteX39" fmla="*/ 2360676 w 3597818"/>
                <a:gd name="connsiteY39" fmla="*/ 848156 h 3090749"/>
                <a:gd name="connsiteX40" fmla="*/ 2535201 w 3597818"/>
                <a:gd name="connsiteY40" fmla="*/ 1033558 h 3090749"/>
                <a:gd name="connsiteX41" fmla="*/ 2869021 w 3597818"/>
                <a:gd name="connsiteY41" fmla="*/ 1070179 h 3090749"/>
                <a:gd name="connsiteX42" fmla="*/ 3096363 w 3597818"/>
                <a:gd name="connsiteY42" fmla="*/ 1050842 h 3090749"/>
                <a:gd name="connsiteX43" fmla="*/ 3203688 w 3597818"/>
                <a:gd name="connsiteY43" fmla="*/ 1084683 h 3090749"/>
                <a:gd name="connsiteX44" fmla="*/ 3234387 w 3597818"/>
                <a:gd name="connsiteY44" fmla="*/ 1206633 h 3090749"/>
                <a:gd name="connsiteX45" fmla="*/ 3084881 w 3597818"/>
                <a:gd name="connsiteY45" fmla="*/ 1376565 h 3090749"/>
                <a:gd name="connsiteX46" fmla="*/ 2716373 w 3597818"/>
                <a:gd name="connsiteY46" fmla="*/ 1580942 h 3090749"/>
                <a:gd name="connsiteX47" fmla="*/ 2334691 w 3597818"/>
                <a:gd name="connsiteY47" fmla="*/ 1711473 h 3090749"/>
                <a:gd name="connsiteX48" fmla="*/ 2187360 w 3597818"/>
                <a:gd name="connsiteY48" fmla="*/ 1688026 h 3090749"/>
                <a:gd name="connsiteX49" fmla="*/ 1955788 w 3597818"/>
                <a:gd name="connsiteY49" fmla="*/ 1651767 h 3090749"/>
                <a:gd name="connsiteX50" fmla="*/ 1592598 w 3597818"/>
                <a:gd name="connsiteY50" fmla="*/ 1695519 h 3090749"/>
                <a:gd name="connsiteX51" fmla="*/ 1323922 w 3597818"/>
                <a:gd name="connsiteY51" fmla="*/ 1662041 h 3090749"/>
                <a:gd name="connsiteX52" fmla="*/ 1284279 w 3597818"/>
                <a:gd name="connsiteY52" fmla="*/ 1658536 h 3090749"/>
                <a:gd name="connsiteX53" fmla="*/ 866339 w 3597818"/>
                <a:gd name="connsiteY53" fmla="*/ 1631825 h 3090749"/>
                <a:gd name="connsiteX54" fmla="*/ 692660 w 3597818"/>
                <a:gd name="connsiteY54" fmla="*/ 1705551 h 3090749"/>
                <a:gd name="connsiteX55" fmla="*/ 562371 w 3597818"/>
                <a:gd name="connsiteY55" fmla="*/ 2013507 h 3090749"/>
                <a:gd name="connsiteX56" fmla="*/ 313879 w 3597818"/>
                <a:gd name="connsiteY56" fmla="*/ 2508074 h 3090749"/>
                <a:gd name="connsiteX57" fmla="*/ 113127 w 3597818"/>
                <a:gd name="connsiteY57" fmla="*/ 2778926 h 3090749"/>
                <a:gd name="connsiteX58" fmla="*/ 0 w 3597818"/>
                <a:gd name="connsiteY58" fmla="*/ 3077093 h 3090749"/>
                <a:gd name="connsiteX59" fmla="*/ 16437 w 3597818"/>
                <a:gd name="connsiteY59" fmla="*/ 3090750 h 3090749"/>
                <a:gd name="connsiteX60" fmla="*/ 17404 w 3597818"/>
                <a:gd name="connsiteY60" fmla="*/ 3086157 h 3090749"/>
                <a:gd name="connsiteX61" fmla="*/ 245954 w 3597818"/>
                <a:gd name="connsiteY61" fmla="*/ 2632683 h 3090749"/>
                <a:gd name="connsiteX62" fmla="*/ 2938759 w 3597818"/>
                <a:gd name="connsiteY62" fmla="*/ 982313 h 3090749"/>
                <a:gd name="connsiteX63" fmla="*/ 2917849 w 3597818"/>
                <a:gd name="connsiteY63" fmla="*/ 1018088 h 3090749"/>
                <a:gd name="connsiteX64" fmla="*/ 2789011 w 3597818"/>
                <a:gd name="connsiteY64" fmla="*/ 1047095 h 3090749"/>
                <a:gd name="connsiteX65" fmla="*/ 2762300 w 3597818"/>
                <a:gd name="connsiteY65" fmla="*/ 1047216 h 3090749"/>
                <a:gd name="connsiteX66" fmla="*/ 2556835 w 3597818"/>
                <a:gd name="connsiteY66" fmla="*/ 1003222 h 3090749"/>
                <a:gd name="connsiteX67" fmla="*/ 2432105 w 3597818"/>
                <a:gd name="connsiteY67" fmla="*/ 758235 h 3090749"/>
                <a:gd name="connsiteX68" fmla="*/ 2547166 w 3597818"/>
                <a:gd name="connsiteY68" fmla="*/ 499107 h 3090749"/>
                <a:gd name="connsiteX69" fmla="*/ 2728338 w 3597818"/>
                <a:gd name="connsiteY69" fmla="*/ 259800 h 3090749"/>
                <a:gd name="connsiteX70" fmla="*/ 2997618 w 3597818"/>
                <a:gd name="connsiteY70" fmla="*/ 66542 h 3090749"/>
                <a:gd name="connsiteX71" fmla="*/ 3049589 w 3597818"/>
                <a:gd name="connsiteY71" fmla="*/ 111623 h 3090749"/>
                <a:gd name="connsiteX72" fmla="*/ 3014902 w 3597818"/>
                <a:gd name="connsiteY72" fmla="*/ 376673 h 3090749"/>
                <a:gd name="connsiteX73" fmla="*/ 3041008 w 3597818"/>
                <a:gd name="connsiteY73" fmla="*/ 549144 h 3090749"/>
                <a:gd name="connsiteX74" fmla="*/ 3006804 w 3597818"/>
                <a:gd name="connsiteY74" fmla="*/ 791834 h 3090749"/>
                <a:gd name="connsiteX75" fmla="*/ 2945648 w 3597818"/>
                <a:gd name="connsiteY75" fmla="*/ 900610 h 3090749"/>
                <a:gd name="connsiteX76" fmla="*/ 2938880 w 3597818"/>
                <a:gd name="connsiteY76" fmla="*/ 982313 h 30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97818" h="3090749">
                  <a:moveTo>
                    <a:pt x="245954" y="2632321"/>
                  </a:moveTo>
                  <a:cubicBezTo>
                    <a:pt x="304935" y="2560528"/>
                    <a:pt x="367058" y="2491275"/>
                    <a:pt x="427489" y="2420691"/>
                  </a:cubicBezTo>
                  <a:cubicBezTo>
                    <a:pt x="518135" y="2314937"/>
                    <a:pt x="576874" y="2193592"/>
                    <a:pt x="607694" y="2057864"/>
                  </a:cubicBezTo>
                  <a:cubicBezTo>
                    <a:pt x="622560" y="1992115"/>
                    <a:pt x="642986" y="1927937"/>
                    <a:pt x="676344" y="1868594"/>
                  </a:cubicBezTo>
                  <a:cubicBezTo>
                    <a:pt x="720337" y="1790517"/>
                    <a:pt x="779560" y="1741568"/>
                    <a:pt x="876491" y="1757884"/>
                  </a:cubicBezTo>
                  <a:cubicBezTo>
                    <a:pt x="951667" y="1770454"/>
                    <a:pt x="1028294" y="1770212"/>
                    <a:pt x="1104074" y="1772629"/>
                  </a:cubicBezTo>
                  <a:cubicBezTo>
                    <a:pt x="1195083" y="1775530"/>
                    <a:pt x="1283192" y="1794264"/>
                    <a:pt x="1372388" y="1808042"/>
                  </a:cubicBezTo>
                  <a:cubicBezTo>
                    <a:pt x="1424963" y="1816261"/>
                    <a:pt x="1477779" y="1819282"/>
                    <a:pt x="1530838" y="1823029"/>
                  </a:cubicBezTo>
                  <a:cubicBezTo>
                    <a:pt x="1675872" y="1833060"/>
                    <a:pt x="1818731" y="1816381"/>
                    <a:pt x="1961952" y="1797769"/>
                  </a:cubicBezTo>
                  <a:cubicBezTo>
                    <a:pt x="2033382" y="1788462"/>
                    <a:pt x="2105899" y="1792934"/>
                    <a:pt x="2173098" y="1823996"/>
                  </a:cubicBezTo>
                  <a:cubicBezTo>
                    <a:pt x="2231716" y="1851069"/>
                    <a:pt x="2286346" y="1846597"/>
                    <a:pt x="2343151" y="1816019"/>
                  </a:cubicBezTo>
                  <a:cubicBezTo>
                    <a:pt x="2530366" y="1715220"/>
                    <a:pt x="2722657" y="1624332"/>
                    <a:pt x="2911927" y="1527521"/>
                  </a:cubicBezTo>
                  <a:cubicBezTo>
                    <a:pt x="3019374" y="1472529"/>
                    <a:pt x="3122590" y="1410043"/>
                    <a:pt x="3208039" y="1322902"/>
                  </a:cubicBezTo>
                  <a:cubicBezTo>
                    <a:pt x="3239101" y="1291236"/>
                    <a:pt x="3266295" y="1256428"/>
                    <a:pt x="3282732" y="1214126"/>
                  </a:cubicBezTo>
                  <a:cubicBezTo>
                    <a:pt x="3295785" y="1180406"/>
                    <a:pt x="3290346" y="1149586"/>
                    <a:pt x="3271371" y="1120579"/>
                  </a:cubicBezTo>
                  <a:cubicBezTo>
                    <a:pt x="3235112" y="1064983"/>
                    <a:pt x="3184834" y="1030658"/>
                    <a:pt x="3118239" y="1021110"/>
                  </a:cubicBezTo>
                  <a:cubicBezTo>
                    <a:pt x="3095517" y="1017846"/>
                    <a:pt x="3073278" y="1011562"/>
                    <a:pt x="3050798" y="1006485"/>
                  </a:cubicBezTo>
                  <a:cubicBezTo>
                    <a:pt x="3031218" y="1002134"/>
                    <a:pt x="3034844" y="993795"/>
                    <a:pt x="3047655" y="984972"/>
                  </a:cubicBezTo>
                  <a:cubicBezTo>
                    <a:pt x="3076904" y="964546"/>
                    <a:pt x="3110262" y="951976"/>
                    <a:pt x="3142532" y="937594"/>
                  </a:cubicBezTo>
                  <a:cubicBezTo>
                    <a:pt x="3191240" y="915960"/>
                    <a:pt x="3241035" y="897468"/>
                    <a:pt x="3294576" y="891666"/>
                  </a:cubicBezTo>
                  <a:cubicBezTo>
                    <a:pt x="3389695" y="881393"/>
                    <a:pt x="3457015" y="929496"/>
                    <a:pt x="3514424" y="997300"/>
                  </a:cubicBezTo>
                  <a:cubicBezTo>
                    <a:pt x="3527357" y="1012528"/>
                    <a:pt x="3538597" y="1028965"/>
                    <a:pt x="3548749" y="1046007"/>
                  </a:cubicBezTo>
                  <a:lnTo>
                    <a:pt x="3597819" y="989323"/>
                  </a:lnTo>
                  <a:cubicBezTo>
                    <a:pt x="3583920" y="971073"/>
                    <a:pt x="3568812" y="953548"/>
                    <a:pt x="3552496" y="936990"/>
                  </a:cubicBezTo>
                  <a:cubicBezTo>
                    <a:pt x="3470068" y="852990"/>
                    <a:pt x="3373499" y="830752"/>
                    <a:pt x="3262790" y="866406"/>
                  </a:cubicBezTo>
                  <a:cubicBezTo>
                    <a:pt x="3216500" y="881393"/>
                    <a:pt x="3170814" y="898435"/>
                    <a:pt x="3125007" y="914993"/>
                  </a:cubicBezTo>
                  <a:cubicBezTo>
                    <a:pt x="3096483" y="925266"/>
                    <a:pt x="3067356" y="933364"/>
                    <a:pt x="3037261" y="934935"/>
                  </a:cubicBezTo>
                  <a:cubicBezTo>
                    <a:pt x="2999311" y="936990"/>
                    <a:pt x="2983115" y="916201"/>
                    <a:pt x="2992905" y="879701"/>
                  </a:cubicBezTo>
                  <a:cubicBezTo>
                    <a:pt x="3002453" y="844047"/>
                    <a:pt x="3024450" y="814556"/>
                    <a:pt x="3041733" y="782649"/>
                  </a:cubicBezTo>
                  <a:cubicBezTo>
                    <a:pt x="3067960" y="734425"/>
                    <a:pt x="3095396" y="686805"/>
                    <a:pt x="3112679" y="634230"/>
                  </a:cubicBezTo>
                  <a:cubicBezTo>
                    <a:pt x="3129841" y="581897"/>
                    <a:pt x="3132259" y="528960"/>
                    <a:pt x="3109658" y="478439"/>
                  </a:cubicBezTo>
                  <a:cubicBezTo>
                    <a:pt x="3058291" y="363620"/>
                    <a:pt x="3057566" y="246868"/>
                    <a:pt x="3090440" y="127819"/>
                  </a:cubicBezTo>
                  <a:cubicBezTo>
                    <a:pt x="3096967" y="104009"/>
                    <a:pt x="3101318" y="79474"/>
                    <a:pt x="3106757" y="55302"/>
                  </a:cubicBezTo>
                  <a:cubicBezTo>
                    <a:pt x="3110866" y="37293"/>
                    <a:pt x="3112196" y="18801"/>
                    <a:pt x="3096604" y="6111"/>
                  </a:cubicBezTo>
                  <a:cubicBezTo>
                    <a:pt x="3080892" y="-6701"/>
                    <a:pt x="3064334" y="3693"/>
                    <a:pt x="3048985" y="9616"/>
                  </a:cubicBezTo>
                  <a:cubicBezTo>
                    <a:pt x="2979127" y="36930"/>
                    <a:pt x="2918938" y="81408"/>
                    <a:pt x="2854880" y="119238"/>
                  </a:cubicBezTo>
                  <a:cubicBezTo>
                    <a:pt x="2751060" y="180756"/>
                    <a:pt x="2671412" y="268986"/>
                    <a:pt x="2592973" y="358182"/>
                  </a:cubicBezTo>
                  <a:cubicBezTo>
                    <a:pt x="2557198" y="398912"/>
                    <a:pt x="2518884" y="437104"/>
                    <a:pt x="2476945" y="471067"/>
                  </a:cubicBezTo>
                  <a:cubicBezTo>
                    <a:pt x="2404186" y="529806"/>
                    <a:pt x="2372521" y="607399"/>
                    <a:pt x="2363577" y="697320"/>
                  </a:cubicBezTo>
                  <a:cubicBezTo>
                    <a:pt x="2358621" y="747478"/>
                    <a:pt x="2350161" y="797998"/>
                    <a:pt x="2360676" y="848156"/>
                  </a:cubicBezTo>
                  <a:cubicBezTo>
                    <a:pt x="2380860" y="944966"/>
                    <a:pt x="2450114" y="997662"/>
                    <a:pt x="2535201" y="1033558"/>
                  </a:cubicBezTo>
                  <a:cubicBezTo>
                    <a:pt x="2642647" y="1078882"/>
                    <a:pt x="2754444" y="1085650"/>
                    <a:pt x="2869021" y="1070179"/>
                  </a:cubicBezTo>
                  <a:cubicBezTo>
                    <a:pt x="2944318" y="1060027"/>
                    <a:pt x="3019615" y="1046611"/>
                    <a:pt x="3096363" y="1050842"/>
                  </a:cubicBezTo>
                  <a:cubicBezTo>
                    <a:pt x="3135159" y="1053017"/>
                    <a:pt x="3171781" y="1060752"/>
                    <a:pt x="3203688" y="1084683"/>
                  </a:cubicBezTo>
                  <a:cubicBezTo>
                    <a:pt x="3245869" y="1116228"/>
                    <a:pt x="3256263" y="1159013"/>
                    <a:pt x="3234387" y="1206633"/>
                  </a:cubicBezTo>
                  <a:cubicBezTo>
                    <a:pt x="3201512" y="1278304"/>
                    <a:pt x="3144828" y="1329187"/>
                    <a:pt x="3084881" y="1376565"/>
                  </a:cubicBezTo>
                  <a:cubicBezTo>
                    <a:pt x="2973325" y="1464794"/>
                    <a:pt x="2846058" y="1525467"/>
                    <a:pt x="2716373" y="1580942"/>
                  </a:cubicBezTo>
                  <a:cubicBezTo>
                    <a:pt x="2592610" y="1634001"/>
                    <a:pt x="2467276" y="1683312"/>
                    <a:pt x="2334691" y="1711473"/>
                  </a:cubicBezTo>
                  <a:cubicBezTo>
                    <a:pt x="2282237" y="1722593"/>
                    <a:pt x="2232562" y="1720054"/>
                    <a:pt x="2187360" y="1688026"/>
                  </a:cubicBezTo>
                  <a:cubicBezTo>
                    <a:pt x="2116172" y="1637626"/>
                    <a:pt x="2037854" y="1634484"/>
                    <a:pt x="1955788" y="1651767"/>
                  </a:cubicBezTo>
                  <a:cubicBezTo>
                    <a:pt x="1836014" y="1677028"/>
                    <a:pt x="1715756" y="1698178"/>
                    <a:pt x="1592598" y="1695519"/>
                  </a:cubicBezTo>
                  <a:cubicBezTo>
                    <a:pt x="1501952" y="1693586"/>
                    <a:pt x="1413360" y="1674006"/>
                    <a:pt x="1323922" y="1662041"/>
                  </a:cubicBezTo>
                  <a:cubicBezTo>
                    <a:pt x="1310748" y="1660228"/>
                    <a:pt x="1297453" y="1658415"/>
                    <a:pt x="1284279" y="1658536"/>
                  </a:cubicBezTo>
                  <a:cubicBezTo>
                    <a:pt x="1144321" y="1659744"/>
                    <a:pt x="1004605" y="1661315"/>
                    <a:pt x="866339" y="1631825"/>
                  </a:cubicBezTo>
                  <a:cubicBezTo>
                    <a:pt x="793217" y="1616234"/>
                    <a:pt x="737621" y="1650680"/>
                    <a:pt x="692660" y="1705551"/>
                  </a:cubicBezTo>
                  <a:cubicBezTo>
                    <a:pt x="618934" y="1795351"/>
                    <a:pt x="583401" y="1902677"/>
                    <a:pt x="562371" y="2013507"/>
                  </a:cubicBezTo>
                  <a:cubicBezTo>
                    <a:pt x="526354" y="2203019"/>
                    <a:pt x="441025" y="2364974"/>
                    <a:pt x="313879" y="2508074"/>
                  </a:cubicBezTo>
                  <a:cubicBezTo>
                    <a:pt x="239065" y="2592194"/>
                    <a:pt x="171866" y="2682358"/>
                    <a:pt x="113127" y="2778926"/>
                  </a:cubicBezTo>
                  <a:cubicBezTo>
                    <a:pt x="56443" y="2872111"/>
                    <a:pt x="24656" y="2973272"/>
                    <a:pt x="0" y="3077093"/>
                  </a:cubicBezTo>
                  <a:lnTo>
                    <a:pt x="16437" y="3090750"/>
                  </a:lnTo>
                  <a:lnTo>
                    <a:pt x="17404" y="3086157"/>
                  </a:lnTo>
                  <a:cubicBezTo>
                    <a:pt x="53542" y="2914171"/>
                    <a:pt x="135970" y="2766598"/>
                    <a:pt x="245954" y="2632683"/>
                  </a:cubicBezTo>
                  <a:close/>
                  <a:moveTo>
                    <a:pt x="2938759" y="982313"/>
                  </a:moveTo>
                  <a:cubicBezTo>
                    <a:pt x="2948548" y="1003826"/>
                    <a:pt x="2932111" y="1011803"/>
                    <a:pt x="2917849" y="1018088"/>
                  </a:cubicBezTo>
                  <a:cubicBezTo>
                    <a:pt x="2876877" y="1036096"/>
                    <a:pt x="2833367" y="1043952"/>
                    <a:pt x="2789011" y="1047095"/>
                  </a:cubicBezTo>
                  <a:cubicBezTo>
                    <a:pt x="2777529" y="1047941"/>
                    <a:pt x="2766047" y="1047216"/>
                    <a:pt x="2762300" y="1047216"/>
                  </a:cubicBezTo>
                  <a:cubicBezTo>
                    <a:pt x="2684828" y="1049633"/>
                    <a:pt x="2618958" y="1033679"/>
                    <a:pt x="2556835" y="1003222"/>
                  </a:cubicBezTo>
                  <a:cubicBezTo>
                    <a:pt x="2450597" y="951372"/>
                    <a:pt x="2412284" y="874866"/>
                    <a:pt x="2432105" y="758235"/>
                  </a:cubicBezTo>
                  <a:cubicBezTo>
                    <a:pt x="2448422" y="662029"/>
                    <a:pt x="2485647" y="575975"/>
                    <a:pt x="2547166" y="499107"/>
                  </a:cubicBezTo>
                  <a:cubicBezTo>
                    <a:pt x="2609652" y="421030"/>
                    <a:pt x="2665611" y="337756"/>
                    <a:pt x="2728338" y="259800"/>
                  </a:cubicBezTo>
                  <a:cubicBezTo>
                    <a:pt x="2799767" y="171208"/>
                    <a:pt x="2893919" y="111140"/>
                    <a:pt x="2997618" y="66542"/>
                  </a:cubicBezTo>
                  <a:cubicBezTo>
                    <a:pt x="3039316" y="48654"/>
                    <a:pt x="3059862" y="66421"/>
                    <a:pt x="3049589" y="111623"/>
                  </a:cubicBezTo>
                  <a:cubicBezTo>
                    <a:pt x="3029647" y="199006"/>
                    <a:pt x="3010672" y="285906"/>
                    <a:pt x="3014902" y="376673"/>
                  </a:cubicBezTo>
                  <a:cubicBezTo>
                    <a:pt x="3017682" y="435412"/>
                    <a:pt x="3019374" y="494393"/>
                    <a:pt x="3041008" y="549144"/>
                  </a:cubicBezTo>
                  <a:cubicBezTo>
                    <a:pt x="3075816" y="637735"/>
                    <a:pt x="3051644" y="715570"/>
                    <a:pt x="3006804" y="791834"/>
                  </a:cubicBezTo>
                  <a:cubicBezTo>
                    <a:pt x="2985774" y="827730"/>
                    <a:pt x="2965107" y="863868"/>
                    <a:pt x="2945648" y="900610"/>
                  </a:cubicBezTo>
                  <a:cubicBezTo>
                    <a:pt x="2931869" y="926354"/>
                    <a:pt x="2925947" y="953790"/>
                    <a:pt x="2938880" y="982313"/>
                  </a:cubicBezTo>
                  <a:close/>
                </a:path>
              </a:pathLst>
            </a:custGeom>
            <a:grpFill/>
            <a:ln w="12077" cap="flat">
              <a:noFill/>
              <a:prstDash val="solid"/>
              <a:miter/>
            </a:ln>
          </p:spPr>
          <p:txBody>
            <a:bodyPr rtlCol="0" anchor="ctr"/>
            <a:lstStyle/>
            <a:p>
              <a:endParaRPr lang="en-ID"/>
            </a:p>
          </p:txBody>
        </p:sp>
        <p:sp>
          <p:nvSpPr>
            <p:cNvPr id="125" name="Freeform: Shape 124">
              <a:extLst>
                <a:ext uri="{FF2B5EF4-FFF2-40B4-BE49-F238E27FC236}">
                  <a16:creationId xmlns:a16="http://schemas.microsoft.com/office/drawing/2014/main" id="{F63175ED-76E6-4524-9758-F3E56D6A3255}"/>
                </a:ext>
              </a:extLst>
            </p:cNvPr>
            <p:cNvSpPr/>
            <p:nvPr/>
          </p:nvSpPr>
          <p:spPr>
            <a:xfrm>
              <a:off x="9499888" y="3187618"/>
              <a:ext cx="3000035" cy="1566371"/>
            </a:xfrm>
            <a:custGeom>
              <a:avLst/>
              <a:gdLst>
                <a:gd name="connsiteX0" fmla="*/ 2444192 w 3000035"/>
                <a:gd name="connsiteY0" fmla="*/ 345786 h 1566371"/>
                <a:gd name="connsiteX1" fmla="*/ 2359105 w 3000035"/>
                <a:gd name="connsiteY1" fmla="*/ 469670 h 1566371"/>
                <a:gd name="connsiteX2" fmla="*/ 2168747 w 3000035"/>
                <a:gd name="connsiteY2" fmla="*/ 586301 h 1566371"/>
                <a:gd name="connsiteX3" fmla="*/ 1861516 w 3000035"/>
                <a:gd name="connsiteY3" fmla="*/ 573006 h 1566371"/>
                <a:gd name="connsiteX4" fmla="*/ 1816434 w 3000035"/>
                <a:gd name="connsiteY4" fmla="*/ 571919 h 1566371"/>
                <a:gd name="connsiteX5" fmla="*/ 1312440 w 3000035"/>
                <a:gd name="connsiteY5" fmla="*/ 554515 h 1566371"/>
                <a:gd name="connsiteX6" fmla="*/ 1015845 w 3000035"/>
                <a:gd name="connsiteY6" fmla="*/ 538924 h 1566371"/>
                <a:gd name="connsiteX7" fmla="*/ 847122 w 3000035"/>
                <a:gd name="connsiteY7" fmla="*/ 547021 h 1566371"/>
                <a:gd name="connsiteX8" fmla="*/ 710427 w 3000035"/>
                <a:gd name="connsiteY8" fmla="*/ 643469 h 1566371"/>
                <a:gd name="connsiteX9" fmla="*/ 471845 w 3000035"/>
                <a:gd name="connsiteY9" fmla="*/ 896675 h 1566371"/>
                <a:gd name="connsiteX10" fmla="*/ 171624 w 3000035"/>
                <a:gd name="connsiteY10" fmla="*/ 1184810 h 1566371"/>
                <a:gd name="connsiteX11" fmla="*/ 0 w 3000035"/>
                <a:gd name="connsiteY11" fmla="*/ 1549330 h 1566371"/>
                <a:gd name="connsiteX12" fmla="*/ 20426 w 3000035"/>
                <a:gd name="connsiteY12" fmla="*/ 1566371 h 1566371"/>
                <a:gd name="connsiteX13" fmla="*/ 253448 w 3000035"/>
                <a:gd name="connsiteY13" fmla="*/ 1144200 h 1566371"/>
                <a:gd name="connsiteX14" fmla="*/ 545813 w 3000035"/>
                <a:gd name="connsiteY14" fmla="*/ 919880 h 1566371"/>
                <a:gd name="connsiteX15" fmla="*/ 634525 w 3000035"/>
                <a:gd name="connsiteY15" fmla="*/ 866460 h 1566371"/>
                <a:gd name="connsiteX16" fmla="*/ 742334 w 3000035"/>
                <a:gd name="connsiteY16" fmla="*/ 777384 h 1566371"/>
                <a:gd name="connsiteX17" fmla="*/ 1003275 w 3000035"/>
                <a:gd name="connsiteY17" fmla="*/ 662807 h 1566371"/>
                <a:gd name="connsiteX18" fmla="*/ 1494096 w 3000035"/>
                <a:gd name="connsiteY18" fmla="*/ 676948 h 1566371"/>
                <a:gd name="connsiteX19" fmla="*/ 1730018 w 3000035"/>
                <a:gd name="connsiteY19" fmla="*/ 688551 h 1566371"/>
                <a:gd name="connsiteX20" fmla="*/ 2050423 w 3000035"/>
                <a:gd name="connsiteY20" fmla="*/ 709218 h 1566371"/>
                <a:gd name="connsiteX21" fmla="*/ 2407570 w 3000035"/>
                <a:gd name="connsiteY21" fmla="*/ 487678 h 1566371"/>
                <a:gd name="connsiteX22" fmla="*/ 2535201 w 3000035"/>
                <a:gd name="connsiteY22" fmla="*/ 319922 h 1566371"/>
                <a:gd name="connsiteX23" fmla="*/ 2929211 w 3000035"/>
                <a:gd name="connsiteY23" fmla="*/ 81824 h 1566371"/>
                <a:gd name="connsiteX24" fmla="*/ 3000036 w 3000035"/>
                <a:gd name="connsiteY24" fmla="*/ 0 h 1566371"/>
                <a:gd name="connsiteX25" fmla="*/ 2782122 w 3000035"/>
                <a:gd name="connsiteY25" fmla="*/ 100074 h 1566371"/>
                <a:gd name="connsiteX26" fmla="*/ 2444312 w 3000035"/>
                <a:gd name="connsiteY26" fmla="*/ 345786 h 156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00035" h="1566371">
                  <a:moveTo>
                    <a:pt x="2444192" y="345786"/>
                  </a:moveTo>
                  <a:cubicBezTo>
                    <a:pt x="2409021" y="382407"/>
                    <a:pt x="2378322" y="421808"/>
                    <a:pt x="2359105" y="469670"/>
                  </a:cubicBezTo>
                  <a:cubicBezTo>
                    <a:pt x="2324780" y="554998"/>
                    <a:pt x="2249604" y="581104"/>
                    <a:pt x="2168747" y="586301"/>
                  </a:cubicBezTo>
                  <a:cubicBezTo>
                    <a:pt x="2066377" y="592707"/>
                    <a:pt x="1964128" y="575182"/>
                    <a:pt x="1861516" y="573006"/>
                  </a:cubicBezTo>
                  <a:cubicBezTo>
                    <a:pt x="1846408" y="572644"/>
                    <a:pt x="1831421" y="571798"/>
                    <a:pt x="1816434" y="571919"/>
                  </a:cubicBezTo>
                  <a:cubicBezTo>
                    <a:pt x="1648195" y="573248"/>
                    <a:pt x="1480680" y="554515"/>
                    <a:pt x="1312440" y="554515"/>
                  </a:cubicBezTo>
                  <a:cubicBezTo>
                    <a:pt x="1213575" y="554515"/>
                    <a:pt x="1114468" y="547263"/>
                    <a:pt x="1015845" y="538924"/>
                  </a:cubicBezTo>
                  <a:cubicBezTo>
                    <a:pt x="958677" y="534089"/>
                    <a:pt x="902960" y="536023"/>
                    <a:pt x="847122" y="547021"/>
                  </a:cubicBezTo>
                  <a:cubicBezTo>
                    <a:pt x="787174" y="558866"/>
                    <a:pt x="738587" y="590169"/>
                    <a:pt x="710427" y="643469"/>
                  </a:cubicBezTo>
                  <a:cubicBezTo>
                    <a:pt x="653742" y="750311"/>
                    <a:pt x="561887" y="822103"/>
                    <a:pt x="471845" y="896675"/>
                  </a:cubicBezTo>
                  <a:cubicBezTo>
                    <a:pt x="364882" y="985388"/>
                    <a:pt x="257678" y="1073980"/>
                    <a:pt x="171624" y="1184810"/>
                  </a:cubicBezTo>
                  <a:cubicBezTo>
                    <a:pt x="86175" y="1294674"/>
                    <a:pt x="33962" y="1418195"/>
                    <a:pt x="0" y="1549330"/>
                  </a:cubicBezTo>
                  <a:lnTo>
                    <a:pt x="20426" y="1566371"/>
                  </a:lnTo>
                  <a:cubicBezTo>
                    <a:pt x="61881" y="1405746"/>
                    <a:pt x="136453" y="1263128"/>
                    <a:pt x="253448" y="1144200"/>
                  </a:cubicBezTo>
                  <a:cubicBezTo>
                    <a:pt x="340226" y="1055971"/>
                    <a:pt x="441267" y="985388"/>
                    <a:pt x="545813" y="919880"/>
                  </a:cubicBezTo>
                  <a:cubicBezTo>
                    <a:pt x="575061" y="901630"/>
                    <a:pt x="605398" y="884952"/>
                    <a:pt x="634525" y="866460"/>
                  </a:cubicBezTo>
                  <a:cubicBezTo>
                    <a:pt x="674168" y="841320"/>
                    <a:pt x="713086" y="815819"/>
                    <a:pt x="742334" y="777384"/>
                  </a:cubicBezTo>
                  <a:cubicBezTo>
                    <a:pt x="807841" y="691572"/>
                    <a:pt x="901993" y="665104"/>
                    <a:pt x="1003275" y="662807"/>
                  </a:cubicBezTo>
                  <a:cubicBezTo>
                    <a:pt x="1167043" y="659061"/>
                    <a:pt x="1330569" y="668729"/>
                    <a:pt x="1494096" y="676948"/>
                  </a:cubicBezTo>
                  <a:cubicBezTo>
                    <a:pt x="1572777" y="680937"/>
                    <a:pt x="1651458" y="684079"/>
                    <a:pt x="1730018" y="688551"/>
                  </a:cubicBezTo>
                  <a:cubicBezTo>
                    <a:pt x="1836860" y="694715"/>
                    <a:pt x="1943823" y="699670"/>
                    <a:pt x="2050423" y="709218"/>
                  </a:cubicBezTo>
                  <a:cubicBezTo>
                    <a:pt x="2201380" y="722755"/>
                    <a:pt x="2352216" y="630174"/>
                    <a:pt x="2407570" y="487678"/>
                  </a:cubicBezTo>
                  <a:cubicBezTo>
                    <a:pt x="2433918" y="419875"/>
                    <a:pt x="2483834" y="368871"/>
                    <a:pt x="2535201" y="319922"/>
                  </a:cubicBezTo>
                  <a:cubicBezTo>
                    <a:pt x="2649778" y="210663"/>
                    <a:pt x="2783814" y="136091"/>
                    <a:pt x="2929211" y="81824"/>
                  </a:cubicBezTo>
                  <a:lnTo>
                    <a:pt x="3000036" y="0"/>
                  </a:lnTo>
                  <a:cubicBezTo>
                    <a:pt x="2926793" y="31908"/>
                    <a:pt x="2853551" y="64057"/>
                    <a:pt x="2782122" y="100074"/>
                  </a:cubicBezTo>
                  <a:cubicBezTo>
                    <a:pt x="2656063" y="163526"/>
                    <a:pt x="2542331" y="243900"/>
                    <a:pt x="2444312" y="345786"/>
                  </a:cubicBezTo>
                  <a:close/>
                </a:path>
              </a:pathLst>
            </a:custGeom>
            <a:grpFill/>
            <a:ln w="12077" cap="flat">
              <a:noFill/>
              <a:prstDash val="solid"/>
              <a:miter/>
            </a:ln>
          </p:spPr>
          <p:txBody>
            <a:bodyPr rtlCol="0" anchor="ctr"/>
            <a:lstStyle/>
            <a:p>
              <a:endParaRPr lang="en-ID"/>
            </a:p>
          </p:txBody>
        </p:sp>
        <p:sp>
          <p:nvSpPr>
            <p:cNvPr id="126" name="Freeform: Shape 125">
              <a:extLst>
                <a:ext uri="{FF2B5EF4-FFF2-40B4-BE49-F238E27FC236}">
                  <a16:creationId xmlns:a16="http://schemas.microsoft.com/office/drawing/2014/main" id="{5287DE4B-8A0F-4D51-9202-67584085EA89}"/>
                </a:ext>
              </a:extLst>
            </p:cNvPr>
            <p:cNvSpPr/>
            <p:nvPr/>
          </p:nvSpPr>
          <p:spPr>
            <a:xfrm>
              <a:off x="11959308" y="3495937"/>
              <a:ext cx="273510" cy="316053"/>
            </a:xfrm>
            <a:custGeom>
              <a:avLst/>
              <a:gdLst>
                <a:gd name="connsiteX0" fmla="*/ 7131 w 273510"/>
                <a:gd name="connsiteY0" fmla="*/ 302155 h 316053"/>
                <a:gd name="connsiteX1" fmla="*/ 0 w 273510"/>
                <a:gd name="connsiteY1" fmla="*/ 316054 h 316053"/>
                <a:gd name="connsiteX2" fmla="*/ 119412 w 273510"/>
                <a:gd name="connsiteY2" fmla="*/ 178030 h 316053"/>
                <a:gd name="connsiteX3" fmla="*/ 130410 w 273510"/>
                <a:gd name="connsiteY3" fmla="*/ 165339 h 316053"/>
                <a:gd name="connsiteX4" fmla="*/ 273511 w 273510"/>
                <a:gd name="connsiteY4" fmla="*/ 0 h 316053"/>
                <a:gd name="connsiteX5" fmla="*/ 171987 w 273510"/>
                <a:gd name="connsiteY5" fmla="*/ 79527 h 316053"/>
                <a:gd name="connsiteX6" fmla="*/ 7010 w 273510"/>
                <a:gd name="connsiteY6" fmla="*/ 302155 h 31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510" h="316053">
                  <a:moveTo>
                    <a:pt x="7131" y="302155"/>
                  </a:moveTo>
                  <a:cubicBezTo>
                    <a:pt x="4835" y="306869"/>
                    <a:pt x="2417" y="311461"/>
                    <a:pt x="0" y="316054"/>
                  </a:cubicBezTo>
                  <a:lnTo>
                    <a:pt x="119412" y="178030"/>
                  </a:lnTo>
                  <a:cubicBezTo>
                    <a:pt x="123038" y="173679"/>
                    <a:pt x="126663" y="169448"/>
                    <a:pt x="130410" y="165339"/>
                  </a:cubicBezTo>
                  <a:lnTo>
                    <a:pt x="273511" y="0"/>
                  </a:lnTo>
                  <a:cubicBezTo>
                    <a:pt x="237977" y="22964"/>
                    <a:pt x="204136" y="49674"/>
                    <a:pt x="171987" y="79527"/>
                  </a:cubicBezTo>
                  <a:cubicBezTo>
                    <a:pt x="103095" y="143463"/>
                    <a:pt x="48466" y="216947"/>
                    <a:pt x="7010" y="302155"/>
                  </a:cubicBezTo>
                  <a:close/>
                </a:path>
              </a:pathLst>
            </a:custGeom>
            <a:grpFill/>
            <a:ln w="12077" cap="flat">
              <a:noFill/>
              <a:prstDash val="solid"/>
              <a:miter/>
            </a:ln>
          </p:spPr>
          <p:txBody>
            <a:bodyPr rtlCol="0" anchor="ctr"/>
            <a:lstStyle/>
            <a:p>
              <a:endParaRPr lang="en-ID"/>
            </a:p>
          </p:txBody>
        </p:sp>
        <p:sp>
          <p:nvSpPr>
            <p:cNvPr id="127" name="Freeform: Shape 126">
              <a:extLst>
                <a:ext uri="{FF2B5EF4-FFF2-40B4-BE49-F238E27FC236}">
                  <a16:creationId xmlns:a16="http://schemas.microsoft.com/office/drawing/2014/main" id="{150411B9-3B28-4F5A-95F0-1CF94E687917}"/>
                </a:ext>
              </a:extLst>
            </p:cNvPr>
            <p:cNvSpPr/>
            <p:nvPr/>
          </p:nvSpPr>
          <p:spPr>
            <a:xfrm>
              <a:off x="11876272" y="2903404"/>
              <a:ext cx="284883" cy="89571"/>
            </a:xfrm>
            <a:custGeom>
              <a:avLst/>
              <a:gdLst>
                <a:gd name="connsiteX0" fmla="*/ 25868 w 284883"/>
                <a:gd name="connsiteY0" fmla="*/ 74760 h 89571"/>
                <a:gd name="connsiteX1" fmla="*/ 264812 w 284883"/>
                <a:gd name="connsiteY1" fmla="*/ 52884 h 89571"/>
                <a:gd name="connsiteX2" fmla="*/ 284633 w 284883"/>
                <a:gd name="connsiteY2" fmla="*/ 27261 h 89571"/>
                <a:gd name="connsiteX3" fmla="*/ 257802 w 284883"/>
                <a:gd name="connsiteY3" fmla="*/ 9253 h 89571"/>
                <a:gd name="connsiteX4" fmla="*/ 152531 w 284883"/>
                <a:gd name="connsiteY4" fmla="*/ 430 h 89571"/>
                <a:gd name="connsiteX5" fmla="*/ 24418 w 284883"/>
                <a:gd name="connsiteY5" fmla="*/ 16625 h 89571"/>
                <a:gd name="connsiteX6" fmla="*/ 3 w 284883"/>
                <a:gd name="connsiteY6" fmla="*/ 44786 h 89571"/>
                <a:gd name="connsiteX7" fmla="*/ 25868 w 284883"/>
                <a:gd name="connsiteY7" fmla="*/ 74760 h 89571"/>
                <a:gd name="connsiteX8" fmla="*/ 126909 w 284883"/>
                <a:gd name="connsiteY8" fmla="*/ 37897 h 89571"/>
                <a:gd name="connsiteX9" fmla="*/ 164376 w 284883"/>
                <a:gd name="connsiteY9" fmla="*/ 46720 h 89571"/>
                <a:gd name="connsiteX10" fmla="*/ 127634 w 284883"/>
                <a:gd name="connsiteY10" fmla="*/ 58081 h 89571"/>
                <a:gd name="connsiteX11" fmla="*/ 90167 w 284883"/>
                <a:gd name="connsiteY11" fmla="*/ 49258 h 89571"/>
                <a:gd name="connsiteX12" fmla="*/ 126909 w 284883"/>
                <a:gd name="connsiteY12" fmla="*/ 37897 h 8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883" h="89571">
                  <a:moveTo>
                    <a:pt x="25868" y="74760"/>
                  </a:moveTo>
                  <a:cubicBezTo>
                    <a:pt x="108537" y="101591"/>
                    <a:pt x="188186" y="90593"/>
                    <a:pt x="264812" y="52884"/>
                  </a:cubicBezTo>
                  <a:cubicBezTo>
                    <a:pt x="274360" y="48170"/>
                    <a:pt x="286809" y="40435"/>
                    <a:pt x="284633" y="27261"/>
                  </a:cubicBezTo>
                  <a:cubicBezTo>
                    <a:pt x="282458" y="14208"/>
                    <a:pt x="269042" y="11307"/>
                    <a:pt x="257802" y="9253"/>
                  </a:cubicBezTo>
                  <a:cubicBezTo>
                    <a:pt x="221181" y="2726"/>
                    <a:pt x="184318" y="-1383"/>
                    <a:pt x="152531" y="430"/>
                  </a:cubicBezTo>
                  <a:cubicBezTo>
                    <a:pt x="105395" y="430"/>
                    <a:pt x="63698" y="-416"/>
                    <a:pt x="24418" y="16625"/>
                  </a:cubicBezTo>
                  <a:cubicBezTo>
                    <a:pt x="12090" y="21943"/>
                    <a:pt x="-238" y="28711"/>
                    <a:pt x="3" y="44786"/>
                  </a:cubicBezTo>
                  <a:cubicBezTo>
                    <a:pt x="245" y="61465"/>
                    <a:pt x="11848" y="70167"/>
                    <a:pt x="25868" y="74760"/>
                  </a:cubicBezTo>
                  <a:close/>
                  <a:moveTo>
                    <a:pt x="126909" y="37897"/>
                  </a:moveTo>
                  <a:cubicBezTo>
                    <a:pt x="147334" y="37172"/>
                    <a:pt x="164134" y="41160"/>
                    <a:pt x="164376" y="46720"/>
                  </a:cubicBezTo>
                  <a:cubicBezTo>
                    <a:pt x="164617" y="52279"/>
                    <a:pt x="148059" y="57356"/>
                    <a:pt x="127634" y="58081"/>
                  </a:cubicBezTo>
                  <a:cubicBezTo>
                    <a:pt x="107208" y="58806"/>
                    <a:pt x="90408" y="54818"/>
                    <a:pt x="90167" y="49258"/>
                  </a:cubicBezTo>
                  <a:cubicBezTo>
                    <a:pt x="89925" y="43698"/>
                    <a:pt x="106483" y="38622"/>
                    <a:pt x="126909" y="37897"/>
                  </a:cubicBezTo>
                  <a:close/>
                </a:path>
              </a:pathLst>
            </a:custGeom>
            <a:grpFill/>
            <a:ln w="12077" cap="flat">
              <a:noFill/>
              <a:prstDash val="solid"/>
              <a:miter/>
            </a:ln>
          </p:spPr>
          <p:txBody>
            <a:bodyPr rtlCol="0" anchor="ctr"/>
            <a:lstStyle/>
            <a:p>
              <a:endParaRPr lang="en-ID"/>
            </a:p>
          </p:txBody>
        </p:sp>
        <p:sp>
          <p:nvSpPr>
            <p:cNvPr id="128" name="Freeform: Shape 127">
              <a:extLst>
                <a:ext uri="{FF2B5EF4-FFF2-40B4-BE49-F238E27FC236}">
                  <a16:creationId xmlns:a16="http://schemas.microsoft.com/office/drawing/2014/main" id="{064A1953-25E7-4EFB-B08A-E2FEABE72073}"/>
                </a:ext>
              </a:extLst>
            </p:cNvPr>
            <p:cNvSpPr/>
            <p:nvPr/>
          </p:nvSpPr>
          <p:spPr>
            <a:xfrm>
              <a:off x="11758625" y="2793583"/>
              <a:ext cx="674354" cy="252396"/>
            </a:xfrm>
            <a:custGeom>
              <a:avLst/>
              <a:gdLst>
                <a:gd name="connsiteX0" fmla="*/ 123936 w 674354"/>
                <a:gd name="connsiteY0" fmla="*/ 243924 h 252396"/>
                <a:gd name="connsiteX1" fmla="*/ 197661 w 674354"/>
                <a:gd name="connsiteY1" fmla="*/ 252385 h 252396"/>
                <a:gd name="connsiteX2" fmla="*/ 472139 w 674354"/>
                <a:gd name="connsiteY2" fmla="*/ 188570 h 252396"/>
                <a:gd name="connsiteX3" fmla="*/ 657783 w 674354"/>
                <a:gd name="connsiteY3" fmla="*/ 58401 h 252396"/>
                <a:gd name="connsiteX4" fmla="*/ 671199 w 674354"/>
                <a:gd name="connsiteY4" fmla="*/ 15616 h 252396"/>
                <a:gd name="connsiteX5" fmla="*/ 628534 w 674354"/>
                <a:gd name="connsiteY5" fmla="*/ 25 h 252396"/>
                <a:gd name="connsiteX6" fmla="*/ 615481 w 674354"/>
                <a:gd name="connsiteY6" fmla="*/ 1838 h 252396"/>
                <a:gd name="connsiteX7" fmla="*/ 229690 w 674354"/>
                <a:gd name="connsiteY7" fmla="*/ 29878 h 252396"/>
                <a:gd name="connsiteX8" fmla="*/ 216395 w 674354"/>
                <a:gd name="connsiteY8" fmla="*/ 29878 h 252396"/>
                <a:gd name="connsiteX9" fmla="*/ 52264 w 674354"/>
                <a:gd name="connsiteY9" fmla="*/ 36042 h 252396"/>
                <a:gd name="connsiteX10" fmla="*/ 294 w 674354"/>
                <a:gd name="connsiteY10" fmla="*/ 101187 h 252396"/>
                <a:gd name="connsiteX11" fmla="*/ 124056 w 674354"/>
                <a:gd name="connsiteY11" fmla="*/ 243804 h 252396"/>
                <a:gd name="connsiteX12" fmla="*/ 150646 w 674354"/>
                <a:gd name="connsiteY12" fmla="*/ 97923 h 252396"/>
                <a:gd name="connsiteX13" fmla="*/ 282627 w 674354"/>
                <a:gd name="connsiteY13" fmla="*/ 88496 h 252396"/>
                <a:gd name="connsiteX14" fmla="*/ 433221 w 674354"/>
                <a:gd name="connsiteY14" fmla="*/ 97561 h 252396"/>
                <a:gd name="connsiteX15" fmla="*/ 464887 w 674354"/>
                <a:gd name="connsiteY15" fmla="*/ 117140 h 252396"/>
                <a:gd name="connsiteX16" fmla="*/ 445066 w 674354"/>
                <a:gd name="connsiteY16" fmla="*/ 151465 h 252396"/>
                <a:gd name="connsiteX17" fmla="*/ 279485 w 674354"/>
                <a:gd name="connsiteY17" fmla="*/ 210929 h 252396"/>
                <a:gd name="connsiteX18" fmla="*/ 147987 w 674354"/>
                <a:gd name="connsiteY18" fmla="*/ 205611 h 252396"/>
                <a:gd name="connsiteX19" fmla="*/ 85139 w 674354"/>
                <a:gd name="connsiteY19" fmla="*/ 149411 h 252396"/>
                <a:gd name="connsiteX20" fmla="*/ 150767 w 674354"/>
                <a:gd name="connsiteY20" fmla="*/ 97923 h 25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4354" h="252396">
                  <a:moveTo>
                    <a:pt x="123936" y="243924"/>
                  </a:moveTo>
                  <a:cubicBezTo>
                    <a:pt x="148108" y="249122"/>
                    <a:pt x="172643" y="252627"/>
                    <a:pt x="197661" y="252385"/>
                  </a:cubicBezTo>
                  <a:cubicBezTo>
                    <a:pt x="293988" y="251660"/>
                    <a:pt x="385481" y="229784"/>
                    <a:pt x="472139" y="188570"/>
                  </a:cubicBezTo>
                  <a:cubicBezTo>
                    <a:pt x="541151" y="155695"/>
                    <a:pt x="606416" y="116657"/>
                    <a:pt x="657783" y="58401"/>
                  </a:cubicBezTo>
                  <a:cubicBezTo>
                    <a:pt x="668298" y="46557"/>
                    <a:pt x="680142" y="32295"/>
                    <a:pt x="671199" y="15616"/>
                  </a:cubicBezTo>
                  <a:cubicBezTo>
                    <a:pt x="662618" y="-337"/>
                    <a:pt x="644367" y="992"/>
                    <a:pt x="628534" y="25"/>
                  </a:cubicBezTo>
                  <a:cubicBezTo>
                    <a:pt x="624183" y="-217"/>
                    <a:pt x="619832" y="1355"/>
                    <a:pt x="615481" y="1838"/>
                  </a:cubicBezTo>
                  <a:cubicBezTo>
                    <a:pt x="487247" y="16341"/>
                    <a:pt x="359617" y="38701"/>
                    <a:pt x="229690" y="29878"/>
                  </a:cubicBezTo>
                  <a:cubicBezTo>
                    <a:pt x="225218" y="29878"/>
                    <a:pt x="220867" y="29757"/>
                    <a:pt x="216395" y="29878"/>
                  </a:cubicBezTo>
                  <a:cubicBezTo>
                    <a:pt x="161645" y="31812"/>
                    <a:pt x="106532" y="24198"/>
                    <a:pt x="52264" y="36042"/>
                  </a:cubicBezTo>
                  <a:cubicBezTo>
                    <a:pt x="14435" y="44260"/>
                    <a:pt x="-2486" y="66378"/>
                    <a:pt x="294" y="101187"/>
                  </a:cubicBezTo>
                  <a:cubicBezTo>
                    <a:pt x="6337" y="178055"/>
                    <a:pt x="48880" y="227608"/>
                    <a:pt x="124056" y="243804"/>
                  </a:cubicBezTo>
                  <a:close/>
                  <a:moveTo>
                    <a:pt x="150646" y="97923"/>
                  </a:moveTo>
                  <a:cubicBezTo>
                    <a:pt x="195123" y="89221"/>
                    <a:pt x="239963" y="86441"/>
                    <a:pt x="282627" y="88496"/>
                  </a:cubicBezTo>
                  <a:cubicBezTo>
                    <a:pt x="334840" y="86683"/>
                    <a:pt x="384151" y="91034"/>
                    <a:pt x="433221" y="97561"/>
                  </a:cubicBezTo>
                  <a:cubicBezTo>
                    <a:pt x="446033" y="99253"/>
                    <a:pt x="461261" y="101428"/>
                    <a:pt x="464887" y="117140"/>
                  </a:cubicBezTo>
                  <a:cubicBezTo>
                    <a:pt x="468634" y="133577"/>
                    <a:pt x="456790" y="142884"/>
                    <a:pt x="445066" y="151465"/>
                  </a:cubicBezTo>
                  <a:cubicBezTo>
                    <a:pt x="395754" y="187482"/>
                    <a:pt x="338466" y="201865"/>
                    <a:pt x="279485" y="210929"/>
                  </a:cubicBezTo>
                  <a:cubicBezTo>
                    <a:pt x="235370" y="217577"/>
                    <a:pt x="191377" y="217456"/>
                    <a:pt x="147987" y="205611"/>
                  </a:cubicBezTo>
                  <a:cubicBezTo>
                    <a:pt x="108949" y="194975"/>
                    <a:pt x="85018" y="173220"/>
                    <a:pt x="85139" y="149411"/>
                  </a:cubicBezTo>
                  <a:cubicBezTo>
                    <a:pt x="85139" y="125117"/>
                    <a:pt x="109070" y="106142"/>
                    <a:pt x="150767" y="97923"/>
                  </a:cubicBezTo>
                  <a:close/>
                </a:path>
              </a:pathLst>
            </a:custGeom>
            <a:grpFill/>
            <a:ln w="12077" cap="flat">
              <a:noFill/>
              <a:prstDash val="solid"/>
              <a:miter/>
            </a:ln>
          </p:spPr>
          <p:txBody>
            <a:bodyPr rtlCol="0" anchor="ctr"/>
            <a:lstStyle/>
            <a:p>
              <a:endParaRPr lang="en-ID"/>
            </a:p>
          </p:txBody>
        </p:sp>
      </p:grpSp>
      <p:grpSp>
        <p:nvGrpSpPr>
          <p:cNvPr id="129" name="Graphic 36">
            <a:extLst>
              <a:ext uri="{FF2B5EF4-FFF2-40B4-BE49-F238E27FC236}">
                <a16:creationId xmlns:a16="http://schemas.microsoft.com/office/drawing/2014/main" id="{A91CEB78-8E5E-43B4-901C-254AD8AC2B53}"/>
              </a:ext>
            </a:extLst>
          </p:cNvPr>
          <p:cNvGrpSpPr/>
          <p:nvPr userDrawn="1"/>
        </p:nvGrpSpPr>
        <p:grpSpPr>
          <a:xfrm rot="17823467">
            <a:off x="9525181" y="5124568"/>
            <a:ext cx="4880647" cy="4885240"/>
            <a:chOff x="8979940" y="653143"/>
            <a:chExt cx="4880647" cy="4885240"/>
          </a:xfrm>
          <a:gradFill flip="none" rotWithShape="1">
            <a:gsLst>
              <a:gs pos="0">
                <a:srgbClr val="9B5CFF"/>
              </a:gs>
              <a:gs pos="99115">
                <a:srgbClr val="F7CDFF"/>
              </a:gs>
              <a:gs pos="69000">
                <a:srgbClr val="FFD65C"/>
              </a:gs>
              <a:gs pos="32000">
                <a:srgbClr val="FF00F6"/>
              </a:gs>
            </a:gsLst>
            <a:path path="circle">
              <a:fillToRect t="100000" r="100000"/>
            </a:path>
            <a:tileRect l="-100000" b="-100000"/>
          </a:gradFill>
        </p:grpSpPr>
        <p:sp>
          <p:nvSpPr>
            <p:cNvPr id="130" name="Freeform: Shape 129">
              <a:extLst>
                <a:ext uri="{FF2B5EF4-FFF2-40B4-BE49-F238E27FC236}">
                  <a16:creationId xmlns:a16="http://schemas.microsoft.com/office/drawing/2014/main" id="{84A2ABDC-2934-498F-AF6E-8228626D58D1}"/>
                </a:ext>
              </a:extLst>
            </p:cNvPr>
            <p:cNvSpPr/>
            <p:nvPr/>
          </p:nvSpPr>
          <p:spPr>
            <a:xfrm>
              <a:off x="9112646" y="3108453"/>
              <a:ext cx="624977" cy="1348336"/>
            </a:xfrm>
            <a:custGeom>
              <a:avLst/>
              <a:gdLst>
                <a:gd name="connsiteX0" fmla="*/ 298046 w 624977"/>
                <a:gd name="connsiteY0" fmla="*/ 947075 h 1348336"/>
                <a:gd name="connsiteX1" fmla="*/ 494325 w 624977"/>
                <a:gd name="connsiteY1" fmla="*/ 587027 h 1348336"/>
                <a:gd name="connsiteX2" fmla="*/ 540736 w 624977"/>
                <a:gd name="connsiteY2" fmla="*/ 328503 h 1348336"/>
                <a:gd name="connsiteX3" fmla="*/ 624977 w 624977"/>
                <a:gd name="connsiteY3" fmla="*/ 0 h 1348336"/>
                <a:gd name="connsiteX4" fmla="*/ 523574 w 624977"/>
                <a:gd name="connsiteY4" fmla="*/ 160142 h 1348336"/>
                <a:gd name="connsiteX5" fmla="*/ 487920 w 624977"/>
                <a:gd name="connsiteY5" fmla="*/ 447673 h 1348336"/>
                <a:gd name="connsiteX6" fmla="*/ 363674 w 624977"/>
                <a:gd name="connsiteY6" fmla="*/ 796360 h 1348336"/>
                <a:gd name="connsiteX7" fmla="*/ 107446 w 624977"/>
                <a:gd name="connsiteY7" fmla="*/ 1158704 h 1348336"/>
                <a:gd name="connsiteX8" fmla="*/ 0 w 624977"/>
                <a:gd name="connsiteY8" fmla="*/ 1306881 h 1348336"/>
                <a:gd name="connsiteX9" fmla="*/ 49916 w 624977"/>
                <a:gd name="connsiteY9" fmla="*/ 1348336 h 1348336"/>
                <a:gd name="connsiteX10" fmla="*/ 53179 w 624977"/>
                <a:gd name="connsiteY10" fmla="*/ 1341810 h 1348336"/>
                <a:gd name="connsiteX11" fmla="*/ 298166 w 624977"/>
                <a:gd name="connsiteY11" fmla="*/ 947075 h 134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977" h="1348336">
                  <a:moveTo>
                    <a:pt x="298046" y="947075"/>
                  </a:moveTo>
                  <a:cubicBezTo>
                    <a:pt x="377089" y="834673"/>
                    <a:pt x="453958" y="720821"/>
                    <a:pt x="494325" y="587027"/>
                  </a:cubicBezTo>
                  <a:cubicBezTo>
                    <a:pt x="519706" y="502544"/>
                    <a:pt x="528650" y="415282"/>
                    <a:pt x="540736" y="328503"/>
                  </a:cubicBezTo>
                  <a:cubicBezTo>
                    <a:pt x="556449" y="215739"/>
                    <a:pt x="591015" y="107930"/>
                    <a:pt x="624977" y="0"/>
                  </a:cubicBezTo>
                  <a:lnTo>
                    <a:pt x="523574" y="160142"/>
                  </a:lnTo>
                  <a:cubicBezTo>
                    <a:pt x="505566" y="255140"/>
                    <a:pt x="493600" y="350862"/>
                    <a:pt x="487920" y="447673"/>
                  </a:cubicBezTo>
                  <a:cubicBezTo>
                    <a:pt x="480426" y="575786"/>
                    <a:pt x="434257" y="690364"/>
                    <a:pt x="363674" y="796360"/>
                  </a:cubicBezTo>
                  <a:cubicBezTo>
                    <a:pt x="281729" y="919518"/>
                    <a:pt x="187215" y="1033974"/>
                    <a:pt x="107446" y="1158704"/>
                  </a:cubicBezTo>
                  <a:cubicBezTo>
                    <a:pt x="74451" y="1210191"/>
                    <a:pt x="39764" y="1260591"/>
                    <a:pt x="0" y="1306881"/>
                  </a:cubicBezTo>
                  <a:lnTo>
                    <a:pt x="49916" y="1348336"/>
                  </a:lnTo>
                  <a:cubicBezTo>
                    <a:pt x="51004" y="1346161"/>
                    <a:pt x="52092" y="1343985"/>
                    <a:pt x="53179" y="1341810"/>
                  </a:cubicBezTo>
                  <a:cubicBezTo>
                    <a:pt x="124367" y="1203664"/>
                    <a:pt x="208849" y="1073980"/>
                    <a:pt x="298166" y="947075"/>
                  </a:cubicBezTo>
                  <a:close/>
                </a:path>
              </a:pathLst>
            </a:custGeom>
            <a:grpFill/>
            <a:ln w="12077" cap="flat">
              <a:noFill/>
              <a:prstDash val="solid"/>
              <a:miter/>
            </a:ln>
          </p:spPr>
          <p:txBody>
            <a:bodyPr rtlCol="0" anchor="ctr"/>
            <a:lstStyle/>
            <a:p>
              <a:endParaRPr lang="en-ID"/>
            </a:p>
          </p:txBody>
        </p:sp>
        <p:sp>
          <p:nvSpPr>
            <p:cNvPr id="131" name="Freeform: Shape 130">
              <a:extLst>
                <a:ext uri="{FF2B5EF4-FFF2-40B4-BE49-F238E27FC236}">
                  <a16:creationId xmlns:a16="http://schemas.microsoft.com/office/drawing/2014/main" id="{42974C8A-AC99-4A68-B9E7-6656EF46EE83}"/>
                </a:ext>
              </a:extLst>
            </p:cNvPr>
            <p:cNvSpPr/>
            <p:nvPr/>
          </p:nvSpPr>
          <p:spPr>
            <a:xfrm>
              <a:off x="10988182" y="2259882"/>
              <a:ext cx="166547" cy="98865"/>
            </a:xfrm>
            <a:custGeom>
              <a:avLst/>
              <a:gdLst>
                <a:gd name="connsiteX0" fmla="*/ 150231 w 166547"/>
                <a:gd name="connsiteY0" fmla="*/ 42181 h 98865"/>
                <a:gd name="connsiteX1" fmla="*/ 166548 w 166547"/>
                <a:gd name="connsiteY1" fmla="*/ 0 h 98865"/>
                <a:gd name="connsiteX2" fmla="*/ 0 w 166547"/>
                <a:gd name="connsiteY2" fmla="*/ 98865 h 98865"/>
                <a:gd name="connsiteX3" fmla="*/ 73001 w 166547"/>
                <a:gd name="connsiteY3" fmla="*/ 94031 h 98865"/>
                <a:gd name="connsiteX4" fmla="*/ 150231 w 166547"/>
                <a:gd name="connsiteY4" fmla="*/ 42060 h 9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47" h="98865">
                  <a:moveTo>
                    <a:pt x="150231" y="42181"/>
                  </a:moveTo>
                  <a:cubicBezTo>
                    <a:pt x="156516" y="28161"/>
                    <a:pt x="161955" y="14141"/>
                    <a:pt x="166548" y="0"/>
                  </a:cubicBezTo>
                  <a:lnTo>
                    <a:pt x="0" y="98865"/>
                  </a:lnTo>
                  <a:cubicBezTo>
                    <a:pt x="24293" y="96810"/>
                    <a:pt x="48586" y="95118"/>
                    <a:pt x="73001" y="94031"/>
                  </a:cubicBezTo>
                  <a:cubicBezTo>
                    <a:pt x="108292" y="92580"/>
                    <a:pt x="135245" y="75418"/>
                    <a:pt x="150231" y="42060"/>
                  </a:cubicBezTo>
                  <a:close/>
                </a:path>
              </a:pathLst>
            </a:custGeom>
            <a:grpFill/>
            <a:ln w="12077" cap="flat">
              <a:noFill/>
              <a:prstDash val="solid"/>
              <a:miter/>
            </a:ln>
          </p:spPr>
          <p:txBody>
            <a:bodyPr rtlCol="0" anchor="ctr"/>
            <a:lstStyle/>
            <a:p>
              <a:endParaRPr lang="en-ID"/>
            </a:p>
          </p:txBody>
        </p:sp>
        <p:sp>
          <p:nvSpPr>
            <p:cNvPr id="132" name="Freeform: Shape 131">
              <a:extLst>
                <a:ext uri="{FF2B5EF4-FFF2-40B4-BE49-F238E27FC236}">
                  <a16:creationId xmlns:a16="http://schemas.microsoft.com/office/drawing/2014/main" id="{A99BB734-6A89-4AE9-8212-05FB4D3C165A}"/>
                </a:ext>
              </a:extLst>
            </p:cNvPr>
            <p:cNvSpPr/>
            <p:nvPr/>
          </p:nvSpPr>
          <p:spPr>
            <a:xfrm>
              <a:off x="9398122" y="1544171"/>
              <a:ext cx="3681334" cy="3121951"/>
            </a:xfrm>
            <a:custGeom>
              <a:avLst/>
              <a:gdLst>
                <a:gd name="connsiteX0" fmla="*/ 3113888 w 3681334"/>
                <a:gd name="connsiteY0" fmla="*/ 261511 h 3121951"/>
                <a:gd name="connsiteX1" fmla="*/ 3136006 w 3681334"/>
                <a:gd name="connsiteY1" fmla="*/ 456945 h 3121951"/>
                <a:gd name="connsiteX2" fmla="*/ 3111108 w 3681334"/>
                <a:gd name="connsiteY2" fmla="*/ 775779 h 3121951"/>
                <a:gd name="connsiteX3" fmla="*/ 3037261 w 3681334"/>
                <a:gd name="connsiteY3" fmla="*/ 913924 h 3121951"/>
                <a:gd name="connsiteX4" fmla="*/ 3084881 w 3681334"/>
                <a:gd name="connsiteY4" fmla="*/ 972542 h 3121951"/>
                <a:gd name="connsiteX5" fmla="*/ 3244177 w 3681334"/>
                <a:gd name="connsiteY5" fmla="*/ 922022 h 3121951"/>
                <a:gd name="connsiteX6" fmla="*/ 3436468 w 3681334"/>
                <a:gd name="connsiteY6" fmla="*/ 893257 h 3121951"/>
                <a:gd name="connsiteX7" fmla="*/ 3636253 w 3681334"/>
                <a:gd name="connsiteY7" fmla="*/ 1025843 h 3121951"/>
                <a:gd name="connsiteX8" fmla="*/ 3681335 w 3681334"/>
                <a:gd name="connsiteY8" fmla="*/ 973751 h 3121951"/>
                <a:gd name="connsiteX9" fmla="*/ 3496899 w 3681334"/>
                <a:gd name="connsiteY9" fmla="*/ 865459 h 3121951"/>
                <a:gd name="connsiteX10" fmla="*/ 3318628 w 3681334"/>
                <a:gd name="connsiteY10" fmla="*/ 876336 h 3121951"/>
                <a:gd name="connsiteX11" fmla="*/ 3187976 w 3681334"/>
                <a:gd name="connsiteY11" fmla="*/ 921176 h 3121951"/>
                <a:gd name="connsiteX12" fmla="*/ 3128754 w 3681334"/>
                <a:gd name="connsiteY12" fmla="*/ 935921 h 3121951"/>
                <a:gd name="connsiteX13" fmla="*/ 3082826 w 3681334"/>
                <a:gd name="connsiteY13" fmla="*/ 881292 h 3121951"/>
                <a:gd name="connsiteX14" fmla="*/ 3135401 w 3681334"/>
                <a:gd name="connsiteY14" fmla="*/ 777109 h 3121951"/>
                <a:gd name="connsiteX15" fmla="*/ 3219400 w 3681334"/>
                <a:gd name="connsiteY15" fmla="*/ 593882 h 3121951"/>
                <a:gd name="connsiteX16" fmla="*/ 3204172 w 3681334"/>
                <a:gd name="connsiteY16" fmla="*/ 373188 h 3121951"/>
                <a:gd name="connsiteX17" fmla="*/ 3174923 w 3681334"/>
                <a:gd name="connsiteY17" fmla="*/ 154307 h 3121951"/>
                <a:gd name="connsiteX18" fmla="*/ 3190031 w 3681334"/>
                <a:gd name="connsiteY18" fmla="*/ 62694 h 3121951"/>
                <a:gd name="connsiteX19" fmla="*/ 3122107 w 3681334"/>
                <a:gd name="connsiteY19" fmla="*/ 4680 h 3121951"/>
                <a:gd name="connsiteX20" fmla="*/ 3070982 w 3681334"/>
                <a:gd name="connsiteY20" fmla="*/ 27281 h 3121951"/>
                <a:gd name="connsiteX21" fmla="*/ 3070982 w 3681334"/>
                <a:gd name="connsiteY21" fmla="*/ 27281 h 3121951"/>
                <a:gd name="connsiteX22" fmla="*/ 2595269 w 3681334"/>
                <a:gd name="connsiteY22" fmla="*/ 356025 h 3121951"/>
                <a:gd name="connsiteX23" fmla="*/ 2407329 w 3681334"/>
                <a:gd name="connsiteY23" fmla="*/ 474712 h 3121951"/>
                <a:gd name="connsiteX24" fmla="*/ 2289488 w 3681334"/>
                <a:gd name="connsiteY24" fmla="*/ 650808 h 3121951"/>
                <a:gd name="connsiteX25" fmla="*/ 2285500 w 3681334"/>
                <a:gd name="connsiteY25" fmla="*/ 812642 h 3121951"/>
                <a:gd name="connsiteX26" fmla="*/ 2488427 w 3681334"/>
                <a:gd name="connsiteY26" fmla="*/ 1113588 h 3121951"/>
                <a:gd name="connsiteX27" fmla="*/ 2871922 w 3681334"/>
                <a:gd name="connsiteY27" fmla="*/ 1159879 h 3121951"/>
                <a:gd name="connsiteX28" fmla="*/ 3106757 w 3681334"/>
                <a:gd name="connsiteY28" fmla="*/ 1135102 h 3121951"/>
                <a:gd name="connsiteX29" fmla="*/ 3183867 w 3681334"/>
                <a:gd name="connsiteY29" fmla="*/ 1152385 h 3121951"/>
                <a:gd name="connsiteX30" fmla="*/ 3214807 w 3681334"/>
                <a:gd name="connsiteY30" fmla="*/ 1239285 h 3121951"/>
                <a:gd name="connsiteX31" fmla="*/ 3103735 w 3681334"/>
                <a:gd name="connsiteY31" fmla="*/ 1376584 h 3121951"/>
                <a:gd name="connsiteX32" fmla="*/ 2476583 w 3681334"/>
                <a:gd name="connsiteY32" fmla="*/ 1645139 h 3121951"/>
                <a:gd name="connsiteX33" fmla="*/ 2354512 w 3681334"/>
                <a:gd name="connsiteY33" fmla="*/ 1645502 h 3121951"/>
                <a:gd name="connsiteX34" fmla="*/ 2262657 w 3681334"/>
                <a:gd name="connsiteY34" fmla="*/ 1593773 h 3121951"/>
                <a:gd name="connsiteX35" fmla="*/ 2016340 w 3681334"/>
                <a:gd name="connsiteY35" fmla="*/ 1505665 h 3121951"/>
                <a:gd name="connsiteX36" fmla="*/ 1838431 w 3681334"/>
                <a:gd name="connsiteY36" fmla="*/ 1549175 h 3121951"/>
                <a:gd name="connsiteX37" fmla="*/ 1464001 w 3681334"/>
                <a:gd name="connsiteY37" fmla="*/ 1571414 h 3121951"/>
                <a:gd name="connsiteX38" fmla="*/ 1197138 w 3681334"/>
                <a:gd name="connsiteY38" fmla="*/ 1564887 h 3121951"/>
                <a:gd name="connsiteX39" fmla="*/ 1007747 w 3681334"/>
                <a:gd name="connsiteY39" fmla="*/ 1543978 h 3121951"/>
                <a:gd name="connsiteX40" fmla="*/ 687100 w 3681334"/>
                <a:gd name="connsiteY40" fmla="*/ 1660247 h 3121951"/>
                <a:gd name="connsiteX41" fmla="*/ 574820 w 3681334"/>
                <a:gd name="connsiteY41" fmla="*/ 1879007 h 3121951"/>
                <a:gd name="connsiteX42" fmla="*/ 517652 w 3681334"/>
                <a:gd name="connsiteY42" fmla="*/ 2100185 h 3121951"/>
                <a:gd name="connsiteX43" fmla="*/ 285839 w 3681334"/>
                <a:gd name="connsiteY43" fmla="*/ 2565866 h 3121951"/>
                <a:gd name="connsiteX44" fmla="*/ 47861 w 3681334"/>
                <a:gd name="connsiteY44" fmla="*/ 2941747 h 3121951"/>
                <a:gd name="connsiteX45" fmla="*/ 0 w 3681334"/>
                <a:gd name="connsiteY45" fmla="*/ 3108657 h 3121951"/>
                <a:gd name="connsiteX46" fmla="*/ 15954 w 3681334"/>
                <a:gd name="connsiteY46" fmla="*/ 3121952 h 3121951"/>
                <a:gd name="connsiteX47" fmla="*/ 214167 w 3681334"/>
                <a:gd name="connsiteY47" fmla="*/ 2697847 h 3121951"/>
                <a:gd name="connsiteX48" fmla="*/ 388450 w 3681334"/>
                <a:gd name="connsiteY48" fmla="*/ 2479933 h 3121951"/>
                <a:gd name="connsiteX49" fmla="*/ 572644 w 3681334"/>
                <a:gd name="connsiteY49" fmla="*/ 2054982 h 3121951"/>
                <a:gd name="connsiteX50" fmla="*/ 704384 w 3681334"/>
                <a:gd name="connsiteY50" fmla="*/ 1738686 h 3121951"/>
                <a:gd name="connsiteX51" fmla="*/ 930275 w 3681334"/>
                <a:gd name="connsiteY51" fmla="*/ 1654566 h 3121951"/>
                <a:gd name="connsiteX52" fmla="*/ 1137795 w 3681334"/>
                <a:gd name="connsiteY52" fmla="*/ 1682486 h 3121951"/>
                <a:gd name="connsiteX53" fmla="*/ 1203906 w 3681334"/>
                <a:gd name="connsiteY53" fmla="*/ 1678256 h 3121951"/>
                <a:gd name="connsiteX54" fmla="*/ 1492041 w 3681334"/>
                <a:gd name="connsiteY54" fmla="*/ 1700011 h 3121951"/>
                <a:gd name="connsiteX55" fmla="*/ 1832751 w 3681334"/>
                <a:gd name="connsiteY55" fmla="*/ 1691671 h 3121951"/>
                <a:gd name="connsiteX56" fmla="*/ 2026009 w 3681334"/>
                <a:gd name="connsiteY56" fmla="*/ 1655292 h 3121951"/>
                <a:gd name="connsiteX57" fmla="*/ 2209115 w 3681334"/>
                <a:gd name="connsiteY57" fmla="*/ 1697956 h 3121951"/>
                <a:gd name="connsiteX58" fmla="*/ 2369257 w 3681334"/>
                <a:gd name="connsiteY58" fmla="*/ 1734094 h 3121951"/>
                <a:gd name="connsiteX59" fmla="*/ 2756136 w 3681334"/>
                <a:gd name="connsiteY59" fmla="*/ 1612265 h 3121951"/>
                <a:gd name="connsiteX60" fmla="*/ 3066872 w 3681334"/>
                <a:gd name="connsiteY60" fmla="*/ 1445354 h 3121951"/>
                <a:gd name="connsiteX61" fmla="*/ 3225927 w 3681334"/>
                <a:gd name="connsiteY61" fmla="*/ 1290651 h 3121951"/>
                <a:gd name="connsiteX62" fmla="*/ 3137093 w 3681334"/>
                <a:gd name="connsiteY62" fmla="*/ 1115522 h 3121951"/>
                <a:gd name="connsiteX63" fmla="*/ 2925343 w 3681334"/>
                <a:gd name="connsiteY63" fmla="*/ 1129300 h 3121951"/>
                <a:gd name="connsiteX64" fmla="*/ 2604334 w 3681334"/>
                <a:gd name="connsiteY64" fmla="*/ 1115401 h 3121951"/>
                <a:gd name="connsiteX65" fmla="*/ 2379047 w 3681334"/>
                <a:gd name="connsiteY65" fmla="*/ 947766 h 3121951"/>
                <a:gd name="connsiteX66" fmla="*/ 2359951 w 3681334"/>
                <a:gd name="connsiteY66" fmla="*/ 804544 h 3121951"/>
                <a:gd name="connsiteX67" fmla="*/ 2372279 w 3681334"/>
                <a:gd name="connsiteY67" fmla="*/ 696373 h 3121951"/>
                <a:gd name="connsiteX68" fmla="*/ 2475495 w 3681334"/>
                <a:gd name="connsiteY68" fmla="*/ 517618 h 3121951"/>
                <a:gd name="connsiteX69" fmla="*/ 2675401 w 3681334"/>
                <a:gd name="connsiteY69" fmla="*/ 327623 h 3121951"/>
                <a:gd name="connsiteX70" fmla="*/ 3052248 w 3681334"/>
                <a:gd name="connsiteY70" fmla="*/ 58705 h 3121951"/>
                <a:gd name="connsiteX71" fmla="*/ 3112800 w 3681334"/>
                <a:gd name="connsiteY71" fmla="*/ 40213 h 3121951"/>
                <a:gd name="connsiteX72" fmla="*/ 3147125 w 3681334"/>
                <a:gd name="connsiteY72" fmla="*/ 71395 h 3121951"/>
                <a:gd name="connsiteX73" fmla="*/ 3140598 w 3681334"/>
                <a:gd name="connsiteY73" fmla="*/ 134606 h 3121951"/>
                <a:gd name="connsiteX74" fmla="*/ 3113525 w 3681334"/>
                <a:gd name="connsiteY74" fmla="*/ 261874 h 312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681334" h="3121951">
                  <a:moveTo>
                    <a:pt x="3113888" y="261511"/>
                  </a:moveTo>
                  <a:cubicBezTo>
                    <a:pt x="3104098" y="328711"/>
                    <a:pt x="3106032" y="396514"/>
                    <a:pt x="3136006" y="456945"/>
                  </a:cubicBezTo>
                  <a:cubicBezTo>
                    <a:pt x="3192206" y="570072"/>
                    <a:pt x="3167430" y="672926"/>
                    <a:pt x="3111108" y="775779"/>
                  </a:cubicBezTo>
                  <a:cubicBezTo>
                    <a:pt x="3085969" y="821586"/>
                    <a:pt x="3056720" y="865217"/>
                    <a:pt x="3037261" y="913924"/>
                  </a:cubicBezTo>
                  <a:cubicBezTo>
                    <a:pt x="3020099" y="956830"/>
                    <a:pt x="3038711" y="979673"/>
                    <a:pt x="3084881" y="972542"/>
                  </a:cubicBezTo>
                  <a:cubicBezTo>
                    <a:pt x="3140598" y="963961"/>
                    <a:pt x="3191602" y="940514"/>
                    <a:pt x="3244177" y="922022"/>
                  </a:cubicBezTo>
                  <a:cubicBezTo>
                    <a:pt x="3306300" y="900025"/>
                    <a:pt x="3369390" y="881896"/>
                    <a:pt x="3436468" y="893257"/>
                  </a:cubicBezTo>
                  <a:cubicBezTo>
                    <a:pt x="3524214" y="908123"/>
                    <a:pt x="3585129" y="960577"/>
                    <a:pt x="3636253" y="1025843"/>
                  </a:cubicBezTo>
                  <a:lnTo>
                    <a:pt x="3681335" y="973751"/>
                  </a:lnTo>
                  <a:cubicBezTo>
                    <a:pt x="3632627" y="920572"/>
                    <a:pt x="3572800" y="881533"/>
                    <a:pt x="3496899" y="865459"/>
                  </a:cubicBezTo>
                  <a:cubicBezTo>
                    <a:pt x="3436952" y="852647"/>
                    <a:pt x="3377004" y="857119"/>
                    <a:pt x="3318628" y="876336"/>
                  </a:cubicBezTo>
                  <a:cubicBezTo>
                    <a:pt x="3274876" y="890719"/>
                    <a:pt x="3231728" y="906793"/>
                    <a:pt x="3187976" y="921176"/>
                  </a:cubicBezTo>
                  <a:cubicBezTo>
                    <a:pt x="3168638" y="927461"/>
                    <a:pt x="3148817" y="932416"/>
                    <a:pt x="3128754" y="935921"/>
                  </a:cubicBezTo>
                  <a:cubicBezTo>
                    <a:pt x="3085002" y="943535"/>
                    <a:pt x="3068927" y="924077"/>
                    <a:pt x="3082826" y="881292"/>
                  </a:cubicBezTo>
                  <a:cubicBezTo>
                    <a:pt x="3094913" y="843824"/>
                    <a:pt x="3117272" y="811554"/>
                    <a:pt x="3135401" y="777109"/>
                  </a:cubicBezTo>
                  <a:cubicBezTo>
                    <a:pt x="3166825" y="717524"/>
                    <a:pt x="3199337" y="658543"/>
                    <a:pt x="3219400" y="593882"/>
                  </a:cubicBezTo>
                  <a:cubicBezTo>
                    <a:pt x="3242847" y="518343"/>
                    <a:pt x="3245748" y="444980"/>
                    <a:pt x="3204172" y="373188"/>
                  </a:cubicBezTo>
                  <a:cubicBezTo>
                    <a:pt x="3164650" y="304901"/>
                    <a:pt x="3159694" y="230692"/>
                    <a:pt x="3174923" y="154307"/>
                  </a:cubicBezTo>
                  <a:cubicBezTo>
                    <a:pt x="3180966" y="123971"/>
                    <a:pt x="3186042" y="93272"/>
                    <a:pt x="3190031" y="62694"/>
                  </a:cubicBezTo>
                  <a:cubicBezTo>
                    <a:pt x="3197162" y="8910"/>
                    <a:pt x="3174802" y="-9703"/>
                    <a:pt x="3122107" y="4680"/>
                  </a:cubicBezTo>
                  <a:cubicBezTo>
                    <a:pt x="3103856" y="9635"/>
                    <a:pt x="3087661" y="18941"/>
                    <a:pt x="3070982" y="27281"/>
                  </a:cubicBezTo>
                  <a:lnTo>
                    <a:pt x="3070982" y="27281"/>
                  </a:lnTo>
                  <a:cubicBezTo>
                    <a:pt x="3070982" y="27281"/>
                    <a:pt x="2743808" y="217639"/>
                    <a:pt x="2595269" y="356025"/>
                  </a:cubicBezTo>
                  <a:cubicBezTo>
                    <a:pt x="2540519" y="407150"/>
                    <a:pt x="2476462" y="445705"/>
                    <a:pt x="2407329" y="474712"/>
                  </a:cubicBezTo>
                  <a:cubicBezTo>
                    <a:pt x="2328527" y="507707"/>
                    <a:pt x="2287554" y="562216"/>
                    <a:pt x="2289488" y="650808"/>
                  </a:cubicBezTo>
                  <a:cubicBezTo>
                    <a:pt x="2290697" y="704591"/>
                    <a:pt x="2285379" y="758617"/>
                    <a:pt x="2285500" y="812642"/>
                  </a:cubicBezTo>
                  <a:cubicBezTo>
                    <a:pt x="2285742" y="954413"/>
                    <a:pt x="2356446" y="1060772"/>
                    <a:pt x="2488427" y="1113588"/>
                  </a:cubicBezTo>
                  <a:cubicBezTo>
                    <a:pt x="2611948" y="1163021"/>
                    <a:pt x="2739941" y="1176437"/>
                    <a:pt x="2871922" y="1159879"/>
                  </a:cubicBezTo>
                  <a:cubicBezTo>
                    <a:pt x="2949999" y="1150089"/>
                    <a:pt x="3027471" y="1133531"/>
                    <a:pt x="3106757" y="1135102"/>
                  </a:cubicBezTo>
                  <a:cubicBezTo>
                    <a:pt x="3133709" y="1135585"/>
                    <a:pt x="3159815" y="1140299"/>
                    <a:pt x="3183867" y="1152385"/>
                  </a:cubicBezTo>
                  <a:cubicBezTo>
                    <a:pt x="3219521" y="1170273"/>
                    <a:pt x="3230882" y="1202543"/>
                    <a:pt x="3214807" y="1239285"/>
                  </a:cubicBezTo>
                  <a:cubicBezTo>
                    <a:pt x="3190393" y="1295123"/>
                    <a:pt x="3150026" y="1339238"/>
                    <a:pt x="3103735" y="1376584"/>
                  </a:cubicBezTo>
                  <a:cubicBezTo>
                    <a:pt x="2920146" y="1524761"/>
                    <a:pt x="2709484" y="1612265"/>
                    <a:pt x="2476583" y="1645139"/>
                  </a:cubicBezTo>
                  <a:cubicBezTo>
                    <a:pt x="2436577" y="1650820"/>
                    <a:pt x="2395122" y="1647556"/>
                    <a:pt x="2354512" y="1645502"/>
                  </a:cubicBezTo>
                  <a:cubicBezTo>
                    <a:pt x="2316078" y="1643689"/>
                    <a:pt x="2282357" y="1625922"/>
                    <a:pt x="2262657" y="1593773"/>
                  </a:cubicBezTo>
                  <a:cubicBezTo>
                    <a:pt x="2203435" y="1497204"/>
                    <a:pt x="2115689" y="1489711"/>
                    <a:pt x="2016340" y="1505665"/>
                  </a:cubicBezTo>
                  <a:cubicBezTo>
                    <a:pt x="1955668" y="1515454"/>
                    <a:pt x="1896203" y="1529716"/>
                    <a:pt x="1838431" y="1549175"/>
                  </a:cubicBezTo>
                  <a:cubicBezTo>
                    <a:pt x="1715273" y="1590872"/>
                    <a:pt x="1591027" y="1599091"/>
                    <a:pt x="1464001" y="1571414"/>
                  </a:cubicBezTo>
                  <a:cubicBezTo>
                    <a:pt x="1375530" y="1552076"/>
                    <a:pt x="1286696" y="1556789"/>
                    <a:pt x="1197138" y="1564887"/>
                  </a:cubicBezTo>
                  <a:cubicBezTo>
                    <a:pt x="1133323" y="1570567"/>
                    <a:pt x="1070354" y="1556185"/>
                    <a:pt x="1007747" y="1543978"/>
                  </a:cubicBezTo>
                  <a:cubicBezTo>
                    <a:pt x="877700" y="1518718"/>
                    <a:pt x="770978" y="1564162"/>
                    <a:pt x="687100" y="1660247"/>
                  </a:cubicBezTo>
                  <a:cubicBezTo>
                    <a:pt x="632592" y="1722733"/>
                    <a:pt x="602255" y="1801051"/>
                    <a:pt x="574820" y="1879007"/>
                  </a:cubicBezTo>
                  <a:cubicBezTo>
                    <a:pt x="549438" y="1951041"/>
                    <a:pt x="531793" y="2025371"/>
                    <a:pt x="517652" y="2100185"/>
                  </a:cubicBezTo>
                  <a:cubicBezTo>
                    <a:pt x="484052" y="2277610"/>
                    <a:pt x="399811" y="2428083"/>
                    <a:pt x="285839" y="2565866"/>
                  </a:cubicBezTo>
                  <a:cubicBezTo>
                    <a:pt x="190962" y="2680685"/>
                    <a:pt x="104546" y="2802151"/>
                    <a:pt x="47861" y="2941747"/>
                  </a:cubicBezTo>
                  <a:cubicBezTo>
                    <a:pt x="25864" y="2995893"/>
                    <a:pt x="11965" y="3051973"/>
                    <a:pt x="0" y="3108657"/>
                  </a:cubicBezTo>
                  <a:lnTo>
                    <a:pt x="15954" y="3121952"/>
                  </a:lnTo>
                  <a:cubicBezTo>
                    <a:pt x="47257" y="2964348"/>
                    <a:pt x="119291" y="2825961"/>
                    <a:pt x="214167" y="2697847"/>
                  </a:cubicBezTo>
                  <a:cubicBezTo>
                    <a:pt x="269643" y="2623034"/>
                    <a:pt x="329953" y="2552209"/>
                    <a:pt x="388450" y="2479933"/>
                  </a:cubicBezTo>
                  <a:cubicBezTo>
                    <a:pt x="489249" y="2355324"/>
                    <a:pt x="540495" y="2209565"/>
                    <a:pt x="572644" y="2054982"/>
                  </a:cubicBezTo>
                  <a:cubicBezTo>
                    <a:pt x="596212" y="1941493"/>
                    <a:pt x="632592" y="1832475"/>
                    <a:pt x="704384" y="1738686"/>
                  </a:cubicBezTo>
                  <a:cubicBezTo>
                    <a:pt x="762035" y="1663269"/>
                    <a:pt x="835277" y="1630032"/>
                    <a:pt x="930275" y="1654566"/>
                  </a:cubicBezTo>
                  <a:cubicBezTo>
                    <a:pt x="998320" y="1672092"/>
                    <a:pt x="1068178" y="1677651"/>
                    <a:pt x="1137795" y="1682486"/>
                  </a:cubicBezTo>
                  <a:cubicBezTo>
                    <a:pt x="1159671" y="1683936"/>
                    <a:pt x="1181788" y="1679464"/>
                    <a:pt x="1203906" y="1678256"/>
                  </a:cubicBezTo>
                  <a:cubicBezTo>
                    <a:pt x="1300837" y="1673058"/>
                    <a:pt x="1396560" y="1683815"/>
                    <a:pt x="1492041" y="1700011"/>
                  </a:cubicBezTo>
                  <a:cubicBezTo>
                    <a:pt x="1606014" y="1719228"/>
                    <a:pt x="1719624" y="1713185"/>
                    <a:pt x="1832751" y="1691671"/>
                  </a:cubicBezTo>
                  <a:cubicBezTo>
                    <a:pt x="1897170" y="1679464"/>
                    <a:pt x="1961469" y="1667136"/>
                    <a:pt x="2026009" y="1655292"/>
                  </a:cubicBezTo>
                  <a:cubicBezTo>
                    <a:pt x="2093208" y="1642843"/>
                    <a:pt x="2156178" y="1654687"/>
                    <a:pt x="2209115" y="1697956"/>
                  </a:cubicBezTo>
                  <a:cubicBezTo>
                    <a:pt x="2257702" y="1737720"/>
                    <a:pt x="2311606" y="1743279"/>
                    <a:pt x="2369257" y="1734094"/>
                  </a:cubicBezTo>
                  <a:cubicBezTo>
                    <a:pt x="2504139" y="1712459"/>
                    <a:pt x="2631165" y="1665082"/>
                    <a:pt x="2756136" y="1612265"/>
                  </a:cubicBezTo>
                  <a:cubicBezTo>
                    <a:pt x="2864912" y="1566337"/>
                    <a:pt x="2970908" y="1514729"/>
                    <a:pt x="3066872" y="1445354"/>
                  </a:cubicBezTo>
                  <a:cubicBezTo>
                    <a:pt x="3127303" y="1401723"/>
                    <a:pt x="3184471" y="1354225"/>
                    <a:pt x="3225927" y="1290651"/>
                  </a:cubicBezTo>
                  <a:cubicBezTo>
                    <a:pt x="3285512" y="1199159"/>
                    <a:pt x="3247198" y="1122532"/>
                    <a:pt x="3137093" y="1115522"/>
                  </a:cubicBezTo>
                  <a:cubicBezTo>
                    <a:pt x="3066026" y="1110929"/>
                    <a:pt x="2995443" y="1118423"/>
                    <a:pt x="2925343" y="1129300"/>
                  </a:cubicBezTo>
                  <a:cubicBezTo>
                    <a:pt x="2817293" y="1146100"/>
                    <a:pt x="2710209" y="1147309"/>
                    <a:pt x="2604334" y="1115401"/>
                  </a:cubicBezTo>
                  <a:cubicBezTo>
                    <a:pt x="2509094" y="1086636"/>
                    <a:pt x="2425942" y="1041796"/>
                    <a:pt x="2379047" y="947766"/>
                  </a:cubicBezTo>
                  <a:cubicBezTo>
                    <a:pt x="2356204" y="902080"/>
                    <a:pt x="2357292" y="853252"/>
                    <a:pt x="2359951" y="804544"/>
                  </a:cubicBezTo>
                  <a:cubicBezTo>
                    <a:pt x="2362005" y="768407"/>
                    <a:pt x="2367807" y="732390"/>
                    <a:pt x="2372279" y="696373"/>
                  </a:cubicBezTo>
                  <a:cubicBezTo>
                    <a:pt x="2381464" y="622284"/>
                    <a:pt x="2415426" y="562458"/>
                    <a:pt x="2475495" y="517618"/>
                  </a:cubicBezTo>
                  <a:cubicBezTo>
                    <a:pt x="2549704" y="462263"/>
                    <a:pt x="2613519" y="395910"/>
                    <a:pt x="2675401" y="327623"/>
                  </a:cubicBezTo>
                  <a:cubicBezTo>
                    <a:pt x="2781517" y="210629"/>
                    <a:pt x="2917608" y="135573"/>
                    <a:pt x="3052248" y="58705"/>
                  </a:cubicBezTo>
                  <a:cubicBezTo>
                    <a:pt x="3070619" y="48190"/>
                    <a:pt x="3091045" y="41059"/>
                    <a:pt x="3112800" y="40213"/>
                  </a:cubicBezTo>
                  <a:cubicBezTo>
                    <a:pt x="3134193" y="39367"/>
                    <a:pt x="3146158" y="49278"/>
                    <a:pt x="3147125" y="71395"/>
                  </a:cubicBezTo>
                  <a:cubicBezTo>
                    <a:pt x="3148092" y="92788"/>
                    <a:pt x="3146158" y="113818"/>
                    <a:pt x="3140598" y="134606"/>
                  </a:cubicBezTo>
                  <a:cubicBezTo>
                    <a:pt x="3129479" y="176545"/>
                    <a:pt x="3119810" y="218847"/>
                    <a:pt x="3113525" y="261874"/>
                  </a:cubicBezTo>
                  <a:close/>
                </a:path>
              </a:pathLst>
            </a:custGeom>
            <a:grpFill/>
            <a:ln w="12077" cap="flat">
              <a:noFill/>
              <a:prstDash val="solid"/>
              <a:miter/>
            </a:ln>
          </p:spPr>
          <p:txBody>
            <a:bodyPr rtlCol="0" anchor="ctr"/>
            <a:lstStyle/>
            <a:p>
              <a:endParaRPr lang="en-ID"/>
            </a:p>
          </p:txBody>
        </p:sp>
        <p:sp>
          <p:nvSpPr>
            <p:cNvPr id="133" name="Freeform: Shape 132">
              <a:extLst>
                <a:ext uri="{FF2B5EF4-FFF2-40B4-BE49-F238E27FC236}">
                  <a16:creationId xmlns:a16="http://schemas.microsoft.com/office/drawing/2014/main" id="{24FF1105-9A8C-434D-AAF5-67B36CE7B0AC}"/>
                </a:ext>
              </a:extLst>
            </p:cNvPr>
            <p:cNvSpPr/>
            <p:nvPr/>
          </p:nvSpPr>
          <p:spPr>
            <a:xfrm>
              <a:off x="11705739" y="1458462"/>
              <a:ext cx="1483218" cy="978965"/>
            </a:xfrm>
            <a:custGeom>
              <a:avLst/>
              <a:gdLst>
                <a:gd name="connsiteX0" fmla="*/ 95723 w 1483218"/>
                <a:gd name="connsiteY0" fmla="*/ 417441 h 978965"/>
                <a:gd name="connsiteX1" fmla="*/ 0 w 1483218"/>
                <a:gd name="connsiteY1" fmla="*/ 474246 h 978965"/>
                <a:gd name="connsiteX2" fmla="*/ 22118 w 1483218"/>
                <a:gd name="connsiteY2" fmla="*/ 472675 h 978965"/>
                <a:gd name="connsiteX3" fmla="*/ 278587 w 1483218"/>
                <a:gd name="connsiteY3" fmla="*/ 378644 h 978965"/>
                <a:gd name="connsiteX4" fmla="*/ 815577 w 1483218"/>
                <a:gd name="connsiteY4" fmla="*/ 49175 h 978965"/>
                <a:gd name="connsiteX5" fmla="*/ 818477 w 1483218"/>
                <a:gd name="connsiteY5" fmla="*/ 47724 h 978965"/>
                <a:gd name="connsiteX6" fmla="*/ 910090 w 1483218"/>
                <a:gd name="connsiteY6" fmla="*/ 32133 h 978965"/>
                <a:gd name="connsiteX7" fmla="*/ 951546 w 1483218"/>
                <a:gd name="connsiteY7" fmla="*/ 96794 h 978965"/>
                <a:gd name="connsiteX8" fmla="*/ 954084 w 1483218"/>
                <a:gd name="connsiteY8" fmla="*/ 195055 h 978965"/>
                <a:gd name="connsiteX9" fmla="*/ 991672 w 1483218"/>
                <a:gd name="connsiteY9" fmla="*/ 293074 h 978965"/>
                <a:gd name="connsiteX10" fmla="*/ 1023943 w 1483218"/>
                <a:gd name="connsiteY10" fmla="*/ 538061 h 978965"/>
                <a:gd name="connsiteX11" fmla="*/ 897521 w 1483218"/>
                <a:gd name="connsiteY11" fmla="*/ 815681 h 978965"/>
                <a:gd name="connsiteX12" fmla="*/ 849659 w 1483218"/>
                <a:gd name="connsiteY12" fmla="*/ 916238 h 978965"/>
                <a:gd name="connsiteX13" fmla="*/ 888335 w 1483218"/>
                <a:gd name="connsiteY13" fmla="*/ 959265 h 978965"/>
                <a:gd name="connsiteX14" fmla="*/ 969796 w 1483218"/>
                <a:gd name="connsiteY14" fmla="*/ 935335 h 978965"/>
                <a:gd name="connsiteX15" fmla="*/ 1134531 w 1483218"/>
                <a:gd name="connsiteY15" fmla="*/ 894967 h 978965"/>
                <a:gd name="connsiteX16" fmla="*/ 1443334 w 1483218"/>
                <a:gd name="connsiteY16" fmla="*/ 978966 h 978965"/>
                <a:gd name="connsiteX17" fmla="*/ 1483218 w 1483218"/>
                <a:gd name="connsiteY17" fmla="*/ 932796 h 978965"/>
                <a:gd name="connsiteX18" fmla="*/ 1252130 w 1483218"/>
                <a:gd name="connsiteY18" fmla="*/ 866322 h 978965"/>
                <a:gd name="connsiteX19" fmla="*/ 1009076 w 1483218"/>
                <a:gd name="connsiteY19" fmla="*/ 901977 h 978965"/>
                <a:gd name="connsiteX20" fmla="*/ 939943 w 1483218"/>
                <a:gd name="connsiteY20" fmla="*/ 921073 h 978965"/>
                <a:gd name="connsiteX21" fmla="*/ 895950 w 1483218"/>
                <a:gd name="connsiteY21" fmla="*/ 871399 h 978965"/>
                <a:gd name="connsiteX22" fmla="*/ 966654 w 1483218"/>
                <a:gd name="connsiteY22" fmla="*/ 728782 h 978965"/>
                <a:gd name="connsiteX23" fmla="*/ 1100086 w 1483218"/>
                <a:gd name="connsiteY23" fmla="*/ 414782 h 978965"/>
                <a:gd name="connsiteX24" fmla="*/ 1054642 w 1483218"/>
                <a:gd name="connsiteY24" fmla="*/ 212097 h 978965"/>
                <a:gd name="connsiteX25" fmla="*/ 1001704 w 1483218"/>
                <a:gd name="connsiteY25" fmla="*/ 94861 h 978965"/>
                <a:gd name="connsiteX26" fmla="*/ 992398 w 1483218"/>
                <a:gd name="connsiteY26" fmla="*/ 58844 h 978965"/>
                <a:gd name="connsiteX27" fmla="*/ 898125 w 1483218"/>
                <a:gd name="connsiteY27" fmla="*/ 1555 h 978965"/>
                <a:gd name="connsiteX28" fmla="*/ 767957 w 1483218"/>
                <a:gd name="connsiteY28" fmla="*/ 57272 h 978965"/>
                <a:gd name="connsiteX29" fmla="*/ 193863 w 1483218"/>
                <a:gd name="connsiteY29" fmla="*/ 389764 h 978965"/>
                <a:gd name="connsiteX30" fmla="*/ 95602 w 1483218"/>
                <a:gd name="connsiteY30" fmla="*/ 417683 h 9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83218" h="978965">
                  <a:moveTo>
                    <a:pt x="95723" y="417441"/>
                  </a:moveTo>
                  <a:lnTo>
                    <a:pt x="0" y="474246"/>
                  </a:lnTo>
                  <a:cubicBezTo>
                    <a:pt x="7373" y="473763"/>
                    <a:pt x="14745" y="473279"/>
                    <a:pt x="22118" y="472675"/>
                  </a:cubicBezTo>
                  <a:cubicBezTo>
                    <a:pt x="116511" y="464698"/>
                    <a:pt x="200994" y="431340"/>
                    <a:pt x="278587" y="378644"/>
                  </a:cubicBezTo>
                  <a:cubicBezTo>
                    <a:pt x="357026" y="325344"/>
                    <a:pt x="732424" y="94861"/>
                    <a:pt x="815577" y="49175"/>
                  </a:cubicBezTo>
                  <a:cubicBezTo>
                    <a:pt x="817873" y="47966"/>
                    <a:pt x="818477" y="47603"/>
                    <a:pt x="818477" y="47724"/>
                  </a:cubicBezTo>
                  <a:cubicBezTo>
                    <a:pt x="848693" y="32375"/>
                    <a:pt x="888094" y="25123"/>
                    <a:pt x="910090" y="32133"/>
                  </a:cubicBezTo>
                  <a:cubicBezTo>
                    <a:pt x="935714" y="40352"/>
                    <a:pt x="949854" y="62228"/>
                    <a:pt x="951546" y="96794"/>
                  </a:cubicBezTo>
                  <a:cubicBezTo>
                    <a:pt x="953118" y="129548"/>
                    <a:pt x="950821" y="162181"/>
                    <a:pt x="954084" y="195055"/>
                  </a:cubicBezTo>
                  <a:cubicBezTo>
                    <a:pt x="957710" y="231676"/>
                    <a:pt x="970159" y="264551"/>
                    <a:pt x="991672" y="293074"/>
                  </a:cubicBezTo>
                  <a:cubicBezTo>
                    <a:pt x="1048840" y="369096"/>
                    <a:pt x="1050774" y="451282"/>
                    <a:pt x="1023943" y="538061"/>
                  </a:cubicBezTo>
                  <a:cubicBezTo>
                    <a:pt x="993727" y="636080"/>
                    <a:pt x="945866" y="725881"/>
                    <a:pt x="897521" y="815681"/>
                  </a:cubicBezTo>
                  <a:cubicBezTo>
                    <a:pt x="879875" y="848435"/>
                    <a:pt x="860054" y="880222"/>
                    <a:pt x="849659" y="916238"/>
                  </a:cubicBezTo>
                  <a:cubicBezTo>
                    <a:pt x="839507" y="951168"/>
                    <a:pt x="851714" y="964704"/>
                    <a:pt x="888335" y="959265"/>
                  </a:cubicBezTo>
                  <a:cubicBezTo>
                    <a:pt x="916496" y="955156"/>
                    <a:pt x="942965" y="944399"/>
                    <a:pt x="969796" y="935335"/>
                  </a:cubicBezTo>
                  <a:cubicBezTo>
                    <a:pt x="1023580" y="917205"/>
                    <a:pt x="1077364" y="899922"/>
                    <a:pt x="1134531" y="894967"/>
                  </a:cubicBezTo>
                  <a:cubicBezTo>
                    <a:pt x="1252251" y="884935"/>
                    <a:pt x="1358851" y="909591"/>
                    <a:pt x="1443334" y="978966"/>
                  </a:cubicBezTo>
                  <a:lnTo>
                    <a:pt x="1483218" y="932796"/>
                  </a:lnTo>
                  <a:cubicBezTo>
                    <a:pt x="1414327" y="891341"/>
                    <a:pt x="1335766" y="872607"/>
                    <a:pt x="1252130" y="866322"/>
                  </a:cubicBezTo>
                  <a:cubicBezTo>
                    <a:pt x="1168735" y="860038"/>
                    <a:pt x="1088120" y="876475"/>
                    <a:pt x="1009076" y="901977"/>
                  </a:cubicBezTo>
                  <a:cubicBezTo>
                    <a:pt x="986355" y="909228"/>
                    <a:pt x="963270" y="915876"/>
                    <a:pt x="939943" y="921073"/>
                  </a:cubicBezTo>
                  <a:cubicBezTo>
                    <a:pt x="898609" y="930138"/>
                    <a:pt x="882655" y="912008"/>
                    <a:pt x="895950" y="871399"/>
                  </a:cubicBezTo>
                  <a:cubicBezTo>
                    <a:pt x="912629" y="820516"/>
                    <a:pt x="941636" y="775555"/>
                    <a:pt x="966654" y="728782"/>
                  </a:cubicBezTo>
                  <a:cubicBezTo>
                    <a:pt x="1020437" y="627983"/>
                    <a:pt x="1079781" y="529601"/>
                    <a:pt x="1100086" y="414782"/>
                  </a:cubicBezTo>
                  <a:cubicBezTo>
                    <a:pt x="1113018" y="341177"/>
                    <a:pt x="1105766" y="271802"/>
                    <a:pt x="1054642" y="212097"/>
                  </a:cubicBezTo>
                  <a:cubicBezTo>
                    <a:pt x="1025755" y="178376"/>
                    <a:pt x="1008593" y="138854"/>
                    <a:pt x="1001704" y="94861"/>
                  </a:cubicBezTo>
                  <a:cubicBezTo>
                    <a:pt x="999770" y="82653"/>
                    <a:pt x="996144" y="70688"/>
                    <a:pt x="992398" y="58844"/>
                  </a:cubicBezTo>
                  <a:cubicBezTo>
                    <a:pt x="978136" y="14487"/>
                    <a:pt x="944053" y="-6059"/>
                    <a:pt x="898125" y="1555"/>
                  </a:cubicBezTo>
                  <a:cubicBezTo>
                    <a:pt x="850143" y="9532"/>
                    <a:pt x="808446" y="32012"/>
                    <a:pt x="767957" y="57272"/>
                  </a:cubicBezTo>
                  <a:cubicBezTo>
                    <a:pt x="687100" y="115286"/>
                    <a:pt x="289585" y="349637"/>
                    <a:pt x="193863" y="389764"/>
                  </a:cubicBezTo>
                  <a:cubicBezTo>
                    <a:pt x="161592" y="403300"/>
                    <a:pt x="128718" y="412123"/>
                    <a:pt x="95602" y="417683"/>
                  </a:cubicBezTo>
                  <a:close/>
                </a:path>
              </a:pathLst>
            </a:custGeom>
            <a:grpFill/>
            <a:ln w="12077" cap="flat">
              <a:noFill/>
              <a:prstDash val="solid"/>
              <a:miter/>
            </a:ln>
          </p:spPr>
          <p:txBody>
            <a:bodyPr rtlCol="0" anchor="ctr"/>
            <a:lstStyle/>
            <a:p>
              <a:endParaRPr lang="en-ID"/>
            </a:p>
          </p:txBody>
        </p:sp>
        <p:sp>
          <p:nvSpPr>
            <p:cNvPr id="134" name="Freeform: Shape 133">
              <a:extLst>
                <a:ext uri="{FF2B5EF4-FFF2-40B4-BE49-F238E27FC236}">
                  <a16:creationId xmlns:a16="http://schemas.microsoft.com/office/drawing/2014/main" id="{1CFD4002-62EE-42C4-A6D5-7800D1ECC34B}"/>
                </a:ext>
              </a:extLst>
            </p:cNvPr>
            <p:cNvSpPr/>
            <p:nvPr/>
          </p:nvSpPr>
          <p:spPr>
            <a:xfrm>
              <a:off x="10598402" y="2146513"/>
              <a:ext cx="750647" cy="492286"/>
            </a:xfrm>
            <a:custGeom>
              <a:avLst/>
              <a:gdLst>
                <a:gd name="connsiteX0" fmla="*/ 673443 w 750647"/>
                <a:gd name="connsiteY0" fmla="*/ 118687 h 492286"/>
                <a:gd name="connsiteX1" fmla="*/ 632591 w 750647"/>
                <a:gd name="connsiteY1" fmla="*/ 299375 h 492286"/>
                <a:gd name="connsiteX2" fmla="*/ 493238 w 750647"/>
                <a:gd name="connsiteY2" fmla="*/ 381199 h 492286"/>
                <a:gd name="connsiteX3" fmla="*/ 151319 w 750647"/>
                <a:gd name="connsiteY3" fmla="*/ 353884 h 492286"/>
                <a:gd name="connsiteX4" fmla="*/ 0 w 750647"/>
                <a:gd name="connsiteY4" fmla="*/ 443684 h 492286"/>
                <a:gd name="connsiteX5" fmla="*/ 103458 w 750647"/>
                <a:gd name="connsiteY5" fmla="*/ 445014 h 492286"/>
                <a:gd name="connsiteX6" fmla="*/ 376364 w 750647"/>
                <a:gd name="connsiteY6" fmla="*/ 487195 h 492286"/>
                <a:gd name="connsiteX7" fmla="*/ 612287 w 750647"/>
                <a:gd name="connsiteY7" fmla="*/ 484415 h 492286"/>
                <a:gd name="connsiteX8" fmla="*/ 725051 w 750647"/>
                <a:gd name="connsiteY8" fmla="*/ 382649 h 492286"/>
                <a:gd name="connsiteX9" fmla="*/ 741609 w 750647"/>
                <a:gd name="connsiteY9" fmla="*/ 277862 h 492286"/>
                <a:gd name="connsiteX10" fmla="*/ 747048 w 750647"/>
                <a:gd name="connsiteY10" fmla="*/ 0 h 492286"/>
                <a:gd name="connsiteX11" fmla="*/ 677190 w 750647"/>
                <a:gd name="connsiteY11" fmla="*/ 41456 h 492286"/>
                <a:gd name="connsiteX12" fmla="*/ 673443 w 750647"/>
                <a:gd name="connsiteY12" fmla="*/ 118566 h 49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647" h="492286">
                  <a:moveTo>
                    <a:pt x="673443" y="118687"/>
                  </a:moveTo>
                  <a:cubicBezTo>
                    <a:pt x="666916" y="180689"/>
                    <a:pt x="656522" y="241361"/>
                    <a:pt x="632591" y="299375"/>
                  </a:cubicBezTo>
                  <a:cubicBezTo>
                    <a:pt x="604914" y="366454"/>
                    <a:pt x="565755" y="388813"/>
                    <a:pt x="493238" y="381199"/>
                  </a:cubicBezTo>
                  <a:cubicBezTo>
                    <a:pt x="379507" y="369233"/>
                    <a:pt x="265655" y="358477"/>
                    <a:pt x="151319" y="353884"/>
                  </a:cubicBezTo>
                  <a:lnTo>
                    <a:pt x="0" y="443684"/>
                  </a:lnTo>
                  <a:cubicBezTo>
                    <a:pt x="33962" y="438246"/>
                    <a:pt x="68891" y="441751"/>
                    <a:pt x="103458" y="445014"/>
                  </a:cubicBezTo>
                  <a:cubicBezTo>
                    <a:pt x="195192" y="453716"/>
                    <a:pt x="284388" y="480306"/>
                    <a:pt x="376364" y="487195"/>
                  </a:cubicBezTo>
                  <a:cubicBezTo>
                    <a:pt x="454924" y="493117"/>
                    <a:pt x="533847" y="495776"/>
                    <a:pt x="612287" y="484415"/>
                  </a:cubicBezTo>
                  <a:cubicBezTo>
                    <a:pt x="671872" y="475713"/>
                    <a:pt x="709097" y="441388"/>
                    <a:pt x="725051" y="382649"/>
                  </a:cubicBezTo>
                  <a:cubicBezTo>
                    <a:pt x="734357" y="348203"/>
                    <a:pt x="739796" y="313274"/>
                    <a:pt x="741609" y="277862"/>
                  </a:cubicBezTo>
                  <a:cubicBezTo>
                    <a:pt x="746564" y="185281"/>
                    <a:pt x="755750" y="92460"/>
                    <a:pt x="747048" y="0"/>
                  </a:cubicBezTo>
                  <a:lnTo>
                    <a:pt x="677190" y="41456"/>
                  </a:lnTo>
                  <a:cubicBezTo>
                    <a:pt x="677190" y="66716"/>
                    <a:pt x="676102" y="92460"/>
                    <a:pt x="673443" y="118566"/>
                  </a:cubicBezTo>
                  <a:close/>
                </a:path>
              </a:pathLst>
            </a:custGeom>
            <a:grpFill/>
            <a:ln w="12077" cap="flat">
              <a:noFill/>
              <a:prstDash val="solid"/>
              <a:miter/>
            </a:ln>
          </p:spPr>
          <p:txBody>
            <a:bodyPr rtlCol="0" anchor="ctr"/>
            <a:lstStyle/>
            <a:p>
              <a:endParaRPr lang="en-ID"/>
            </a:p>
          </p:txBody>
        </p:sp>
        <p:sp>
          <p:nvSpPr>
            <p:cNvPr id="135" name="Freeform: Shape 134">
              <a:extLst>
                <a:ext uri="{FF2B5EF4-FFF2-40B4-BE49-F238E27FC236}">
                  <a16:creationId xmlns:a16="http://schemas.microsoft.com/office/drawing/2014/main" id="{CC43B941-C1D0-47B0-BD18-0A74C726B9BD}"/>
                </a:ext>
              </a:extLst>
            </p:cNvPr>
            <p:cNvSpPr/>
            <p:nvPr/>
          </p:nvSpPr>
          <p:spPr>
            <a:xfrm>
              <a:off x="9254538" y="2960397"/>
              <a:ext cx="720458" cy="1591510"/>
            </a:xfrm>
            <a:custGeom>
              <a:avLst/>
              <a:gdLst>
                <a:gd name="connsiteX0" fmla="*/ 242328 w 720458"/>
                <a:gd name="connsiteY0" fmla="*/ 1167527 h 1591510"/>
                <a:gd name="connsiteX1" fmla="*/ 509433 w 720458"/>
                <a:gd name="connsiteY1" fmla="*/ 548472 h 1591510"/>
                <a:gd name="connsiteX2" fmla="*/ 720458 w 720458"/>
                <a:gd name="connsiteY2" fmla="*/ 0 h 1591510"/>
                <a:gd name="connsiteX3" fmla="*/ 658698 w 720458"/>
                <a:gd name="connsiteY3" fmla="*/ 36742 h 1591510"/>
                <a:gd name="connsiteX4" fmla="*/ 554998 w 720458"/>
                <a:gd name="connsiteY4" fmla="*/ 291398 h 1591510"/>
                <a:gd name="connsiteX5" fmla="*/ 468098 w 720458"/>
                <a:gd name="connsiteY5" fmla="*/ 617242 h 1591510"/>
                <a:gd name="connsiteX6" fmla="*/ 284026 w 720458"/>
                <a:gd name="connsiteY6" fmla="*/ 1061289 h 1591510"/>
                <a:gd name="connsiteX7" fmla="*/ 62244 w 720458"/>
                <a:gd name="connsiteY7" fmla="*/ 1417590 h 1591510"/>
                <a:gd name="connsiteX8" fmla="*/ 0 w 720458"/>
                <a:gd name="connsiteY8" fmla="*/ 1572898 h 1591510"/>
                <a:gd name="connsiteX9" fmla="*/ 22359 w 720458"/>
                <a:gd name="connsiteY9" fmla="*/ 1591510 h 1591510"/>
                <a:gd name="connsiteX10" fmla="*/ 80373 w 720458"/>
                <a:gd name="connsiteY10" fmla="*/ 1438620 h 1591510"/>
                <a:gd name="connsiteX11" fmla="*/ 242449 w 720458"/>
                <a:gd name="connsiteY11" fmla="*/ 1167527 h 159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458" h="1591510">
                  <a:moveTo>
                    <a:pt x="242328" y="1167527"/>
                  </a:moveTo>
                  <a:cubicBezTo>
                    <a:pt x="381199" y="982245"/>
                    <a:pt x="464473" y="774605"/>
                    <a:pt x="509433" y="548472"/>
                  </a:cubicBezTo>
                  <a:cubicBezTo>
                    <a:pt x="548109" y="353763"/>
                    <a:pt x="620626" y="171020"/>
                    <a:pt x="720458" y="0"/>
                  </a:cubicBezTo>
                  <a:lnTo>
                    <a:pt x="658698" y="36742"/>
                  </a:lnTo>
                  <a:cubicBezTo>
                    <a:pt x="623769" y="121466"/>
                    <a:pt x="587994" y="205949"/>
                    <a:pt x="554998" y="291398"/>
                  </a:cubicBezTo>
                  <a:cubicBezTo>
                    <a:pt x="514389" y="396669"/>
                    <a:pt x="491908" y="507258"/>
                    <a:pt x="468098" y="617242"/>
                  </a:cubicBezTo>
                  <a:cubicBezTo>
                    <a:pt x="433653" y="776417"/>
                    <a:pt x="375035" y="925440"/>
                    <a:pt x="284026" y="1061289"/>
                  </a:cubicBezTo>
                  <a:cubicBezTo>
                    <a:pt x="206191" y="1177558"/>
                    <a:pt x="126422" y="1292619"/>
                    <a:pt x="62244" y="1417590"/>
                  </a:cubicBezTo>
                  <a:cubicBezTo>
                    <a:pt x="36259" y="1468231"/>
                    <a:pt x="14866" y="1519839"/>
                    <a:pt x="0" y="1572898"/>
                  </a:cubicBezTo>
                  <a:lnTo>
                    <a:pt x="22359" y="1591510"/>
                  </a:lnTo>
                  <a:cubicBezTo>
                    <a:pt x="35654" y="1538815"/>
                    <a:pt x="56805" y="1488415"/>
                    <a:pt x="80373" y="1438620"/>
                  </a:cubicBezTo>
                  <a:cubicBezTo>
                    <a:pt x="125696" y="1343139"/>
                    <a:pt x="179117" y="1252009"/>
                    <a:pt x="242449" y="1167527"/>
                  </a:cubicBezTo>
                  <a:close/>
                </a:path>
              </a:pathLst>
            </a:custGeom>
            <a:grpFill/>
            <a:ln w="12077" cap="flat">
              <a:noFill/>
              <a:prstDash val="solid"/>
              <a:miter/>
            </a:ln>
          </p:spPr>
          <p:txBody>
            <a:bodyPr rtlCol="0" anchor="ctr"/>
            <a:lstStyle/>
            <a:p>
              <a:endParaRPr lang="en-ID"/>
            </a:p>
          </p:txBody>
        </p:sp>
        <p:sp>
          <p:nvSpPr>
            <p:cNvPr id="136" name="Freeform: Shape 135">
              <a:extLst>
                <a:ext uri="{FF2B5EF4-FFF2-40B4-BE49-F238E27FC236}">
                  <a16:creationId xmlns:a16="http://schemas.microsoft.com/office/drawing/2014/main" id="{29BBB29A-8B9E-4554-A955-3BAC9E4EF48A}"/>
                </a:ext>
              </a:extLst>
            </p:cNvPr>
            <p:cNvSpPr/>
            <p:nvPr/>
          </p:nvSpPr>
          <p:spPr>
            <a:xfrm>
              <a:off x="10787793" y="2200901"/>
              <a:ext cx="466164" cy="297682"/>
            </a:xfrm>
            <a:custGeom>
              <a:avLst/>
              <a:gdLst>
                <a:gd name="connsiteX0" fmla="*/ 298892 w 466164"/>
                <a:gd name="connsiteY0" fmla="*/ 296354 h 297682"/>
                <a:gd name="connsiteX1" fmla="*/ 412985 w 466164"/>
                <a:gd name="connsiteY1" fmla="*/ 237494 h 297682"/>
                <a:gd name="connsiteX2" fmla="*/ 461813 w 466164"/>
                <a:gd name="connsiteY2" fmla="*/ 59222 h 297682"/>
                <a:gd name="connsiteX3" fmla="*/ 466165 w 466164"/>
                <a:gd name="connsiteY3" fmla="*/ 0 h 297682"/>
                <a:gd name="connsiteX4" fmla="*/ 393406 w 466164"/>
                <a:gd name="connsiteY4" fmla="*/ 43269 h 297682"/>
                <a:gd name="connsiteX5" fmla="*/ 370200 w 466164"/>
                <a:gd name="connsiteY5" fmla="*/ 117115 h 297682"/>
                <a:gd name="connsiteX6" fmla="*/ 266621 w 466164"/>
                <a:gd name="connsiteY6" fmla="*/ 186128 h 297682"/>
                <a:gd name="connsiteX7" fmla="*/ 146001 w 466164"/>
                <a:gd name="connsiteY7" fmla="*/ 190237 h 297682"/>
                <a:gd name="connsiteX8" fmla="*/ 0 w 466164"/>
                <a:gd name="connsiteY8" fmla="*/ 276895 h 297682"/>
                <a:gd name="connsiteX9" fmla="*/ 217068 w 466164"/>
                <a:gd name="connsiteY9" fmla="*/ 287652 h 297682"/>
                <a:gd name="connsiteX10" fmla="*/ 298892 w 466164"/>
                <a:gd name="connsiteY10" fmla="*/ 296474 h 29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164" h="297682">
                  <a:moveTo>
                    <a:pt x="298892" y="296354"/>
                  </a:moveTo>
                  <a:cubicBezTo>
                    <a:pt x="350500" y="303243"/>
                    <a:pt x="388209" y="283301"/>
                    <a:pt x="412985" y="237494"/>
                  </a:cubicBezTo>
                  <a:cubicBezTo>
                    <a:pt x="443201" y="181656"/>
                    <a:pt x="454562" y="120983"/>
                    <a:pt x="461813" y="59222"/>
                  </a:cubicBezTo>
                  <a:cubicBezTo>
                    <a:pt x="464110" y="39280"/>
                    <a:pt x="465560" y="19459"/>
                    <a:pt x="466165" y="0"/>
                  </a:cubicBezTo>
                  <a:lnTo>
                    <a:pt x="393406" y="43269"/>
                  </a:lnTo>
                  <a:cubicBezTo>
                    <a:pt x="388088" y="68408"/>
                    <a:pt x="380836" y="93185"/>
                    <a:pt x="370200" y="117115"/>
                  </a:cubicBezTo>
                  <a:cubicBezTo>
                    <a:pt x="349895" y="162801"/>
                    <a:pt x="315691" y="186369"/>
                    <a:pt x="266621" y="186128"/>
                  </a:cubicBezTo>
                  <a:cubicBezTo>
                    <a:pt x="226374" y="185886"/>
                    <a:pt x="186127" y="187820"/>
                    <a:pt x="146001" y="190237"/>
                  </a:cubicBezTo>
                  <a:lnTo>
                    <a:pt x="0" y="276895"/>
                  </a:lnTo>
                  <a:cubicBezTo>
                    <a:pt x="72396" y="278708"/>
                    <a:pt x="144793" y="281608"/>
                    <a:pt x="217068" y="287652"/>
                  </a:cubicBezTo>
                  <a:cubicBezTo>
                    <a:pt x="244383" y="289948"/>
                    <a:pt x="271698" y="292849"/>
                    <a:pt x="298892" y="296474"/>
                  </a:cubicBezTo>
                  <a:close/>
                </a:path>
              </a:pathLst>
            </a:custGeom>
            <a:grpFill/>
            <a:ln w="12077" cap="flat">
              <a:noFill/>
              <a:prstDash val="solid"/>
              <a:miter/>
            </a:ln>
          </p:spPr>
          <p:txBody>
            <a:bodyPr rtlCol="0" anchor="ctr"/>
            <a:lstStyle/>
            <a:p>
              <a:endParaRPr lang="en-ID"/>
            </a:p>
          </p:txBody>
        </p:sp>
        <p:sp>
          <p:nvSpPr>
            <p:cNvPr id="137" name="Freeform: Shape 136">
              <a:extLst>
                <a:ext uri="{FF2B5EF4-FFF2-40B4-BE49-F238E27FC236}">
                  <a16:creationId xmlns:a16="http://schemas.microsoft.com/office/drawing/2014/main" id="{EF023CF9-B4DA-4573-A6B9-430328D46026}"/>
                </a:ext>
              </a:extLst>
            </p:cNvPr>
            <p:cNvSpPr/>
            <p:nvPr/>
          </p:nvSpPr>
          <p:spPr>
            <a:xfrm>
              <a:off x="11870108" y="1679256"/>
              <a:ext cx="587746" cy="953189"/>
            </a:xfrm>
            <a:custGeom>
              <a:avLst/>
              <a:gdLst>
                <a:gd name="connsiteX0" fmla="*/ 574098 w 587746"/>
                <a:gd name="connsiteY0" fmla="*/ 481277 h 953189"/>
                <a:gd name="connsiteX1" fmla="*/ 560199 w 587746"/>
                <a:gd name="connsiteY1" fmla="*/ 155433 h 953189"/>
                <a:gd name="connsiteX2" fmla="*/ 582679 w 587746"/>
                <a:gd name="connsiteY2" fmla="*/ 43515 h 953189"/>
                <a:gd name="connsiteX3" fmla="*/ 536147 w 587746"/>
                <a:gd name="connsiteY3" fmla="*/ 4235 h 953189"/>
                <a:gd name="connsiteX4" fmla="*/ 523698 w 587746"/>
                <a:gd name="connsiteY4" fmla="*/ 8707 h 953189"/>
                <a:gd name="connsiteX5" fmla="*/ 297686 w 587746"/>
                <a:gd name="connsiteY5" fmla="*/ 177068 h 953189"/>
                <a:gd name="connsiteX6" fmla="*/ 100198 w 587746"/>
                <a:gd name="connsiteY6" fmla="*/ 453600 h 953189"/>
                <a:gd name="connsiteX7" fmla="*/ 8101 w 587746"/>
                <a:gd name="connsiteY7" fmla="*/ 669338 h 953189"/>
                <a:gd name="connsiteX8" fmla="*/ 115306 w 587746"/>
                <a:gd name="connsiteY8" fmla="*/ 908162 h 953189"/>
                <a:gd name="connsiteX9" fmla="*/ 313761 w 587746"/>
                <a:gd name="connsiteY9" fmla="*/ 953001 h 953189"/>
                <a:gd name="connsiteX10" fmla="*/ 416856 w 587746"/>
                <a:gd name="connsiteY10" fmla="*/ 934510 h 953189"/>
                <a:gd name="connsiteX11" fmla="*/ 455895 w 587746"/>
                <a:gd name="connsiteY11" fmla="*/ 898251 h 953189"/>
                <a:gd name="connsiteX12" fmla="*/ 541102 w 587746"/>
                <a:gd name="connsiteY12" fmla="*/ 719496 h 953189"/>
                <a:gd name="connsiteX13" fmla="*/ 574339 w 587746"/>
                <a:gd name="connsiteY13" fmla="*/ 481277 h 953189"/>
                <a:gd name="connsiteX14" fmla="*/ 488044 w 587746"/>
                <a:gd name="connsiteY14" fmla="*/ 747536 h 953189"/>
                <a:gd name="connsiteX15" fmla="*/ 416131 w 587746"/>
                <a:gd name="connsiteY15" fmla="*/ 852686 h 953189"/>
                <a:gd name="connsiteX16" fmla="*/ 272426 w 587746"/>
                <a:gd name="connsiteY16" fmla="*/ 916622 h 953189"/>
                <a:gd name="connsiteX17" fmla="*/ 116756 w 587746"/>
                <a:gd name="connsiteY17" fmla="*/ 856916 h 953189"/>
                <a:gd name="connsiteX18" fmla="*/ 77597 w 587746"/>
                <a:gd name="connsiteY18" fmla="*/ 683479 h 953189"/>
                <a:gd name="connsiteX19" fmla="*/ 181175 w 587746"/>
                <a:gd name="connsiteY19" fmla="*/ 457346 h 953189"/>
                <a:gd name="connsiteX20" fmla="*/ 338900 w 587746"/>
                <a:gd name="connsiteY20" fmla="*/ 199306 h 953189"/>
                <a:gd name="connsiteX21" fmla="*/ 440424 w 587746"/>
                <a:gd name="connsiteY21" fmla="*/ 107330 h 953189"/>
                <a:gd name="connsiteX22" fmla="*/ 499888 w 587746"/>
                <a:gd name="connsiteY22" fmla="*/ 141776 h 953189"/>
                <a:gd name="connsiteX23" fmla="*/ 499888 w 587746"/>
                <a:gd name="connsiteY23" fmla="*/ 171024 h 953189"/>
                <a:gd name="connsiteX24" fmla="*/ 494450 w 587746"/>
                <a:gd name="connsiteY24" fmla="*/ 364645 h 953189"/>
                <a:gd name="connsiteX25" fmla="*/ 515600 w 587746"/>
                <a:gd name="connsiteY25" fmla="*/ 564672 h 953189"/>
                <a:gd name="connsiteX26" fmla="*/ 488044 w 587746"/>
                <a:gd name="connsiteY26" fmla="*/ 747657 h 95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7746" h="953189">
                  <a:moveTo>
                    <a:pt x="574098" y="481277"/>
                  </a:moveTo>
                  <a:cubicBezTo>
                    <a:pt x="541223" y="375281"/>
                    <a:pt x="542311" y="264934"/>
                    <a:pt x="560199" y="155433"/>
                  </a:cubicBezTo>
                  <a:cubicBezTo>
                    <a:pt x="566362" y="117966"/>
                    <a:pt x="576757" y="81103"/>
                    <a:pt x="582679" y="43515"/>
                  </a:cubicBezTo>
                  <a:cubicBezTo>
                    <a:pt x="588843" y="4597"/>
                    <a:pt x="573493" y="-7368"/>
                    <a:pt x="536147" y="4235"/>
                  </a:cubicBezTo>
                  <a:cubicBezTo>
                    <a:pt x="531917" y="5564"/>
                    <a:pt x="527566" y="6773"/>
                    <a:pt x="523698" y="8707"/>
                  </a:cubicBezTo>
                  <a:cubicBezTo>
                    <a:pt x="437644" y="50404"/>
                    <a:pt x="358480" y="102012"/>
                    <a:pt x="297686" y="177068"/>
                  </a:cubicBezTo>
                  <a:cubicBezTo>
                    <a:pt x="226257" y="265176"/>
                    <a:pt x="167276" y="362349"/>
                    <a:pt x="100198" y="453600"/>
                  </a:cubicBezTo>
                  <a:cubicBezTo>
                    <a:pt x="52578" y="518382"/>
                    <a:pt x="24780" y="591382"/>
                    <a:pt x="8101" y="669338"/>
                  </a:cubicBezTo>
                  <a:cubicBezTo>
                    <a:pt x="-16313" y="783432"/>
                    <a:pt x="13056" y="851840"/>
                    <a:pt x="115306" y="908162"/>
                  </a:cubicBezTo>
                  <a:cubicBezTo>
                    <a:pt x="172957" y="939948"/>
                    <a:pt x="236168" y="952639"/>
                    <a:pt x="313761" y="953001"/>
                  </a:cubicBezTo>
                  <a:cubicBezTo>
                    <a:pt x="341559" y="954452"/>
                    <a:pt x="379631" y="947442"/>
                    <a:pt x="416856" y="934510"/>
                  </a:cubicBezTo>
                  <a:cubicBezTo>
                    <a:pt x="434985" y="928225"/>
                    <a:pt x="452027" y="918677"/>
                    <a:pt x="455895" y="898251"/>
                  </a:cubicBezTo>
                  <a:cubicBezTo>
                    <a:pt x="468585" y="831052"/>
                    <a:pt x="507261" y="776301"/>
                    <a:pt x="541102" y="719496"/>
                  </a:cubicBezTo>
                  <a:cubicBezTo>
                    <a:pt x="585821" y="644441"/>
                    <a:pt x="601533" y="568781"/>
                    <a:pt x="574339" y="481277"/>
                  </a:cubicBezTo>
                  <a:close/>
                  <a:moveTo>
                    <a:pt x="488044" y="747536"/>
                  </a:moveTo>
                  <a:cubicBezTo>
                    <a:pt x="465926" y="783915"/>
                    <a:pt x="442600" y="819328"/>
                    <a:pt x="416131" y="852686"/>
                  </a:cubicBezTo>
                  <a:cubicBezTo>
                    <a:pt x="379389" y="898976"/>
                    <a:pt x="332374" y="921215"/>
                    <a:pt x="272426" y="916622"/>
                  </a:cubicBezTo>
                  <a:cubicBezTo>
                    <a:pt x="214171" y="912150"/>
                    <a:pt x="160508" y="896196"/>
                    <a:pt x="116756" y="856916"/>
                  </a:cubicBezTo>
                  <a:cubicBezTo>
                    <a:pt x="63577" y="809055"/>
                    <a:pt x="59709" y="748382"/>
                    <a:pt x="77597" y="683479"/>
                  </a:cubicBezTo>
                  <a:cubicBezTo>
                    <a:pt x="99956" y="602502"/>
                    <a:pt x="137665" y="528534"/>
                    <a:pt x="181175" y="457346"/>
                  </a:cubicBezTo>
                  <a:cubicBezTo>
                    <a:pt x="233750" y="371293"/>
                    <a:pt x="276656" y="279317"/>
                    <a:pt x="338900" y="199306"/>
                  </a:cubicBezTo>
                  <a:cubicBezTo>
                    <a:pt x="367182" y="163048"/>
                    <a:pt x="398364" y="128844"/>
                    <a:pt x="440424" y="107330"/>
                  </a:cubicBezTo>
                  <a:cubicBezTo>
                    <a:pt x="482968" y="85575"/>
                    <a:pt x="499647" y="95365"/>
                    <a:pt x="499888" y="141776"/>
                  </a:cubicBezTo>
                  <a:cubicBezTo>
                    <a:pt x="499888" y="151566"/>
                    <a:pt x="499888" y="161235"/>
                    <a:pt x="499888" y="171024"/>
                  </a:cubicBezTo>
                  <a:cubicBezTo>
                    <a:pt x="495175" y="235444"/>
                    <a:pt x="493120" y="299984"/>
                    <a:pt x="494450" y="364645"/>
                  </a:cubicBezTo>
                  <a:cubicBezTo>
                    <a:pt x="495779" y="431965"/>
                    <a:pt x="497229" y="499648"/>
                    <a:pt x="515600" y="564672"/>
                  </a:cubicBezTo>
                  <a:cubicBezTo>
                    <a:pt x="534455" y="631025"/>
                    <a:pt x="522731" y="690368"/>
                    <a:pt x="488044" y="747657"/>
                  </a:cubicBezTo>
                  <a:close/>
                </a:path>
              </a:pathLst>
            </a:custGeom>
            <a:grpFill/>
            <a:ln w="12077" cap="flat">
              <a:noFill/>
              <a:prstDash val="solid"/>
              <a:miter/>
            </a:ln>
          </p:spPr>
          <p:txBody>
            <a:bodyPr rtlCol="0" anchor="ctr"/>
            <a:lstStyle/>
            <a:p>
              <a:endParaRPr lang="en-ID"/>
            </a:p>
          </p:txBody>
        </p:sp>
        <p:sp>
          <p:nvSpPr>
            <p:cNvPr id="138" name="Freeform: Shape 137">
              <a:extLst>
                <a:ext uri="{FF2B5EF4-FFF2-40B4-BE49-F238E27FC236}">
                  <a16:creationId xmlns:a16="http://schemas.microsoft.com/office/drawing/2014/main" id="{2BA15EB9-6F40-4F73-A8A3-9847ECE8EABB}"/>
                </a:ext>
              </a:extLst>
            </p:cNvPr>
            <p:cNvSpPr/>
            <p:nvPr/>
          </p:nvSpPr>
          <p:spPr>
            <a:xfrm>
              <a:off x="12070412" y="2238979"/>
              <a:ext cx="196503" cy="265529"/>
            </a:xfrm>
            <a:custGeom>
              <a:avLst/>
              <a:gdLst>
                <a:gd name="connsiteX0" fmla="*/ 160956 w 196503"/>
                <a:gd name="connsiteY0" fmla="*/ 27308 h 265529"/>
                <a:gd name="connsiteX1" fmla="*/ 97021 w 196503"/>
                <a:gd name="connsiteY1" fmla="*/ 14134 h 265529"/>
                <a:gd name="connsiteX2" fmla="*/ 3836 w 196503"/>
                <a:gd name="connsiteY2" fmla="*/ 162553 h 265529"/>
                <a:gd name="connsiteX3" fmla="*/ 81792 w 196503"/>
                <a:gd name="connsiteY3" fmla="*/ 265527 h 265529"/>
                <a:gd name="connsiteX4" fmla="*/ 196007 w 196503"/>
                <a:gd name="connsiteY4" fmla="*/ 143457 h 265529"/>
                <a:gd name="connsiteX5" fmla="*/ 160956 w 196503"/>
                <a:gd name="connsiteY5" fmla="*/ 27308 h 265529"/>
                <a:gd name="connsiteX6" fmla="*/ 94966 w 196503"/>
                <a:gd name="connsiteY6" fmla="*/ 214765 h 265529"/>
                <a:gd name="connsiteX7" fmla="*/ 65354 w 196503"/>
                <a:gd name="connsiteY7" fmla="*/ 174639 h 265529"/>
                <a:gd name="connsiteX8" fmla="*/ 94966 w 196503"/>
                <a:gd name="connsiteY8" fmla="*/ 134513 h 265529"/>
                <a:gd name="connsiteX9" fmla="*/ 124577 w 196503"/>
                <a:gd name="connsiteY9" fmla="*/ 174639 h 265529"/>
                <a:gd name="connsiteX10" fmla="*/ 94966 w 196503"/>
                <a:gd name="connsiteY10" fmla="*/ 214765 h 26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503" h="265529">
                  <a:moveTo>
                    <a:pt x="160956" y="27308"/>
                  </a:moveTo>
                  <a:cubicBezTo>
                    <a:pt x="146453" y="-3028"/>
                    <a:pt x="121193" y="-9071"/>
                    <a:pt x="97021" y="14134"/>
                  </a:cubicBezTo>
                  <a:cubicBezTo>
                    <a:pt x="53873" y="55590"/>
                    <a:pt x="18823" y="103572"/>
                    <a:pt x="3836" y="162553"/>
                  </a:cubicBezTo>
                  <a:cubicBezTo>
                    <a:pt x="-11755" y="223951"/>
                    <a:pt x="21361" y="265890"/>
                    <a:pt x="81792" y="265527"/>
                  </a:cubicBezTo>
                  <a:cubicBezTo>
                    <a:pt x="143673" y="265164"/>
                    <a:pt x="202533" y="202679"/>
                    <a:pt x="196007" y="143457"/>
                  </a:cubicBezTo>
                  <a:cubicBezTo>
                    <a:pt x="191534" y="102726"/>
                    <a:pt x="178602" y="64171"/>
                    <a:pt x="160956" y="27308"/>
                  </a:cubicBezTo>
                  <a:close/>
                  <a:moveTo>
                    <a:pt x="94966" y="214765"/>
                  </a:moveTo>
                  <a:cubicBezTo>
                    <a:pt x="78649" y="214765"/>
                    <a:pt x="65354" y="196757"/>
                    <a:pt x="65354" y="174639"/>
                  </a:cubicBezTo>
                  <a:cubicBezTo>
                    <a:pt x="65354" y="152521"/>
                    <a:pt x="78649" y="134513"/>
                    <a:pt x="94966" y="134513"/>
                  </a:cubicBezTo>
                  <a:cubicBezTo>
                    <a:pt x="111282" y="134513"/>
                    <a:pt x="124577" y="152521"/>
                    <a:pt x="124577" y="174639"/>
                  </a:cubicBezTo>
                  <a:cubicBezTo>
                    <a:pt x="124577" y="196757"/>
                    <a:pt x="111403" y="214765"/>
                    <a:pt x="94966" y="214765"/>
                  </a:cubicBezTo>
                  <a:close/>
                </a:path>
              </a:pathLst>
            </a:custGeom>
            <a:grpFill/>
            <a:ln w="12077" cap="flat">
              <a:noFill/>
              <a:prstDash val="solid"/>
              <a:miter/>
            </a:ln>
          </p:spPr>
          <p:txBody>
            <a:bodyPr rtlCol="0" anchor="ctr"/>
            <a:lstStyle/>
            <a:p>
              <a:endParaRPr lang="en-ID"/>
            </a:p>
          </p:txBody>
        </p:sp>
        <p:sp>
          <p:nvSpPr>
            <p:cNvPr id="139" name="Freeform: Shape 138">
              <a:extLst>
                <a:ext uri="{FF2B5EF4-FFF2-40B4-BE49-F238E27FC236}">
                  <a16:creationId xmlns:a16="http://schemas.microsoft.com/office/drawing/2014/main" id="{4C5232AE-AA37-43FB-A542-2720B4D72487}"/>
                </a:ext>
              </a:extLst>
            </p:cNvPr>
            <p:cNvSpPr/>
            <p:nvPr/>
          </p:nvSpPr>
          <p:spPr>
            <a:xfrm>
              <a:off x="11959922" y="1817070"/>
              <a:ext cx="414922" cy="764064"/>
            </a:xfrm>
            <a:custGeom>
              <a:avLst/>
              <a:gdLst>
                <a:gd name="connsiteX0" fmla="*/ 387836 w 414922"/>
                <a:gd name="connsiteY0" fmla="*/ 196616 h 764064"/>
                <a:gd name="connsiteX1" fmla="*/ 384210 w 414922"/>
                <a:gd name="connsiteY1" fmla="*/ 35749 h 764064"/>
                <a:gd name="connsiteX2" fmla="*/ 327285 w 414922"/>
                <a:gd name="connsiteY2" fmla="*/ 12543 h 764064"/>
                <a:gd name="connsiteX3" fmla="*/ 244252 w 414922"/>
                <a:gd name="connsiteY3" fmla="*/ 101256 h 764064"/>
                <a:gd name="connsiteX4" fmla="*/ 43863 w 414922"/>
                <a:gd name="connsiteY4" fmla="*/ 457799 h 764064"/>
                <a:gd name="connsiteX5" fmla="*/ 4220 w 414922"/>
                <a:gd name="connsiteY5" fmla="*/ 570321 h 764064"/>
                <a:gd name="connsiteX6" fmla="*/ 62597 w 414922"/>
                <a:gd name="connsiteY6" fmla="*/ 726112 h 764064"/>
                <a:gd name="connsiteX7" fmla="*/ 196028 w 414922"/>
                <a:gd name="connsiteY7" fmla="*/ 764063 h 764064"/>
                <a:gd name="connsiteX8" fmla="*/ 284862 w 414922"/>
                <a:gd name="connsiteY8" fmla="*/ 734331 h 764064"/>
                <a:gd name="connsiteX9" fmla="*/ 392792 w 414922"/>
                <a:gd name="connsiteY9" fmla="*/ 590626 h 764064"/>
                <a:gd name="connsiteX10" fmla="*/ 411525 w 414922"/>
                <a:gd name="connsiteY10" fmla="*/ 480158 h 764064"/>
                <a:gd name="connsiteX11" fmla="*/ 387836 w 414922"/>
                <a:gd name="connsiteY11" fmla="*/ 196616 h 764064"/>
                <a:gd name="connsiteX12" fmla="*/ 186964 w 414922"/>
                <a:gd name="connsiteY12" fmla="*/ 709554 h 764064"/>
                <a:gd name="connsiteX13" fmla="*/ 84835 w 414922"/>
                <a:gd name="connsiteY13" fmla="*/ 583737 h 764064"/>
                <a:gd name="connsiteX14" fmla="*/ 105986 w 414922"/>
                <a:gd name="connsiteY14" fmla="*/ 523910 h 764064"/>
                <a:gd name="connsiteX15" fmla="*/ 223464 w 414922"/>
                <a:gd name="connsiteY15" fmla="*/ 344551 h 764064"/>
                <a:gd name="connsiteX16" fmla="*/ 291630 w 414922"/>
                <a:gd name="connsiteY16" fmla="*/ 358209 h 764064"/>
                <a:gd name="connsiteX17" fmla="*/ 333811 w 414922"/>
                <a:gd name="connsiteY17" fmla="*/ 544336 h 764064"/>
                <a:gd name="connsiteX18" fmla="*/ 186964 w 414922"/>
                <a:gd name="connsiteY18" fmla="*/ 709554 h 76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22" h="764064">
                  <a:moveTo>
                    <a:pt x="387836" y="196616"/>
                  </a:moveTo>
                  <a:cubicBezTo>
                    <a:pt x="384936" y="140174"/>
                    <a:pt x="391704" y="87719"/>
                    <a:pt x="384210" y="35749"/>
                  </a:cubicBezTo>
                  <a:cubicBezTo>
                    <a:pt x="378651" y="-2806"/>
                    <a:pt x="359917" y="-9574"/>
                    <a:pt x="327285" y="12543"/>
                  </a:cubicBezTo>
                  <a:cubicBezTo>
                    <a:pt x="292959" y="35870"/>
                    <a:pt x="266007" y="66689"/>
                    <a:pt x="244252" y="101256"/>
                  </a:cubicBezTo>
                  <a:cubicBezTo>
                    <a:pt x="171735" y="216800"/>
                    <a:pt x="104415" y="335486"/>
                    <a:pt x="43863" y="457799"/>
                  </a:cubicBezTo>
                  <a:cubicBezTo>
                    <a:pt x="26217" y="493453"/>
                    <a:pt x="12076" y="530920"/>
                    <a:pt x="4220" y="570321"/>
                  </a:cubicBezTo>
                  <a:cubicBezTo>
                    <a:pt x="-8349" y="634257"/>
                    <a:pt x="6033" y="687678"/>
                    <a:pt x="62597" y="726112"/>
                  </a:cubicBezTo>
                  <a:cubicBezTo>
                    <a:pt x="103085" y="753548"/>
                    <a:pt x="148650" y="763821"/>
                    <a:pt x="196028" y="764063"/>
                  </a:cubicBezTo>
                  <a:cubicBezTo>
                    <a:pt x="227815" y="764184"/>
                    <a:pt x="259360" y="757416"/>
                    <a:pt x="284862" y="734331"/>
                  </a:cubicBezTo>
                  <a:cubicBezTo>
                    <a:pt x="330306" y="693359"/>
                    <a:pt x="364993" y="644531"/>
                    <a:pt x="392792" y="590626"/>
                  </a:cubicBezTo>
                  <a:cubicBezTo>
                    <a:pt x="410558" y="556060"/>
                    <a:pt x="420590" y="519076"/>
                    <a:pt x="411525" y="480158"/>
                  </a:cubicBezTo>
                  <a:cubicBezTo>
                    <a:pt x="389528" y="385281"/>
                    <a:pt x="383848" y="289317"/>
                    <a:pt x="387836" y="196616"/>
                  </a:cubicBezTo>
                  <a:close/>
                  <a:moveTo>
                    <a:pt x="186964" y="709554"/>
                  </a:moveTo>
                  <a:cubicBezTo>
                    <a:pt x="111304" y="709192"/>
                    <a:pt x="68761" y="657584"/>
                    <a:pt x="84835" y="583737"/>
                  </a:cubicBezTo>
                  <a:cubicBezTo>
                    <a:pt x="89307" y="563190"/>
                    <a:pt x="96438" y="542644"/>
                    <a:pt x="105986" y="523910"/>
                  </a:cubicBezTo>
                  <a:cubicBezTo>
                    <a:pt x="138619" y="459974"/>
                    <a:pt x="176086" y="398818"/>
                    <a:pt x="223464" y="344551"/>
                  </a:cubicBezTo>
                  <a:cubicBezTo>
                    <a:pt x="253921" y="309622"/>
                    <a:pt x="278335" y="314698"/>
                    <a:pt x="291630" y="358209"/>
                  </a:cubicBezTo>
                  <a:cubicBezTo>
                    <a:pt x="310243" y="419123"/>
                    <a:pt x="324626" y="481367"/>
                    <a:pt x="333811" y="544336"/>
                  </a:cubicBezTo>
                  <a:cubicBezTo>
                    <a:pt x="345293" y="623863"/>
                    <a:pt x="266974" y="709917"/>
                    <a:pt x="186964" y="709554"/>
                  </a:cubicBezTo>
                  <a:close/>
                </a:path>
              </a:pathLst>
            </a:custGeom>
            <a:grpFill/>
            <a:ln w="12077" cap="flat">
              <a:noFill/>
              <a:prstDash val="solid"/>
              <a:miter/>
            </a:ln>
          </p:spPr>
          <p:txBody>
            <a:bodyPr rtlCol="0" anchor="ctr"/>
            <a:lstStyle/>
            <a:p>
              <a:endParaRPr lang="en-ID"/>
            </a:p>
          </p:txBody>
        </p:sp>
        <p:sp>
          <p:nvSpPr>
            <p:cNvPr id="140" name="Freeform: Shape 139">
              <a:extLst>
                <a:ext uri="{FF2B5EF4-FFF2-40B4-BE49-F238E27FC236}">
                  <a16:creationId xmlns:a16="http://schemas.microsoft.com/office/drawing/2014/main" id="{75F9A3D2-DAFC-4DEE-A03A-9FA789E3E8F6}"/>
                </a:ext>
              </a:extLst>
            </p:cNvPr>
            <p:cNvSpPr/>
            <p:nvPr/>
          </p:nvSpPr>
          <p:spPr>
            <a:xfrm>
              <a:off x="9024417" y="3448680"/>
              <a:ext cx="497830" cy="793101"/>
            </a:xfrm>
            <a:custGeom>
              <a:avLst/>
              <a:gdLst>
                <a:gd name="connsiteX0" fmla="*/ 103700 w 497830"/>
                <a:gd name="connsiteY0" fmla="*/ 759617 h 793101"/>
                <a:gd name="connsiteX1" fmla="*/ 213201 w 497830"/>
                <a:gd name="connsiteY1" fmla="*/ 647699 h 793101"/>
                <a:gd name="connsiteX2" fmla="*/ 397273 w 497830"/>
                <a:gd name="connsiteY2" fmla="*/ 427852 h 793101"/>
                <a:gd name="connsiteX3" fmla="*/ 494809 w 497830"/>
                <a:gd name="connsiteY3" fmla="*/ 130773 h 793101"/>
                <a:gd name="connsiteX4" fmla="*/ 497830 w 497830"/>
                <a:gd name="connsiteY4" fmla="*/ 0 h 793101"/>
                <a:gd name="connsiteX5" fmla="*/ 431356 w 497830"/>
                <a:gd name="connsiteY5" fmla="*/ 104908 h 793101"/>
                <a:gd name="connsiteX6" fmla="*/ 431961 w 497830"/>
                <a:gd name="connsiteY6" fmla="*/ 146605 h 793101"/>
                <a:gd name="connsiteX7" fmla="*/ 307352 w 497830"/>
                <a:gd name="connsiteY7" fmla="*/ 448640 h 793101"/>
                <a:gd name="connsiteX8" fmla="*/ 95844 w 497830"/>
                <a:gd name="connsiteY8" fmla="*/ 634767 h 793101"/>
                <a:gd name="connsiteX9" fmla="*/ 0 w 497830"/>
                <a:gd name="connsiteY9" fmla="*/ 786207 h 793101"/>
                <a:gd name="connsiteX10" fmla="*/ 103700 w 497830"/>
                <a:gd name="connsiteY10" fmla="*/ 759497 h 7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30" h="793101">
                  <a:moveTo>
                    <a:pt x="103700" y="759617"/>
                  </a:moveTo>
                  <a:cubicBezTo>
                    <a:pt x="143705" y="725534"/>
                    <a:pt x="178997" y="687221"/>
                    <a:pt x="213201" y="647699"/>
                  </a:cubicBezTo>
                  <a:cubicBezTo>
                    <a:pt x="275807" y="575424"/>
                    <a:pt x="341798" y="506170"/>
                    <a:pt x="397273" y="427852"/>
                  </a:cubicBezTo>
                  <a:cubicBezTo>
                    <a:pt x="460363" y="338776"/>
                    <a:pt x="500731" y="242087"/>
                    <a:pt x="494809" y="130773"/>
                  </a:cubicBezTo>
                  <a:cubicBezTo>
                    <a:pt x="492513" y="86779"/>
                    <a:pt x="493842" y="43148"/>
                    <a:pt x="497830" y="0"/>
                  </a:cubicBezTo>
                  <a:lnTo>
                    <a:pt x="431356" y="104908"/>
                  </a:lnTo>
                  <a:cubicBezTo>
                    <a:pt x="431236" y="118807"/>
                    <a:pt x="431356" y="132706"/>
                    <a:pt x="431961" y="146605"/>
                  </a:cubicBezTo>
                  <a:cubicBezTo>
                    <a:pt x="438125" y="267226"/>
                    <a:pt x="391109" y="364762"/>
                    <a:pt x="307352" y="448640"/>
                  </a:cubicBezTo>
                  <a:cubicBezTo>
                    <a:pt x="240757" y="515355"/>
                    <a:pt x="168482" y="575303"/>
                    <a:pt x="95844" y="634767"/>
                  </a:cubicBezTo>
                  <a:lnTo>
                    <a:pt x="0" y="786207"/>
                  </a:lnTo>
                  <a:cubicBezTo>
                    <a:pt x="31424" y="800469"/>
                    <a:pt x="64178" y="793096"/>
                    <a:pt x="103700" y="759497"/>
                  </a:cubicBezTo>
                  <a:close/>
                </a:path>
              </a:pathLst>
            </a:custGeom>
            <a:grpFill/>
            <a:ln w="12077" cap="flat">
              <a:noFill/>
              <a:prstDash val="solid"/>
              <a:miter/>
            </a:ln>
          </p:spPr>
          <p:txBody>
            <a:bodyPr rtlCol="0" anchor="ctr"/>
            <a:lstStyle/>
            <a:p>
              <a:endParaRPr lang="en-ID"/>
            </a:p>
          </p:txBody>
        </p:sp>
        <p:sp>
          <p:nvSpPr>
            <p:cNvPr id="141" name="Freeform: Shape 140">
              <a:extLst>
                <a:ext uri="{FF2B5EF4-FFF2-40B4-BE49-F238E27FC236}">
                  <a16:creationId xmlns:a16="http://schemas.microsoft.com/office/drawing/2014/main" id="{08EA3CA9-4DE6-4BB6-9C5D-83915C5ABF8D}"/>
                </a:ext>
              </a:extLst>
            </p:cNvPr>
            <p:cNvSpPr/>
            <p:nvPr/>
          </p:nvSpPr>
          <p:spPr>
            <a:xfrm>
              <a:off x="9216708" y="3007655"/>
              <a:ext cx="678760" cy="1517059"/>
            </a:xfrm>
            <a:custGeom>
              <a:avLst/>
              <a:gdLst>
                <a:gd name="connsiteX0" fmla="*/ 69012 w 678760"/>
                <a:gd name="connsiteY0" fmla="*/ 1409492 h 1517059"/>
                <a:gd name="connsiteX1" fmla="*/ 297441 w 678760"/>
                <a:gd name="connsiteY1" fmla="*/ 1032645 h 1517059"/>
                <a:gd name="connsiteX2" fmla="*/ 465560 w 678760"/>
                <a:gd name="connsiteY2" fmla="*/ 684562 h 1517059"/>
                <a:gd name="connsiteX3" fmla="*/ 516927 w 678760"/>
                <a:gd name="connsiteY3" fmla="*/ 467373 h 1517059"/>
                <a:gd name="connsiteX4" fmla="*/ 649754 w 678760"/>
                <a:gd name="connsiteY4" fmla="*/ 72638 h 1517059"/>
                <a:gd name="connsiteX5" fmla="*/ 678761 w 678760"/>
                <a:gd name="connsiteY5" fmla="*/ 0 h 1517059"/>
                <a:gd name="connsiteX6" fmla="*/ 629328 w 678760"/>
                <a:gd name="connsiteY6" fmla="*/ 29370 h 1517059"/>
                <a:gd name="connsiteX7" fmla="*/ 584488 w 678760"/>
                <a:gd name="connsiteY7" fmla="*/ 145518 h 1517059"/>
                <a:gd name="connsiteX8" fmla="*/ 476075 w 678760"/>
                <a:gd name="connsiteY8" fmla="*/ 533847 h 1517059"/>
                <a:gd name="connsiteX9" fmla="*/ 274236 w 678760"/>
                <a:gd name="connsiteY9" fmla="*/ 1021163 h 1517059"/>
                <a:gd name="connsiteX10" fmla="*/ 40005 w 678760"/>
                <a:gd name="connsiteY10" fmla="*/ 1400911 h 1517059"/>
                <a:gd name="connsiteX11" fmla="*/ 0 w 678760"/>
                <a:gd name="connsiteY11" fmla="*/ 1494458 h 1517059"/>
                <a:gd name="connsiteX12" fmla="*/ 27194 w 678760"/>
                <a:gd name="connsiteY12" fmla="*/ 1517059 h 1517059"/>
                <a:gd name="connsiteX13" fmla="*/ 69012 w 678760"/>
                <a:gd name="connsiteY13" fmla="*/ 1409734 h 151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8760" h="1517059">
                  <a:moveTo>
                    <a:pt x="69012" y="1409492"/>
                  </a:moveTo>
                  <a:cubicBezTo>
                    <a:pt x="131740" y="1275698"/>
                    <a:pt x="215134" y="1154473"/>
                    <a:pt x="297441" y="1032645"/>
                  </a:cubicBezTo>
                  <a:cubicBezTo>
                    <a:pt x="370442" y="924715"/>
                    <a:pt x="427126" y="809171"/>
                    <a:pt x="465560" y="684562"/>
                  </a:cubicBezTo>
                  <a:cubicBezTo>
                    <a:pt x="487557" y="613254"/>
                    <a:pt x="501094" y="540132"/>
                    <a:pt x="516927" y="467373"/>
                  </a:cubicBezTo>
                  <a:cubicBezTo>
                    <a:pt x="546659" y="330799"/>
                    <a:pt x="593070" y="200027"/>
                    <a:pt x="649754" y="72638"/>
                  </a:cubicBezTo>
                  <a:cubicBezTo>
                    <a:pt x="660390" y="48828"/>
                    <a:pt x="669696" y="24414"/>
                    <a:pt x="678761" y="0"/>
                  </a:cubicBezTo>
                  <a:lnTo>
                    <a:pt x="629328" y="29370"/>
                  </a:lnTo>
                  <a:cubicBezTo>
                    <a:pt x="616033" y="68650"/>
                    <a:pt x="600563" y="107205"/>
                    <a:pt x="584488" y="145518"/>
                  </a:cubicBezTo>
                  <a:cubicBezTo>
                    <a:pt x="532397" y="270368"/>
                    <a:pt x="498676" y="400658"/>
                    <a:pt x="476075" y="533847"/>
                  </a:cubicBezTo>
                  <a:cubicBezTo>
                    <a:pt x="445739" y="711756"/>
                    <a:pt x="374793" y="872503"/>
                    <a:pt x="274236" y="1021163"/>
                  </a:cubicBezTo>
                  <a:cubicBezTo>
                    <a:pt x="190841" y="1144442"/>
                    <a:pt x="106117" y="1266875"/>
                    <a:pt x="40005" y="1400911"/>
                  </a:cubicBezTo>
                  <a:cubicBezTo>
                    <a:pt x="24898" y="1431610"/>
                    <a:pt x="11240" y="1462671"/>
                    <a:pt x="0" y="1494458"/>
                  </a:cubicBezTo>
                  <a:lnTo>
                    <a:pt x="27194" y="1517059"/>
                  </a:lnTo>
                  <a:cubicBezTo>
                    <a:pt x="38313" y="1480680"/>
                    <a:pt x="52575" y="1444905"/>
                    <a:pt x="69012" y="1409734"/>
                  </a:cubicBezTo>
                  <a:close/>
                </a:path>
              </a:pathLst>
            </a:custGeom>
            <a:grpFill/>
            <a:ln w="12077" cap="flat">
              <a:noFill/>
              <a:prstDash val="solid"/>
              <a:miter/>
            </a:ln>
          </p:spPr>
          <p:txBody>
            <a:bodyPr rtlCol="0" anchor="ctr"/>
            <a:lstStyle/>
            <a:p>
              <a:endParaRPr lang="en-ID"/>
            </a:p>
          </p:txBody>
        </p:sp>
        <p:sp>
          <p:nvSpPr>
            <p:cNvPr id="142" name="Freeform: Shape 141">
              <a:extLst>
                <a:ext uri="{FF2B5EF4-FFF2-40B4-BE49-F238E27FC236}">
                  <a16:creationId xmlns:a16="http://schemas.microsoft.com/office/drawing/2014/main" id="{0CD0BFFD-E206-4230-B741-B4FA1D3FB255}"/>
                </a:ext>
              </a:extLst>
            </p:cNvPr>
            <p:cNvSpPr/>
            <p:nvPr/>
          </p:nvSpPr>
          <p:spPr>
            <a:xfrm>
              <a:off x="8979940" y="3309084"/>
              <a:ext cx="630657" cy="1088966"/>
            </a:xfrm>
            <a:custGeom>
              <a:avLst/>
              <a:gdLst>
                <a:gd name="connsiteX0" fmla="*/ 243537 w 630657"/>
                <a:gd name="connsiteY0" fmla="*/ 926407 h 1088966"/>
                <a:gd name="connsiteX1" fmla="*/ 451903 w 630657"/>
                <a:gd name="connsiteY1" fmla="*/ 640810 h 1088966"/>
                <a:gd name="connsiteX2" fmla="*/ 605518 w 630657"/>
                <a:gd name="connsiteY2" fmla="*/ 270006 h 1088966"/>
                <a:gd name="connsiteX3" fmla="*/ 622923 w 630657"/>
                <a:gd name="connsiteY3" fmla="*/ 45081 h 1088966"/>
                <a:gd name="connsiteX4" fmla="*/ 630658 w 630657"/>
                <a:gd name="connsiteY4" fmla="*/ 0 h 1088966"/>
                <a:gd name="connsiteX5" fmla="*/ 562129 w 630657"/>
                <a:gd name="connsiteY5" fmla="*/ 108413 h 1088966"/>
                <a:gd name="connsiteX6" fmla="*/ 560437 w 630657"/>
                <a:gd name="connsiteY6" fmla="*/ 212838 h 1088966"/>
                <a:gd name="connsiteX7" fmla="*/ 445860 w 630657"/>
                <a:gd name="connsiteY7" fmla="*/ 585939 h 1088966"/>
                <a:gd name="connsiteX8" fmla="*/ 172107 w 630657"/>
                <a:gd name="connsiteY8" fmla="*/ 910695 h 1088966"/>
                <a:gd name="connsiteX9" fmla="*/ 28282 w 630657"/>
                <a:gd name="connsiteY9" fmla="*/ 951788 h 1088966"/>
                <a:gd name="connsiteX10" fmla="*/ 0 w 630657"/>
                <a:gd name="connsiteY10" fmla="*/ 996386 h 1088966"/>
                <a:gd name="connsiteX11" fmla="*/ 111556 w 630657"/>
                <a:gd name="connsiteY11" fmla="*/ 1088966 h 1088966"/>
                <a:gd name="connsiteX12" fmla="*/ 243537 w 630657"/>
                <a:gd name="connsiteY12" fmla="*/ 926528 h 10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657" h="1088966">
                  <a:moveTo>
                    <a:pt x="243537" y="926407"/>
                  </a:moveTo>
                  <a:cubicBezTo>
                    <a:pt x="309769" y="828871"/>
                    <a:pt x="383012" y="736533"/>
                    <a:pt x="451903" y="640810"/>
                  </a:cubicBezTo>
                  <a:cubicBezTo>
                    <a:pt x="532276" y="529134"/>
                    <a:pt x="593916" y="409964"/>
                    <a:pt x="605518" y="270006"/>
                  </a:cubicBezTo>
                  <a:cubicBezTo>
                    <a:pt x="611803" y="195071"/>
                    <a:pt x="611803" y="119653"/>
                    <a:pt x="622923" y="45081"/>
                  </a:cubicBezTo>
                  <a:cubicBezTo>
                    <a:pt x="625219" y="29974"/>
                    <a:pt x="627878" y="14987"/>
                    <a:pt x="630658" y="0"/>
                  </a:cubicBezTo>
                  <a:lnTo>
                    <a:pt x="562129" y="108413"/>
                  </a:lnTo>
                  <a:cubicBezTo>
                    <a:pt x="559228" y="142980"/>
                    <a:pt x="558624" y="177788"/>
                    <a:pt x="560437" y="212838"/>
                  </a:cubicBezTo>
                  <a:cubicBezTo>
                    <a:pt x="567326" y="350742"/>
                    <a:pt x="529617" y="475713"/>
                    <a:pt x="445860" y="585939"/>
                  </a:cubicBezTo>
                  <a:cubicBezTo>
                    <a:pt x="360048" y="698703"/>
                    <a:pt x="270973" y="809050"/>
                    <a:pt x="172107" y="910695"/>
                  </a:cubicBezTo>
                  <a:cubicBezTo>
                    <a:pt x="116632" y="967742"/>
                    <a:pt x="71671" y="981278"/>
                    <a:pt x="28282" y="951788"/>
                  </a:cubicBezTo>
                  <a:lnTo>
                    <a:pt x="0" y="996386"/>
                  </a:lnTo>
                  <a:lnTo>
                    <a:pt x="111556" y="1088966"/>
                  </a:lnTo>
                  <a:cubicBezTo>
                    <a:pt x="164856" y="1042676"/>
                    <a:pt x="204378" y="984300"/>
                    <a:pt x="243537" y="926528"/>
                  </a:cubicBezTo>
                  <a:close/>
                </a:path>
              </a:pathLst>
            </a:custGeom>
            <a:grpFill/>
            <a:ln w="12077" cap="flat">
              <a:noFill/>
              <a:prstDash val="solid"/>
              <a:miter/>
            </a:ln>
          </p:spPr>
          <p:txBody>
            <a:bodyPr rtlCol="0" anchor="ctr"/>
            <a:lstStyle/>
            <a:p>
              <a:endParaRPr lang="en-ID"/>
            </a:p>
          </p:txBody>
        </p:sp>
        <p:sp>
          <p:nvSpPr>
            <p:cNvPr id="143" name="Freeform: Shape 142">
              <a:extLst>
                <a:ext uri="{FF2B5EF4-FFF2-40B4-BE49-F238E27FC236}">
                  <a16:creationId xmlns:a16="http://schemas.microsoft.com/office/drawing/2014/main" id="{47416E9E-10B0-4410-AB83-019F98BD164F}"/>
                </a:ext>
              </a:extLst>
            </p:cNvPr>
            <p:cNvSpPr/>
            <p:nvPr/>
          </p:nvSpPr>
          <p:spPr>
            <a:xfrm>
              <a:off x="9175252" y="3046572"/>
              <a:ext cx="654709" cy="1447322"/>
            </a:xfrm>
            <a:custGeom>
              <a:avLst/>
              <a:gdLst>
                <a:gd name="connsiteX0" fmla="*/ 327657 w 654709"/>
                <a:gd name="connsiteY0" fmla="*/ 943932 h 1447322"/>
                <a:gd name="connsiteX1" fmla="*/ 508829 w 654709"/>
                <a:gd name="connsiteY1" fmla="*/ 482481 h 1447322"/>
                <a:gd name="connsiteX2" fmla="*/ 636580 w 654709"/>
                <a:gd name="connsiteY2" fmla="*/ 47499 h 1447322"/>
                <a:gd name="connsiteX3" fmla="*/ 654709 w 654709"/>
                <a:gd name="connsiteY3" fmla="*/ 0 h 1447322"/>
                <a:gd name="connsiteX4" fmla="*/ 590652 w 654709"/>
                <a:gd name="connsiteY4" fmla="*/ 38071 h 1447322"/>
                <a:gd name="connsiteX5" fmla="*/ 474746 w 654709"/>
                <a:gd name="connsiteY5" fmla="*/ 503994 h 1447322"/>
                <a:gd name="connsiteX6" fmla="*/ 277620 w 654709"/>
                <a:gd name="connsiteY6" fmla="*/ 968951 h 1447322"/>
                <a:gd name="connsiteX7" fmla="*/ 15954 w 654709"/>
                <a:gd name="connsiteY7" fmla="*/ 1387737 h 1447322"/>
                <a:gd name="connsiteX8" fmla="*/ 0 w 654709"/>
                <a:gd name="connsiteY8" fmla="*/ 1421095 h 1447322"/>
                <a:gd name="connsiteX9" fmla="*/ 31666 w 654709"/>
                <a:gd name="connsiteY9" fmla="*/ 1447322 h 1447322"/>
                <a:gd name="connsiteX10" fmla="*/ 108413 w 654709"/>
                <a:gd name="connsiteY10" fmla="*/ 1286334 h 1447322"/>
                <a:gd name="connsiteX11" fmla="*/ 327536 w 654709"/>
                <a:gd name="connsiteY11" fmla="*/ 943932 h 144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709" h="1447322">
                  <a:moveTo>
                    <a:pt x="327657" y="943932"/>
                  </a:moveTo>
                  <a:cubicBezTo>
                    <a:pt x="420116" y="802765"/>
                    <a:pt x="482481" y="649875"/>
                    <a:pt x="508829" y="482481"/>
                  </a:cubicBezTo>
                  <a:cubicBezTo>
                    <a:pt x="532518" y="332129"/>
                    <a:pt x="576512" y="187336"/>
                    <a:pt x="636580" y="47499"/>
                  </a:cubicBezTo>
                  <a:cubicBezTo>
                    <a:pt x="643348" y="31787"/>
                    <a:pt x="649270" y="15954"/>
                    <a:pt x="654709" y="0"/>
                  </a:cubicBezTo>
                  <a:lnTo>
                    <a:pt x="590652" y="38071"/>
                  </a:lnTo>
                  <a:cubicBezTo>
                    <a:pt x="534693" y="189028"/>
                    <a:pt x="494084" y="343611"/>
                    <a:pt x="474746" y="503994"/>
                  </a:cubicBezTo>
                  <a:cubicBezTo>
                    <a:pt x="453837" y="677794"/>
                    <a:pt x="376002" y="827784"/>
                    <a:pt x="277620" y="968951"/>
                  </a:cubicBezTo>
                  <a:cubicBezTo>
                    <a:pt x="183468" y="1104195"/>
                    <a:pt x="88834" y="1239198"/>
                    <a:pt x="15954" y="1387737"/>
                  </a:cubicBezTo>
                  <a:cubicBezTo>
                    <a:pt x="10515" y="1398856"/>
                    <a:pt x="5197" y="1409976"/>
                    <a:pt x="0" y="1421095"/>
                  </a:cubicBezTo>
                  <a:lnTo>
                    <a:pt x="31666" y="1447322"/>
                  </a:lnTo>
                  <a:cubicBezTo>
                    <a:pt x="52333" y="1392209"/>
                    <a:pt x="79285" y="1338909"/>
                    <a:pt x="108413" y="1286334"/>
                  </a:cubicBezTo>
                  <a:cubicBezTo>
                    <a:pt x="174283" y="1167527"/>
                    <a:pt x="253327" y="1057301"/>
                    <a:pt x="327536" y="943932"/>
                  </a:cubicBezTo>
                  <a:close/>
                </a:path>
              </a:pathLst>
            </a:custGeom>
            <a:grpFill/>
            <a:ln w="12077" cap="flat">
              <a:noFill/>
              <a:prstDash val="solid"/>
              <a:miter/>
            </a:ln>
          </p:spPr>
          <p:txBody>
            <a:bodyPr rtlCol="0" anchor="ctr"/>
            <a:lstStyle/>
            <a:p>
              <a:endParaRPr lang="en-ID"/>
            </a:p>
          </p:txBody>
        </p:sp>
        <p:sp>
          <p:nvSpPr>
            <p:cNvPr id="144" name="Freeform: Shape 143">
              <a:extLst>
                <a:ext uri="{FF2B5EF4-FFF2-40B4-BE49-F238E27FC236}">
                  <a16:creationId xmlns:a16="http://schemas.microsoft.com/office/drawing/2014/main" id="{A695C476-C839-4193-8F46-5046FC11561A}"/>
                </a:ext>
              </a:extLst>
            </p:cNvPr>
            <p:cNvSpPr/>
            <p:nvPr/>
          </p:nvSpPr>
          <p:spPr>
            <a:xfrm>
              <a:off x="9287412" y="2858390"/>
              <a:ext cx="859207" cy="1720228"/>
            </a:xfrm>
            <a:custGeom>
              <a:avLst/>
              <a:gdLst>
                <a:gd name="connsiteX0" fmla="*/ 168965 w 859207"/>
                <a:gd name="connsiteY0" fmla="*/ 1388946 h 1720228"/>
                <a:gd name="connsiteX1" fmla="*/ 340468 w 859207"/>
                <a:gd name="connsiteY1" fmla="*/ 1132839 h 1720228"/>
                <a:gd name="connsiteX2" fmla="*/ 496259 w 859207"/>
                <a:gd name="connsiteY2" fmla="*/ 720095 h 1720228"/>
                <a:gd name="connsiteX3" fmla="*/ 628361 w 859207"/>
                <a:gd name="connsiteY3" fmla="*/ 305660 h 1720228"/>
                <a:gd name="connsiteX4" fmla="*/ 859208 w 859207"/>
                <a:gd name="connsiteY4" fmla="*/ 0 h 1720228"/>
                <a:gd name="connsiteX5" fmla="*/ 715503 w 859207"/>
                <a:gd name="connsiteY5" fmla="*/ 85329 h 1720228"/>
                <a:gd name="connsiteX6" fmla="*/ 663532 w 859207"/>
                <a:gd name="connsiteY6" fmla="*/ 170899 h 1720228"/>
                <a:gd name="connsiteX7" fmla="*/ 466285 w 859207"/>
                <a:gd name="connsiteY7" fmla="*/ 735687 h 1720228"/>
                <a:gd name="connsiteX8" fmla="*/ 283059 w 859207"/>
                <a:gd name="connsiteY8" fmla="*/ 1177075 h 1720228"/>
                <a:gd name="connsiteX9" fmla="*/ 64057 w 859207"/>
                <a:gd name="connsiteY9" fmla="*/ 1528662 h 1720228"/>
                <a:gd name="connsiteX10" fmla="*/ 0 w 859207"/>
                <a:gd name="connsiteY10" fmla="*/ 1702220 h 1720228"/>
                <a:gd name="connsiteX11" fmla="*/ 21634 w 859207"/>
                <a:gd name="connsiteY11" fmla="*/ 1720229 h 1720228"/>
                <a:gd name="connsiteX12" fmla="*/ 168844 w 859207"/>
                <a:gd name="connsiteY12" fmla="*/ 1388946 h 17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207" h="1720228">
                  <a:moveTo>
                    <a:pt x="168965" y="1388946"/>
                  </a:moveTo>
                  <a:cubicBezTo>
                    <a:pt x="224199" y="1302288"/>
                    <a:pt x="283180" y="1218168"/>
                    <a:pt x="340468" y="1132839"/>
                  </a:cubicBezTo>
                  <a:cubicBezTo>
                    <a:pt x="424830" y="1007505"/>
                    <a:pt x="463506" y="864646"/>
                    <a:pt x="496259" y="720095"/>
                  </a:cubicBezTo>
                  <a:cubicBezTo>
                    <a:pt x="528409" y="578083"/>
                    <a:pt x="566359" y="437883"/>
                    <a:pt x="628361" y="305660"/>
                  </a:cubicBezTo>
                  <a:cubicBezTo>
                    <a:pt x="684320" y="186127"/>
                    <a:pt x="762881" y="85449"/>
                    <a:pt x="859208" y="0"/>
                  </a:cubicBezTo>
                  <a:lnTo>
                    <a:pt x="715503" y="85329"/>
                  </a:lnTo>
                  <a:cubicBezTo>
                    <a:pt x="697132" y="112885"/>
                    <a:pt x="679728" y="141408"/>
                    <a:pt x="663532" y="170899"/>
                  </a:cubicBezTo>
                  <a:cubicBezTo>
                    <a:pt x="565997" y="348203"/>
                    <a:pt x="509433" y="539286"/>
                    <a:pt x="466285" y="735687"/>
                  </a:cubicBezTo>
                  <a:cubicBezTo>
                    <a:pt x="431719" y="893291"/>
                    <a:pt x="376122" y="1042676"/>
                    <a:pt x="283059" y="1177075"/>
                  </a:cubicBezTo>
                  <a:cubicBezTo>
                    <a:pt x="204378" y="1290564"/>
                    <a:pt x="125334" y="1404054"/>
                    <a:pt x="64057" y="1528662"/>
                  </a:cubicBezTo>
                  <a:cubicBezTo>
                    <a:pt x="36259" y="1585105"/>
                    <a:pt x="14262" y="1642635"/>
                    <a:pt x="0" y="1702220"/>
                  </a:cubicBezTo>
                  <a:lnTo>
                    <a:pt x="21634" y="1720229"/>
                  </a:lnTo>
                  <a:cubicBezTo>
                    <a:pt x="45323" y="1599004"/>
                    <a:pt x="103216" y="1491799"/>
                    <a:pt x="168844" y="1388946"/>
                  </a:cubicBezTo>
                  <a:close/>
                </a:path>
              </a:pathLst>
            </a:custGeom>
            <a:grpFill/>
            <a:ln w="12077" cap="flat">
              <a:noFill/>
              <a:prstDash val="solid"/>
              <a:miter/>
            </a:ln>
          </p:spPr>
          <p:txBody>
            <a:bodyPr rtlCol="0" anchor="ctr"/>
            <a:lstStyle/>
            <a:p>
              <a:endParaRPr lang="en-ID"/>
            </a:p>
          </p:txBody>
        </p:sp>
        <p:sp>
          <p:nvSpPr>
            <p:cNvPr id="145" name="Freeform: Shape 144">
              <a:extLst>
                <a:ext uri="{FF2B5EF4-FFF2-40B4-BE49-F238E27FC236}">
                  <a16:creationId xmlns:a16="http://schemas.microsoft.com/office/drawing/2014/main" id="{EC2FA66B-6614-4CD4-9217-23115B61F425}"/>
                </a:ext>
              </a:extLst>
            </p:cNvPr>
            <p:cNvSpPr/>
            <p:nvPr/>
          </p:nvSpPr>
          <p:spPr>
            <a:xfrm>
              <a:off x="10063709" y="5098929"/>
              <a:ext cx="781735" cy="188544"/>
            </a:xfrm>
            <a:custGeom>
              <a:avLst/>
              <a:gdLst>
                <a:gd name="connsiteX0" fmla="*/ 738225 w 781735"/>
                <a:gd name="connsiteY0" fmla="*/ 50400 h 188544"/>
                <a:gd name="connsiteX1" fmla="*/ 781735 w 781735"/>
                <a:gd name="connsiteY1" fmla="*/ 0 h 188544"/>
                <a:gd name="connsiteX2" fmla="*/ 595487 w 781735"/>
                <a:gd name="connsiteY2" fmla="*/ 13416 h 188544"/>
                <a:gd name="connsiteX3" fmla="*/ 236285 w 781735"/>
                <a:gd name="connsiteY3" fmla="*/ 48586 h 188544"/>
                <a:gd name="connsiteX4" fmla="*/ 0 w 781735"/>
                <a:gd name="connsiteY4" fmla="*/ 105875 h 188544"/>
                <a:gd name="connsiteX5" fmla="*/ 99711 w 781735"/>
                <a:gd name="connsiteY5" fmla="*/ 188545 h 188544"/>
                <a:gd name="connsiteX6" fmla="*/ 122312 w 781735"/>
                <a:gd name="connsiteY6" fmla="*/ 183831 h 188544"/>
                <a:gd name="connsiteX7" fmla="*/ 664499 w 781735"/>
                <a:gd name="connsiteY7" fmla="*/ 64057 h 188544"/>
                <a:gd name="connsiteX8" fmla="*/ 738467 w 781735"/>
                <a:gd name="connsiteY8" fmla="*/ 50279 h 18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735" h="188544">
                  <a:moveTo>
                    <a:pt x="738225" y="50400"/>
                  </a:moveTo>
                  <a:lnTo>
                    <a:pt x="781735" y="0"/>
                  </a:lnTo>
                  <a:cubicBezTo>
                    <a:pt x="719370" y="846"/>
                    <a:pt x="657489" y="7493"/>
                    <a:pt x="595487" y="13416"/>
                  </a:cubicBezTo>
                  <a:cubicBezTo>
                    <a:pt x="475713" y="24898"/>
                    <a:pt x="355939" y="36380"/>
                    <a:pt x="236285" y="48586"/>
                  </a:cubicBezTo>
                  <a:cubicBezTo>
                    <a:pt x="153857" y="57047"/>
                    <a:pt x="72759" y="69858"/>
                    <a:pt x="0" y="105875"/>
                  </a:cubicBezTo>
                  <a:lnTo>
                    <a:pt x="99711" y="188545"/>
                  </a:lnTo>
                  <a:cubicBezTo>
                    <a:pt x="107205" y="186853"/>
                    <a:pt x="114698" y="185282"/>
                    <a:pt x="122312" y="183831"/>
                  </a:cubicBezTo>
                  <a:cubicBezTo>
                    <a:pt x="304330" y="149627"/>
                    <a:pt x="483569" y="103216"/>
                    <a:pt x="664499" y="64057"/>
                  </a:cubicBezTo>
                  <a:cubicBezTo>
                    <a:pt x="689034" y="58739"/>
                    <a:pt x="713690" y="54025"/>
                    <a:pt x="738467" y="50279"/>
                  </a:cubicBezTo>
                  <a:close/>
                </a:path>
              </a:pathLst>
            </a:custGeom>
            <a:grpFill/>
            <a:ln w="12077" cap="flat">
              <a:noFill/>
              <a:prstDash val="solid"/>
              <a:miter/>
            </a:ln>
          </p:spPr>
          <p:txBody>
            <a:bodyPr rtlCol="0" anchor="ctr"/>
            <a:lstStyle/>
            <a:p>
              <a:endParaRPr lang="en-ID"/>
            </a:p>
          </p:txBody>
        </p:sp>
        <p:sp>
          <p:nvSpPr>
            <p:cNvPr id="146" name="Freeform: Shape 145">
              <a:extLst>
                <a:ext uri="{FF2B5EF4-FFF2-40B4-BE49-F238E27FC236}">
                  <a16:creationId xmlns:a16="http://schemas.microsoft.com/office/drawing/2014/main" id="{8E588354-5150-468B-BB2E-2A418D1C60C6}"/>
                </a:ext>
              </a:extLst>
            </p:cNvPr>
            <p:cNvSpPr/>
            <p:nvPr/>
          </p:nvSpPr>
          <p:spPr>
            <a:xfrm>
              <a:off x="13249992" y="943695"/>
              <a:ext cx="594761" cy="932333"/>
            </a:xfrm>
            <a:custGeom>
              <a:avLst/>
              <a:gdLst>
                <a:gd name="connsiteX0" fmla="*/ 329953 w 594761"/>
                <a:gd name="connsiteY0" fmla="*/ 629570 h 932333"/>
                <a:gd name="connsiteX1" fmla="*/ 568051 w 594761"/>
                <a:gd name="connsiteY1" fmla="*/ 284026 h 932333"/>
                <a:gd name="connsiteX2" fmla="*/ 580137 w 594761"/>
                <a:gd name="connsiteY2" fmla="*/ 266742 h 932333"/>
                <a:gd name="connsiteX3" fmla="*/ 594762 w 594761"/>
                <a:gd name="connsiteY3" fmla="*/ 0 h 932333"/>
                <a:gd name="connsiteX4" fmla="*/ 402229 w 594761"/>
                <a:gd name="connsiteY4" fmla="*/ 45565 h 932333"/>
                <a:gd name="connsiteX5" fmla="*/ 86537 w 594761"/>
                <a:gd name="connsiteY5" fmla="*/ 20788 h 932333"/>
                <a:gd name="connsiteX6" fmla="*/ 0 w 594761"/>
                <a:gd name="connsiteY6" fmla="*/ 72155 h 932333"/>
                <a:gd name="connsiteX7" fmla="*/ 227341 w 594761"/>
                <a:gd name="connsiteY7" fmla="*/ 153374 h 932333"/>
                <a:gd name="connsiteX8" fmla="*/ 401383 w 594761"/>
                <a:gd name="connsiteY8" fmla="*/ 172349 h 932333"/>
                <a:gd name="connsiteX9" fmla="*/ 461330 w 594761"/>
                <a:gd name="connsiteY9" fmla="*/ 266138 h 932333"/>
                <a:gd name="connsiteX10" fmla="*/ 353038 w 594761"/>
                <a:gd name="connsiteY10" fmla="*/ 454804 h 932333"/>
                <a:gd name="connsiteX11" fmla="*/ 159296 w 594761"/>
                <a:gd name="connsiteY11" fmla="*/ 820532 h 932333"/>
                <a:gd name="connsiteX12" fmla="*/ 146968 w 594761"/>
                <a:gd name="connsiteY12" fmla="*/ 863801 h 932333"/>
                <a:gd name="connsiteX13" fmla="*/ 206916 w 594761"/>
                <a:gd name="connsiteY13" fmla="*/ 932329 h 932333"/>
                <a:gd name="connsiteX14" fmla="*/ 371046 w 594761"/>
                <a:gd name="connsiteY14" fmla="*/ 891357 h 932333"/>
                <a:gd name="connsiteX15" fmla="*/ 445256 w 594761"/>
                <a:gd name="connsiteY15" fmla="*/ 862592 h 932333"/>
                <a:gd name="connsiteX16" fmla="*/ 547021 w 594761"/>
                <a:gd name="connsiteY16" fmla="*/ 745114 h 932333"/>
                <a:gd name="connsiteX17" fmla="*/ 392560 w 594761"/>
                <a:gd name="connsiteY17" fmla="*/ 807841 h 932333"/>
                <a:gd name="connsiteX18" fmla="*/ 335634 w 594761"/>
                <a:gd name="connsiteY18" fmla="*/ 820290 h 932333"/>
                <a:gd name="connsiteX19" fmla="*/ 278224 w 594761"/>
                <a:gd name="connsiteY19" fmla="*/ 765056 h 932333"/>
                <a:gd name="connsiteX20" fmla="*/ 329953 w 594761"/>
                <a:gd name="connsiteY20" fmla="*/ 629449 h 9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4761" h="932333">
                  <a:moveTo>
                    <a:pt x="329953" y="629570"/>
                  </a:moveTo>
                  <a:cubicBezTo>
                    <a:pt x="397515" y="506291"/>
                    <a:pt x="488283" y="398845"/>
                    <a:pt x="568051" y="284026"/>
                  </a:cubicBezTo>
                  <a:cubicBezTo>
                    <a:pt x="572040" y="278224"/>
                    <a:pt x="576028" y="272544"/>
                    <a:pt x="580137" y="266742"/>
                  </a:cubicBezTo>
                  <a:lnTo>
                    <a:pt x="594762" y="0"/>
                  </a:lnTo>
                  <a:cubicBezTo>
                    <a:pt x="530584" y="14987"/>
                    <a:pt x="466769" y="31787"/>
                    <a:pt x="402229" y="45565"/>
                  </a:cubicBezTo>
                  <a:cubicBezTo>
                    <a:pt x="292245" y="69133"/>
                    <a:pt x="187941" y="55234"/>
                    <a:pt x="86537" y="20788"/>
                  </a:cubicBezTo>
                  <a:lnTo>
                    <a:pt x="0" y="72155"/>
                  </a:lnTo>
                  <a:cubicBezTo>
                    <a:pt x="72638" y="106842"/>
                    <a:pt x="147452" y="136091"/>
                    <a:pt x="227341" y="153374"/>
                  </a:cubicBezTo>
                  <a:cubicBezTo>
                    <a:pt x="284630" y="165702"/>
                    <a:pt x="343248" y="168119"/>
                    <a:pt x="401383" y="172349"/>
                  </a:cubicBezTo>
                  <a:cubicBezTo>
                    <a:pt x="464956" y="177063"/>
                    <a:pt x="485019" y="206432"/>
                    <a:pt x="461330" y="266138"/>
                  </a:cubicBezTo>
                  <a:cubicBezTo>
                    <a:pt x="434257" y="334183"/>
                    <a:pt x="390989" y="393043"/>
                    <a:pt x="353038" y="454804"/>
                  </a:cubicBezTo>
                  <a:cubicBezTo>
                    <a:pt x="280642" y="572644"/>
                    <a:pt x="209696" y="691089"/>
                    <a:pt x="159296" y="820532"/>
                  </a:cubicBezTo>
                  <a:cubicBezTo>
                    <a:pt x="153857" y="834431"/>
                    <a:pt x="149144" y="849055"/>
                    <a:pt x="146968" y="863801"/>
                  </a:cubicBezTo>
                  <a:cubicBezTo>
                    <a:pt x="140079" y="910091"/>
                    <a:pt x="159901" y="932692"/>
                    <a:pt x="206916" y="932329"/>
                  </a:cubicBezTo>
                  <a:cubicBezTo>
                    <a:pt x="264688" y="931846"/>
                    <a:pt x="317988" y="911299"/>
                    <a:pt x="371046" y="891357"/>
                  </a:cubicBezTo>
                  <a:cubicBezTo>
                    <a:pt x="395944" y="882051"/>
                    <a:pt x="420600" y="872261"/>
                    <a:pt x="445256" y="862592"/>
                  </a:cubicBezTo>
                  <a:lnTo>
                    <a:pt x="547021" y="745114"/>
                  </a:lnTo>
                  <a:cubicBezTo>
                    <a:pt x="496743" y="768803"/>
                    <a:pt x="446102" y="792009"/>
                    <a:pt x="392560" y="807841"/>
                  </a:cubicBezTo>
                  <a:cubicBezTo>
                    <a:pt x="373947" y="813401"/>
                    <a:pt x="354851" y="817631"/>
                    <a:pt x="335634" y="820290"/>
                  </a:cubicBezTo>
                  <a:cubicBezTo>
                    <a:pt x="296233" y="825729"/>
                    <a:pt x="274357" y="805062"/>
                    <a:pt x="278224" y="765056"/>
                  </a:cubicBezTo>
                  <a:cubicBezTo>
                    <a:pt x="283180" y="715382"/>
                    <a:pt x="306385" y="672234"/>
                    <a:pt x="329953" y="629449"/>
                  </a:cubicBezTo>
                  <a:close/>
                </a:path>
              </a:pathLst>
            </a:custGeom>
            <a:grpFill/>
            <a:ln w="12077" cap="flat">
              <a:noFill/>
              <a:prstDash val="solid"/>
              <a:miter/>
            </a:ln>
          </p:spPr>
          <p:txBody>
            <a:bodyPr rtlCol="0" anchor="ctr"/>
            <a:lstStyle/>
            <a:p>
              <a:endParaRPr lang="en-ID"/>
            </a:p>
          </p:txBody>
        </p:sp>
        <p:sp>
          <p:nvSpPr>
            <p:cNvPr id="147" name="Freeform: Shape 146">
              <a:extLst>
                <a:ext uri="{FF2B5EF4-FFF2-40B4-BE49-F238E27FC236}">
                  <a16:creationId xmlns:a16="http://schemas.microsoft.com/office/drawing/2014/main" id="{583036C3-5C86-4DB9-856A-629E4E80AE78}"/>
                </a:ext>
              </a:extLst>
            </p:cNvPr>
            <p:cNvSpPr/>
            <p:nvPr/>
          </p:nvSpPr>
          <p:spPr>
            <a:xfrm>
              <a:off x="12901022" y="1180342"/>
              <a:ext cx="516726" cy="983589"/>
            </a:xfrm>
            <a:custGeom>
              <a:avLst/>
              <a:gdLst>
                <a:gd name="connsiteX0" fmla="*/ 167194 w 516726"/>
                <a:gd name="connsiteY0" fmla="*/ 739071 h 983589"/>
                <a:gd name="connsiteX1" fmla="*/ 317909 w 516726"/>
                <a:gd name="connsiteY1" fmla="*/ 430631 h 983589"/>
                <a:gd name="connsiteX2" fmla="*/ 247326 w 516726"/>
                <a:gd name="connsiteY2" fmla="*/ 166306 h 983589"/>
                <a:gd name="connsiteX3" fmla="*/ 71834 w 516726"/>
                <a:gd name="connsiteY3" fmla="*/ 0 h 983589"/>
                <a:gd name="connsiteX4" fmla="*/ 17567 w 516726"/>
                <a:gd name="connsiteY4" fmla="*/ 32149 h 983589"/>
                <a:gd name="connsiteX5" fmla="*/ 212638 w 516726"/>
                <a:gd name="connsiteY5" fmla="*/ 240999 h 983589"/>
                <a:gd name="connsiteX6" fmla="*/ 258928 w 516726"/>
                <a:gd name="connsiteY6" fmla="*/ 449486 h 983589"/>
                <a:gd name="connsiteX7" fmla="*/ 159943 w 516726"/>
                <a:gd name="connsiteY7" fmla="*/ 679969 h 983589"/>
                <a:gd name="connsiteX8" fmla="*/ 41135 w 516726"/>
                <a:gd name="connsiteY8" fmla="*/ 856307 h 983589"/>
                <a:gd name="connsiteX9" fmla="*/ 10920 w 516726"/>
                <a:gd name="connsiteY9" fmla="*/ 909366 h 983589"/>
                <a:gd name="connsiteX10" fmla="*/ 49958 w 516726"/>
                <a:gd name="connsiteY10" fmla="*/ 981278 h 983589"/>
                <a:gd name="connsiteX11" fmla="*/ 230526 w 516726"/>
                <a:gd name="connsiteY11" fmla="*/ 980674 h 983589"/>
                <a:gd name="connsiteX12" fmla="*/ 484578 w 516726"/>
                <a:gd name="connsiteY12" fmla="*/ 983575 h 983589"/>
                <a:gd name="connsiteX13" fmla="*/ 516727 w 516726"/>
                <a:gd name="connsiteY13" fmla="*/ 946470 h 983589"/>
                <a:gd name="connsiteX14" fmla="*/ 333621 w 516726"/>
                <a:gd name="connsiteY14" fmla="*/ 945262 h 983589"/>
                <a:gd name="connsiteX15" fmla="*/ 140121 w 516726"/>
                <a:gd name="connsiteY15" fmla="*/ 947437 h 983589"/>
                <a:gd name="connsiteX16" fmla="*/ 114015 w 516726"/>
                <a:gd name="connsiteY16" fmla="*/ 942965 h 983589"/>
                <a:gd name="connsiteX17" fmla="*/ 80174 w 516726"/>
                <a:gd name="connsiteY17" fmla="*/ 875524 h 983589"/>
                <a:gd name="connsiteX18" fmla="*/ 166952 w 516726"/>
                <a:gd name="connsiteY18" fmla="*/ 739071 h 98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6726" h="983589">
                  <a:moveTo>
                    <a:pt x="167194" y="739071"/>
                  </a:moveTo>
                  <a:cubicBezTo>
                    <a:pt x="232701" y="643711"/>
                    <a:pt x="290957" y="545208"/>
                    <a:pt x="317909" y="430631"/>
                  </a:cubicBezTo>
                  <a:cubicBezTo>
                    <a:pt x="341719" y="329107"/>
                    <a:pt x="320085" y="240515"/>
                    <a:pt x="247326" y="166306"/>
                  </a:cubicBezTo>
                  <a:cubicBezTo>
                    <a:pt x="190883" y="108776"/>
                    <a:pt x="132749" y="52817"/>
                    <a:pt x="71834" y="0"/>
                  </a:cubicBezTo>
                  <a:lnTo>
                    <a:pt x="17567" y="32149"/>
                  </a:lnTo>
                  <a:cubicBezTo>
                    <a:pt x="89117" y="95360"/>
                    <a:pt x="152812" y="166669"/>
                    <a:pt x="212638" y="240999"/>
                  </a:cubicBezTo>
                  <a:cubicBezTo>
                    <a:pt x="260983" y="301188"/>
                    <a:pt x="273311" y="372738"/>
                    <a:pt x="258928" y="449486"/>
                  </a:cubicBezTo>
                  <a:cubicBezTo>
                    <a:pt x="243096" y="533968"/>
                    <a:pt x="205628" y="608903"/>
                    <a:pt x="159943" y="679969"/>
                  </a:cubicBezTo>
                  <a:cubicBezTo>
                    <a:pt x="121629" y="739554"/>
                    <a:pt x="80415" y="797326"/>
                    <a:pt x="41135" y="856307"/>
                  </a:cubicBezTo>
                  <a:cubicBezTo>
                    <a:pt x="29895" y="873228"/>
                    <a:pt x="19984" y="891115"/>
                    <a:pt x="10920" y="909366"/>
                  </a:cubicBezTo>
                  <a:cubicBezTo>
                    <a:pt x="-11440" y="954447"/>
                    <a:pt x="42" y="977773"/>
                    <a:pt x="49958" y="981278"/>
                  </a:cubicBezTo>
                  <a:cubicBezTo>
                    <a:pt x="110026" y="985509"/>
                    <a:pt x="170336" y="983091"/>
                    <a:pt x="230526" y="980674"/>
                  </a:cubicBezTo>
                  <a:cubicBezTo>
                    <a:pt x="315492" y="977290"/>
                    <a:pt x="400820" y="971851"/>
                    <a:pt x="484578" y="983575"/>
                  </a:cubicBezTo>
                  <a:lnTo>
                    <a:pt x="516727" y="946470"/>
                  </a:lnTo>
                  <a:cubicBezTo>
                    <a:pt x="456296" y="941031"/>
                    <a:pt x="395261" y="941273"/>
                    <a:pt x="333621" y="945262"/>
                  </a:cubicBezTo>
                  <a:cubicBezTo>
                    <a:pt x="269443" y="949371"/>
                    <a:pt x="204782" y="959040"/>
                    <a:pt x="140121" y="947437"/>
                  </a:cubicBezTo>
                  <a:cubicBezTo>
                    <a:pt x="131419" y="945866"/>
                    <a:pt x="122475" y="945382"/>
                    <a:pt x="114015" y="942965"/>
                  </a:cubicBezTo>
                  <a:cubicBezTo>
                    <a:pt x="75218" y="932208"/>
                    <a:pt x="64945" y="912750"/>
                    <a:pt x="80174" y="875524"/>
                  </a:cubicBezTo>
                  <a:cubicBezTo>
                    <a:pt x="100841" y="825004"/>
                    <a:pt x="136374" y="783548"/>
                    <a:pt x="166952" y="739071"/>
                  </a:cubicBezTo>
                  <a:close/>
                </a:path>
              </a:pathLst>
            </a:custGeom>
            <a:grpFill/>
            <a:ln w="12077" cap="flat">
              <a:noFill/>
              <a:prstDash val="solid"/>
              <a:miter/>
            </a:ln>
          </p:spPr>
          <p:txBody>
            <a:bodyPr rtlCol="0" anchor="ctr"/>
            <a:lstStyle/>
            <a:p>
              <a:endParaRPr lang="en-ID"/>
            </a:p>
          </p:txBody>
        </p:sp>
        <p:sp>
          <p:nvSpPr>
            <p:cNvPr id="148" name="Freeform: Shape 147">
              <a:extLst>
                <a:ext uri="{FF2B5EF4-FFF2-40B4-BE49-F238E27FC236}">
                  <a16:creationId xmlns:a16="http://schemas.microsoft.com/office/drawing/2014/main" id="{79CECA12-76AB-4A89-8E33-78559FFCFB4B}"/>
                </a:ext>
              </a:extLst>
            </p:cNvPr>
            <p:cNvSpPr/>
            <p:nvPr/>
          </p:nvSpPr>
          <p:spPr>
            <a:xfrm>
              <a:off x="10193031" y="5167337"/>
              <a:ext cx="593190" cy="231934"/>
            </a:xfrm>
            <a:custGeom>
              <a:avLst/>
              <a:gdLst>
                <a:gd name="connsiteX0" fmla="*/ 523211 w 593190"/>
                <a:gd name="connsiteY0" fmla="*/ 15591 h 231934"/>
                <a:gd name="connsiteX1" fmla="*/ 43631 w 593190"/>
                <a:gd name="connsiteY1" fmla="*/ 135728 h 231934"/>
                <a:gd name="connsiteX2" fmla="*/ 0 w 593190"/>
                <a:gd name="connsiteY2" fmla="*/ 145034 h 231934"/>
                <a:gd name="connsiteX3" fmla="*/ 104787 w 593190"/>
                <a:gd name="connsiteY3" fmla="*/ 231934 h 231934"/>
                <a:gd name="connsiteX4" fmla="*/ 293332 w 593190"/>
                <a:gd name="connsiteY4" fmla="*/ 163285 h 231934"/>
                <a:gd name="connsiteX5" fmla="*/ 529980 w 593190"/>
                <a:gd name="connsiteY5" fmla="*/ 68408 h 231934"/>
                <a:gd name="connsiteX6" fmla="*/ 535298 w 593190"/>
                <a:gd name="connsiteY6" fmla="*/ 66958 h 231934"/>
                <a:gd name="connsiteX7" fmla="*/ 593190 w 593190"/>
                <a:gd name="connsiteY7" fmla="*/ 0 h 231934"/>
                <a:gd name="connsiteX8" fmla="*/ 523090 w 593190"/>
                <a:gd name="connsiteY8" fmla="*/ 15591 h 23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190" h="231934">
                  <a:moveTo>
                    <a:pt x="523211" y="15591"/>
                  </a:moveTo>
                  <a:cubicBezTo>
                    <a:pt x="363432" y="56080"/>
                    <a:pt x="204136" y="98261"/>
                    <a:pt x="43631" y="135728"/>
                  </a:cubicBezTo>
                  <a:cubicBezTo>
                    <a:pt x="29128" y="139112"/>
                    <a:pt x="14624" y="142134"/>
                    <a:pt x="0" y="145034"/>
                  </a:cubicBezTo>
                  <a:lnTo>
                    <a:pt x="104787" y="231934"/>
                  </a:lnTo>
                  <a:cubicBezTo>
                    <a:pt x="168965" y="214651"/>
                    <a:pt x="231451" y="189632"/>
                    <a:pt x="293332" y="163285"/>
                  </a:cubicBezTo>
                  <a:cubicBezTo>
                    <a:pt x="371530" y="129927"/>
                    <a:pt x="448398" y="93305"/>
                    <a:pt x="529980" y="68408"/>
                  </a:cubicBezTo>
                  <a:cubicBezTo>
                    <a:pt x="531672" y="67924"/>
                    <a:pt x="533485" y="67441"/>
                    <a:pt x="535298" y="66958"/>
                  </a:cubicBezTo>
                  <a:lnTo>
                    <a:pt x="593190" y="0"/>
                  </a:lnTo>
                  <a:cubicBezTo>
                    <a:pt x="569743" y="4472"/>
                    <a:pt x="546296" y="9669"/>
                    <a:pt x="523090" y="15591"/>
                  </a:cubicBezTo>
                  <a:close/>
                </a:path>
              </a:pathLst>
            </a:custGeom>
            <a:grpFill/>
            <a:ln w="12077" cap="flat">
              <a:noFill/>
              <a:prstDash val="solid"/>
              <a:miter/>
            </a:ln>
          </p:spPr>
          <p:txBody>
            <a:bodyPr rtlCol="0" anchor="ctr"/>
            <a:lstStyle/>
            <a:p>
              <a:endParaRPr lang="en-ID"/>
            </a:p>
          </p:txBody>
        </p:sp>
        <p:sp>
          <p:nvSpPr>
            <p:cNvPr id="149" name="Freeform: Shape 148">
              <a:extLst>
                <a:ext uri="{FF2B5EF4-FFF2-40B4-BE49-F238E27FC236}">
                  <a16:creationId xmlns:a16="http://schemas.microsoft.com/office/drawing/2014/main" id="{54C8F8A5-5FCD-4088-998D-E8AD12281C3A}"/>
                </a:ext>
              </a:extLst>
            </p:cNvPr>
            <p:cNvSpPr/>
            <p:nvPr/>
          </p:nvSpPr>
          <p:spPr>
            <a:xfrm>
              <a:off x="10325012" y="5266927"/>
              <a:ext cx="375155" cy="245470"/>
            </a:xfrm>
            <a:custGeom>
              <a:avLst/>
              <a:gdLst>
                <a:gd name="connsiteX0" fmla="*/ 172228 w 375155"/>
                <a:gd name="connsiteY0" fmla="*/ 91614 h 245470"/>
                <a:gd name="connsiteX1" fmla="*/ 0 w 375155"/>
                <a:gd name="connsiteY1" fmla="*/ 155066 h 245470"/>
                <a:gd name="connsiteX2" fmla="*/ 108897 w 375155"/>
                <a:gd name="connsiteY2" fmla="*/ 245471 h 245470"/>
                <a:gd name="connsiteX3" fmla="*/ 145518 w 375155"/>
                <a:gd name="connsiteY3" fmla="*/ 234593 h 245470"/>
                <a:gd name="connsiteX4" fmla="*/ 182018 w 375155"/>
                <a:gd name="connsiteY4" fmla="*/ 223111 h 245470"/>
                <a:gd name="connsiteX5" fmla="*/ 375156 w 375155"/>
                <a:gd name="connsiteY5" fmla="*/ 0 h 245470"/>
                <a:gd name="connsiteX6" fmla="*/ 172228 w 375155"/>
                <a:gd name="connsiteY6" fmla="*/ 91614 h 24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155" h="245470">
                  <a:moveTo>
                    <a:pt x="172228" y="91614"/>
                  </a:moveTo>
                  <a:cubicBezTo>
                    <a:pt x="115786" y="118082"/>
                    <a:pt x="58497" y="139475"/>
                    <a:pt x="0" y="155066"/>
                  </a:cubicBezTo>
                  <a:lnTo>
                    <a:pt x="108897" y="245471"/>
                  </a:lnTo>
                  <a:cubicBezTo>
                    <a:pt x="121104" y="241966"/>
                    <a:pt x="133311" y="238461"/>
                    <a:pt x="145518" y="234593"/>
                  </a:cubicBezTo>
                  <a:cubicBezTo>
                    <a:pt x="157725" y="230846"/>
                    <a:pt x="169811" y="226979"/>
                    <a:pt x="182018" y="223111"/>
                  </a:cubicBezTo>
                  <a:lnTo>
                    <a:pt x="375156" y="0"/>
                  </a:lnTo>
                  <a:cubicBezTo>
                    <a:pt x="305418" y="25623"/>
                    <a:pt x="239428" y="60068"/>
                    <a:pt x="172228" y="91614"/>
                  </a:cubicBezTo>
                  <a:close/>
                </a:path>
              </a:pathLst>
            </a:custGeom>
            <a:grpFill/>
            <a:ln w="12077" cap="flat">
              <a:noFill/>
              <a:prstDash val="solid"/>
              <a:miter/>
            </a:ln>
          </p:spPr>
          <p:txBody>
            <a:bodyPr rtlCol="0" anchor="ctr"/>
            <a:lstStyle/>
            <a:p>
              <a:endParaRPr lang="en-ID"/>
            </a:p>
          </p:txBody>
        </p:sp>
        <p:sp>
          <p:nvSpPr>
            <p:cNvPr id="150" name="Freeform: Shape 149">
              <a:extLst>
                <a:ext uri="{FF2B5EF4-FFF2-40B4-BE49-F238E27FC236}">
                  <a16:creationId xmlns:a16="http://schemas.microsoft.com/office/drawing/2014/main" id="{88432C05-EBCA-4E49-ACD0-C14EF36D18BA}"/>
                </a:ext>
              </a:extLst>
            </p:cNvPr>
            <p:cNvSpPr/>
            <p:nvPr/>
          </p:nvSpPr>
          <p:spPr>
            <a:xfrm>
              <a:off x="11086914" y="4639291"/>
              <a:ext cx="156286" cy="179359"/>
            </a:xfrm>
            <a:custGeom>
              <a:avLst/>
              <a:gdLst>
                <a:gd name="connsiteX0" fmla="*/ 129939 w 156286"/>
                <a:gd name="connsiteY0" fmla="*/ 9186 h 179359"/>
                <a:gd name="connsiteX1" fmla="*/ 979 w 156286"/>
                <a:gd name="connsiteY1" fmla="*/ 173316 h 179359"/>
                <a:gd name="connsiteX2" fmla="*/ 1100 w 156286"/>
                <a:gd name="connsiteY2" fmla="*/ 179359 h 179359"/>
                <a:gd name="connsiteX3" fmla="*/ 156287 w 156286"/>
                <a:gd name="connsiteY3" fmla="*/ 0 h 179359"/>
                <a:gd name="connsiteX4" fmla="*/ 129818 w 156286"/>
                <a:gd name="connsiteY4" fmla="*/ 9186 h 17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86" h="179359">
                  <a:moveTo>
                    <a:pt x="129939" y="9186"/>
                  </a:moveTo>
                  <a:cubicBezTo>
                    <a:pt x="70354" y="33721"/>
                    <a:pt x="-9777" y="96690"/>
                    <a:pt x="979" y="173316"/>
                  </a:cubicBezTo>
                  <a:cubicBezTo>
                    <a:pt x="979" y="175371"/>
                    <a:pt x="979" y="177305"/>
                    <a:pt x="1100" y="179359"/>
                  </a:cubicBezTo>
                  <a:lnTo>
                    <a:pt x="156287" y="0"/>
                  </a:lnTo>
                  <a:cubicBezTo>
                    <a:pt x="147343" y="2538"/>
                    <a:pt x="138520" y="5560"/>
                    <a:pt x="129818" y="9186"/>
                  </a:cubicBezTo>
                  <a:close/>
                </a:path>
              </a:pathLst>
            </a:custGeom>
            <a:grpFill/>
            <a:ln w="12077" cap="flat">
              <a:noFill/>
              <a:prstDash val="solid"/>
              <a:miter/>
            </a:ln>
          </p:spPr>
          <p:txBody>
            <a:bodyPr rtlCol="0" anchor="ctr"/>
            <a:lstStyle/>
            <a:p>
              <a:endParaRPr lang="en-ID"/>
            </a:p>
          </p:txBody>
        </p:sp>
        <p:sp>
          <p:nvSpPr>
            <p:cNvPr id="151" name="Freeform: Shape 150">
              <a:extLst>
                <a:ext uri="{FF2B5EF4-FFF2-40B4-BE49-F238E27FC236}">
                  <a16:creationId xmlns:a16="http://schemas.microsoft.com/office/drawing/2014/main" id="{82001965-AA28-4F13-A758-2F4ABF061C47}"/>
                </a:ext>
              </a:extLst>
            </p:cNvPr>
            <p:cNvSpPr/>
            <p:nvPr/>
          </p:nvSpPr>
          <p:spPr>
            <a:xfrm>
              <a:off x="13854907" y="653143"/>
              <a:ext cx="5680" cy="3384"/>
            </a:xfrm>
            <a:custGeom>
              <a:avLst/>
              <a:gdLst>
                <a:gd name="connsiteX0" fmla="*/ 5681 w 5680"/>
                <a:gd name="connsiteY0" fmla="*/ 2296 h 3384"/>
                <a:gd name="connsiteX1" fmla="*/ 5681 w 5680"/>
                <a:gd name="connsiteY1" fmla="*/ 0 h 3384"/>
                <a:gd name="connsiteX2" fmla="*/ 0 w 5680"/>
                <a:gd name="connsiteY2" fmla="*/ 3384 h 3384"/>
                <a:gd name="connsiteX3" fmla="*/ 5681 w 5680"/>
                <a:gd name="connsiteY3" fmla="*/ 2296 h 3384"/>
              </a:gdLst>
              <a:ahLst/>
              <a:cxnLst>
                <a:cxn ang="0">
                  <a:pos x="connsiteX0" y="connsiteY0"/>
                </a:cxn>
                <a:cxn ang="0">
                  <a:pos x="connsiteX1" y="connsiteY1"/>
                </a:cxn>
                <a:cxn ang="0">
                  <a:pos x="connsiteX2" y="connsiteY2"/>
                </a:cxn>
                <a:cxn ang="0">
                  <a:pos x="connsiteX3" y="connsiteY3"/>
                </a:cxn>
              </a:cxnLst>
              <a:rect l="l" t="t" r="r" b="b"/>
              <a:pathLst>
                <a:path w="5680" h="3384">
                  <a:moveTo>
                    <a:pt x="5681" y="2296"/>
                  </a:moveTo>
                  <a:lnTo>
                    <a:pt x="5681" y="0"/>
                  </a:lnTo>
                  <a:cubicBezTo>
                    <a:pt x="5681" y="0"/>
                    <a:pt x="0" y="3384"/>
                    <a:pt x="0" y="3384"/>
                  </a:cubicBezTo>
                  <a:cubicBezTo>
                    <a:pt x="1934" y="3022"/>
                    <a:pt x="3747" y="2659"/>
                    <a:pt x="5681" y="2296"/>
                  </a:cubicBezTo>
                  <a:close/>
                </a:path>
              </a:pathLst>
            </a:custGeom>
            <a:grpFill/>
            <a:ln w="12077" cap="flat">
              <a:noFill/>
              <a:prstDash val="solid"/>
              <a:miter/>
            </a:ln>
          </p:spPr>
          <p:txBody>
            <a:bodyPr rtlCol="0" anchor="ctr"/>
            <a:lstStyle/>
            <a:p>
              <a:endParaRPr lang="en-ID"/>
            </a:p>
          </p:txBody>
        </p:sp>
        <p:sp>
          <p:nvSpPr>
            <p:cNvPr id="152" name="Freeform: Shape 151">
              <a:extLst>
                <a:ext uri="{FF2B5EF4-FFF2-40B4-BE49-F238E27FC236}">
                  <a16:creationId xmlns:a16="http://schemas.microsoft.com/office/drawing/2014/main" id="{1DAB1260-583F-4373-AE1B-CB3CA0E19C4E}"/>
                </a:ext>
              </a:extLst>
            </p:cNvPr>
            <p:cNvSpPr/>
            <p:nvPr/>
          </p:nvSpPr>
          <p:spPr>
            <a:xfrm>
              <a:off x="12727506" y="2611590"/>
              <a:ext cx="74474" cy="67200"/>
            </a:xfrm>
            <a:custGeom>
              <a:avLst/>
              <a:gdLst>
                <a:gd name="connsiteX0" fmla="*/ 21030 w 74474"/>
                <a:gd name="connsiteY0" fmla="*/ 0 h 67200"/>
                <a:gd name="connsiteX1" fmla="*/ 0 w 74474"/>
                <a:gd name="connsiteY1" fmla="*/ 17767 h 67200"/>
                <a:gd name="connsiteX2" fmla="*/ 52454 w 74474"/>
                <a:gd name="connsiteY2" fmla="*/ 67199 h 67200"/>
                <a:gd name="connsiteX3" fmla="*/ 74451 w 74474"/>
                <a:gd name="connsiteY3" fmla="*/ 46049 h 67200"/>
                <a:gd name="connsiteX4" fmla="*/ 20909 w 74474"/>
                <a:gd name="connsiteY4" fmla="*/ 0 h 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4" h="67200">
                  <a:moveTo>
                    <a:pt x="21030" y="0"/>
                  </a:moveTo>
                  <a:cubicBezTo>
                    <a:pt x="9306" y="242"/>
                    <a:pt x="0" y="3384"/>
                    <a:pt x="0" y="17767"/>
                  </a:cubicBezTo>
                  <a:cubicBezTo>
                    <a:pt x="0" y="36380"/>
                    <a:pt x="32995" y="67441"/>
                    <a:pt x="52454" y="67199"/>
                  </a:cubicBezTo>
                  <a:cubicBezTo>
                    <a:pt x="66353" y="66958"/>
                    <a:pt x="73846" y="59585"/>
                    <a:pt x="74451" y="46049"/>
                  </a:cubicBezTo>
                  <a:cubicBezTo>
                    <a:pt x="75418" y="25139"/>
                    <a:pt x="45927" y="0"/>
                    <a:pt x="20909" y="0"/>
                  </a:cubicBezTo>
                  <a:close/>
                </a:path>
              </a:pathLst>
            </a:custGeom>
            <a:grpFill/>
            <a:ln w="12077" cap="flat">
              <a:noFill/>
              <a:prstDash val="solid"/>
              <a:miter/>
            </a:ln>
          </p:spPr>
          <p:txBody>
            <a:bodyPr rtlCol="0" anchor="ctr"/>
            <a:lstStyle/>
            <a:p>
              <a:endParaRPr lang="en-ID"/>
            </a:p>
          </p:txBody>
        </p:sp>
        <p:sp>
          <p:nvSpPr>
            <p:cNvPr id="153" name="Freeform: Shape 152">
              <a:extLst>
                <a:ext uri="{FF2B5EF4-FFF2-40B4-BE49-F238E27FC236}">
                  <a16:creationId xmlns:a16="http://schemas.microsoft.com/office/drawing/2014/main" id="{A810F0D5-2F13-47AF-8690-093538799433}"/>
                </a:ext>
              </a:extLst>
            </p:cNvPr>
            <p:cNvSpPr/>
            <p:nvPr/>
          </p:nvSpPr>
          <p:spPr>
            <a:xfrm>
              <a:off x="9448159" y="2503388"/>
              <a:ext cx="3505480" cy="2204915"/>
            </a:xfrm>
            <a:custGeom>
              <a:avLst/>
              <a:gdLst>
                <a:gd name="connsiteX0" fmla="*/ 3437073 w 3505480"/>
                <a:gd name="connsiteY0" fmla="*/ 66747 h 2204915"/>
                <a:gd name="connsiteX1" fmla="*/ 3240672 w 3505480"/>
                <a:gd name="connsiteY1" fmla="*/ 3173 h 2204915"/>
                <a:gd name="connsiteX2" fmla="*/ 3095275 w 3505480"/>
                <a:gd name="connsiteY2" fmla="*/ 59253 h 2204915"/>
                <a:gd name="connsiteX3" fmla="*/ 3077750 w 3505480"/>
                <a:gd name="connsiteY3" fmla="*/ 80525 h 2204915"/>
                <a:gd name="connsiteX4" fmla="*/ 3101076 w 3505480"/>
                <a:gd name="connsiteY4" fmla="*/ 98533 h 2204915"/>
                <a:gd name="connsiteX5" fmla="*/ 3261581 w 3505480"/>
                <a:gd name="connsiteY5" fmla="*/ 212869 h 2204915"/>
                <a:gd name="connsiteX6" fmla="*/ 3269558 w 3505480"/>
                <a:gd name="connsiteY6" fmla="*/ 325995 h 2204915"/>
                <a:gd name="connsiteX7" fmla="*/ 3128270 w 3505480"/>
                <a:gd name="connsiteY7" fmla="*/ 485654 h 2204915"/>
                <a:gd name="connsiteX8" fmla="*/ 2896336 w 3505480"/>
                <a:gd name="connsiteY8" fmla="*/ 630326 h 2204915"/>
                <a:gd name="connsiteX9" fmla="*/ 2313661 w 3505480"/>
                <a:gd name="connsiteY9" fmla="*/ 943358 h 2204915"/>
                <a:gd name="connsiteX10" fmla="*/ 2162462 w 3505480"/>
                <a:gd name="connsiteY10" fmla="*/ 958104 h 2204915"/>
                <a:gd name="connsiteX11" fmla="*/ 1832509 w 3505480"/>
                <a:gd name="connsiteY11" fmla="*/ 939249 h 2204915"/>
                <a:gd name="connsiteX12" fmla="*/ 1522740 w 3505480"/>
                <a:gd name="connsiteY12" fmla="*/ 950489 h 2204915"/>
                <a:gd name="connsiteX13" fmla="*/ 1109150 w 3505480"/>
                <a:gd name="connsiteY13" fmla="*/ 901419 h 2204915"/>
                <a:gd name="connsiteX14" fmla="*/ 899938 w 3505480"/>
                <a:gd name="connsiteY14" fmla="*/ 889212 h 2204915"/>
                <a:gd name="connsiteX15" fmla="*/ 831168 w 3505480"/>
                <a:gd name="connsiteY15" fmla="*/ 883894 h 2204915"/>
                <a:gd name="connsiteX16" fmla="*/ 680815 w 3505480"/>
                <a:gd name="connsiteY16" fmla="*/ 961488 h 2204915"/>
                <a:gd name="connsiteX17" fmla="*/ 600926 w 3505480"/>
                <a:gd name="connsiteY17" fmla="*/ 1157163 h 2204915"/>
                <a:gd name="connsiteX18" fmla="*/ 358839 w 3505480"/>
                <a:gd name="connsiteY18" fmla="*/ 1583927 h 2204915"/>
                <a:gd name="connsiteX19" fmla="*/ 79648 w 3505480"/>
                <a:gd name="connsiteY19" fmla="*/ 1957149 h 2204915"/>
                <a:gd name="connsiteX20" fmla="*/ 0 w 3505480"/>
                <a:gd name="connsiteY20" fmla="*/ 2190654 h 2204915"/>
                <a:gd name="connsiteX21" fmla="*/ 17283 w 3505480"/>
                <a:gd name="connsiteY21" fmla="*/ 2204916 h 2204915"/>
                <a:gd name="connsiteX22" fmla="*/ 36742 w 3505480"/>
                <a:gd name="connsiteY22" fmla="*/ 2130948 h 2204915"/>
                <a:gd name="connsiteX23" fmla="*/ 232418 w 3505480"/>
                <a:gd name="connsiteY23" fmla="*/ 1771867 h 2204915"/>
                <a:gd name="connsiteX24" fmla="*/ 448519 w 3505480"/>
                <a:gd name="connsiteY24" fmla="*/ 1541262 h 2204915"/>
                <a:gd name="connsiteX25" fmla="*/ 661115 w 3505480"/>
                <a:gd name="connsiteY25" fmla="*/ 1196806 h 2204915"/>
                <a:gd name="connsiteX26" fmla="*/ 732303 w 3505480"/>
                <a:gd name="connsiteY26" fmla="*/ 1064583 h 2204915"/>
                <a:gd name="connsiteX27" fmla="*/ 893291 w 3505480"/>
                <a:gd name="connsiteY27" fmla="*/ 1012491 h 2204915"/>
                <a:gd name="connsiteX28" fmla="*/ 1173328 w 3505480"/>
                <a:gd name="connsiteY28" fmla="*/ 1037631 h 2204915"/>
                <a:gd name="connsiteX29" fmla="*/ 1830696 w 3505480"/>
                <a:gd name="connsiteY29" fmla="*/ 1063495 h 2204915"/>
                <a:gd name="connsiteX30" fmla="*/ 1968358 w 3505480"/>
                <a:gd name="connsiteY30" fmla="*/ 1054672 h 2204915"/>
                <a:gd name="connsiteX31" fmla="*/ 2123666 w 3505480"/>
                <a:gd name="connsiteY31" fmla="*/ 1071110 h 2204915"/>
                <a:gd name="connsiteX32" fmla="*/ 2232925 w 3505480"/>
                <a:gd name="connsiteY32" fmla="*/ 1093348 h 2204915"/>
                <a:gd name="connsiteX33" fmla="*/ 2313419 w 3505480"/>
                <a:gd name="connsiteY33" fmla="*/ 1068088 h 2204915"/>
                <a:gd name="connsiteX34" fmla="*/ 2848596 w 3505480"/>
                <a:gd name="connsiteY34" fmla="*/ 698492 h 2204915"/>
                <a:gd name="connsiteX35" fmla="*/ 3222301 w 3505480"/>
                <a:gd name="connsiteY35" fmla="*/ 480699 h 2204915"/>
                <a:gd name="connsiteX36" fmla="*/ 3240793 w 3505480"/>
                <a:gd name="connsiteY36" fmla="*/ 465712 h 2204915"/>
                <a:gd name="connsiteX37" fmla="*/ 3505480 w 3505480"/>
                <a:gd name="connsiteY37" fmla="*/ 159810 h 2204915"/>
                <a:gd name="connsiteX38" fmla="*/ 3437073 w 3505480"/>
                <a:gd name="connsiteY38" fmla="*/ 66626 h 2204915"/>
                <a:gd name="connsiteX39" fmla="*/ 3339779 w 3505480"/>
                <a:gd name="connsiteY39" fmla="*/ 213231 h 2204915"/>
                <a:gd name="connsiteX40" fmla="*/ 3245023 w 3505480"/>
                <a:gd name="connsiteY40" fmla="*/ 121618 h 2204915"/>
                <a:gd name="connsiteX41" fmla="*/ 3278864 w 3505480"/>
                <a:gd name="connsiteY41" fmla="*/ 70010 h 2204915"/>
                <a:gd name="connsiteX42" fmla="*/ 3394650 w 3505480"/>
                <a:gd name="connsiteY42" fmla="*/ 177094 h 2204915"/>
                <a:gd name="connsiteX43" fmla="*/ 3339779 w 3505480"/>
                <a:gd name="connsiteY43" fmla="*/ 213352 h 220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05480" h="2204915">
                  <a:moveTo>
                    <a:pt x="3437073" y="66747"/>
                  </a:moveTo>
                  <a:cubicBezTo>
                    <a:pt x="3381718" y="11029"/>
                    <a:pt x="3316573" y="-8309"/>
                    <a:pt x="3240672" y="3173"/>
                  </a:cubicBezTo>
                  <a:cubicBezTo>
                    <a:pt x="3188218" y="11150"/>
                    <a:pt x="3140598" y="32422"/>
                    <a:pt x="3095275" y="59253"/>
                  </a:cubicBezTo>
                  <a:cubicBezTo>
                    <a:pt x="3087177" y="64088"/>
                    <a:pt x="3076783" y="68680"/>
                    <a:pt x="3077750" y="80525"/>
                  </a:cubicBezTo>
                  <a:cubicBezTo>
                    <a:pt x="3078838" y="94303"/>
                    <a:pt x="3091287" y="96116"/>
                    <a:pt x="3101076" y="98533"/>
                  </a:cubicBezTo>
                  <a:cubicBezTo>
                    <a:pt x="3169847" y="115333"/>
                    <a:pt x="3222301" y="154371"/>
                    <a:pt x="3261581" y="212869"/>
                  </a:cubicBezTo>
                  <a:cubicBezTo>
                    <a:pt x="3286237" y="249611"/>
                    <a:pt x="3288412" y="286715"/>
                    <a:pt x="3269558" y="325995"/>
                  </a:cubicBezTo>
                  <a:cubicBezTo>
                    <a:pt x="3237409" y="392469"/>
                    <a:pt x="3185075" y="441056"/>
                    <a:pt x="3128270" y="485654"/>
                  </a:cubicBezTo>
                  <a:cubicBezTo>
                    <a:pt x="3056236" y="542217"/>
                    <a:pt x="2978160" y="589595"/>
                    <a:pt x="2896336" y="630326"/>
                  </a:cubicBezTo>
                  <a:cubicBezTo>
                    <a:pt x="2698968" y="728828"/>
                    <a:pt x="2502205" y="828540"/>
                    <a:pt x="2313661" y="943358"/>
                  </a:cubicBezTo>
                  <a:cubicBezTo>
                    <a:pt x="2264470" y="973332"/>
                    <a:pt x="2216125" y="980946"/>
                    <a:pt x="2162462" y="958104"/>
                  </a:cubicBezTo>
                  <a:cubicBezTo>
                    <a:pt x="2054895" y="912418"/>
                    <a:pt x="1943823" y="925592"/>
                    <a:pt x="1832509" y="939249"/>
                  </a:cubicBezTo>
                  <a:cubicBezTo>
                    <a:pt x="1729535" y="951819"/>
                    <a:pt x="1626439" y="951698"/>
                    <a:pt x="1522740" y="950489"/>
                  </a:cubicBezTo>
                  <a:cubicBezTo>
                    <a:pt x="1382419" y="948918"/>
                    <a:pt x="1247175" y="915560"/>
                    <a:pt x="1109150" y="901419"/>
                  </a:cubicBezTo>
                  <a:cubicBezTo>
                    <a:pt x="1039775" y="894288"/>
                    <a:pt x="969676" y="893201"/>
                    <a:pt x="899938" y="889212"/>
                  </a:cubicBezTo>
                  <a:cubicBezTo>
                    <a:pt x="876974" y="887883"/>
                    <a:pt x="854132" y="885949"/>
                    <a:pt x="831168" y="883894"/>
                  </a:cubicBezTo>
                  <a:cubicBezTo>
                    <a:pt x="764573" y="877972"/>
                    <a:pt x="717799" y="910001"/>
                    <a:pt x="680815" y="961488"/>
                  </a:cubicBezTo>
                  <a:cubicBezTo>
                    <a:pt x="638514" y="1020347"/>
                    <a:pt x="616275" y="1088151"/>
                    <a:pt x="600926" y="1157163"/>
                  </a:cubicBezTo>
                  <a:cubicBezTo>
                    <a:pt x="563700" y="1324799"/>
                    <a:pt x="472933" y="1460285"/>
                    <a:pt x="358839" y="1583927"/>
                  </a:cubicBezTo>
                  <a:cubicBezTo>
                    <a:pt x="252964" y="1698625"/>
                    <a:pt x="151077" y="1816344"/>
                    <a:pt x="79648" y="1957149"/>
                  </a:cubicBezTo>
                  <a:cubicBezTo>
                    <a:pt x="41818" y="2031721"/>
                    <a:pt x="18975" y="2110643"/>
                    <a:pt x="0" y="2190654"/>
                  </a:cubicBezTo>
                  <a:lnTo>
                    <a:pt x="17283" y="2204916"/>
                  </a:lnTo>
                  <a:cubicBezTo>
                    <a:pt x="23447" y="2180139"/>
                    <a:pt x="29853" y="2155483"/>
                    <a:pt x="36742" y="2130948"/>
                  </a:cubicBezTo>
                  <a:cubicBezTo>
                    <a:pt x="74693" y="1996308"/>
                    <a:pt x="145034" y="1879555"/>
                    <a:pt x="232418" y="1771867"/>
                  </a:cubicBezTo>
                  <a:cubicBezTo>
                    <a:pt x="299012" y="1689802"/>
                    <a:pt x="375760" y="1617285"/>
                    <a:pt x="448519" y="1541262"/>
                  </a:cubicBezTo>
                  <a:cubicBezTo>
                    <a:pt x="544362" y="1441310"/>
                    <a:pt x="622439" y="1331930"/>
                    <a:pt x="661115" y="1196806"/>
                  </a:cubicBezTo>
                  <a:cubicBezTo>
                    <a:pt x="675014" y="1148219"/>
                    <a:pt x="697978" y="1103380"/>
                    <a:pt x="732303" y="1064583"/>
                  </a:cubicBezTo>
                  <a:cubicBezTo>
                    <a:pt x="776176" y="1015030"/>
                    <a:pt x="834794" y="1010316"/>
                    <a:pt x="893291" y="1012491"/>
                  </a:cubicBezTo>
                  <a:cubicBezTo>
                    <a:pt x="986959" y="1015996"/>
                    <a:pt x="1080748" y="1020952"/>
                    <a:pt x="1173328" y="1037631"/>
                  </a:cubicBezTo>
                  <a:cubicBezTo>
                    <a:pt x="1391242" y="1076911"/>
                    <a:pt x="1611332" y="1062045"/>
                    <a:pt x="1830696" y="1063495"/>
                  </a:cubicBezTo>
                  <a:cubicBezTo>
                    <a:pt x="1876503" y="1063737"/>
                    <a:pt x="1922430" y="1056364"/>
                    <a:pt x="1968358" y="1054672"/>
                  </a:cubicBezTo>
                  <a:cubicBezTo>
                    <a:pt x="2020691" y="1052739"/>
                    <a:pt x="2072662" y="1059023"/>
                    <a:pt x="2123666" y="1071110"/>
                  </a:cubicBezTo>
                  <a:cubicBezTo>
                    <a:pt x="2159924" y="1079691"/>
                    <a:pt x="2195941" y="1088635"/>
                    <a:pt x="2232925" y="1093348"/>
                  </a:cubicBezTo>
                  <a:cubicBezTo>
                    <a:pt x="2264107" y="1097337"/>
                    <a:pt x="2292268" y="1090447"/>
                    <a:pt x="2313419" y="1068088"/>
                  </a:cubicBezTo>
                  <a:cubicBezTo>
                    <a:pt x="2466068" y="907462"/>
                    <a:pt x="2653041" y="797115"/>
                    <a:pt x="2848596" y="698492"/>
                  </a:cubicBezTo>
                  <a:cubicBezTo>
                    <a:pt x="2977434" y="633589"/>
                    <a:pt x="3107482" y="570258"/>
                    <a:pt x="3222301" y="480699"/>
                  </a:cubicBezTo>
                  <a:cubicBezTo>
                    <a:pt x="3228586" y="475743"/>
                    <a:pt x="3234629" y="470667"/>
                    <a:pt x="3240793" y="465712"/>
                  </a:cubicBezTo>
                  <a:lnTo>
                    <a:pt x="3505480" y="159810"/>
                  </a:lnTo>
                  <a:cubicBezTo>
                    <a:pt x="3486989" y="125969"/>
                    <a:pt x="3464992" y="94666"/>
                    <a:pt x="3437073" y="66626"/>
                  </a:cubicBezTo>
                  <a:close/>
                  <a:moveTo>
                    <a:pt x="3339779" y="213231"/>
                  </a:moveTo>
                  <a:cubicBezTo>
                    <a:pt x="3295181" y="196190"/>
                    <a:pt x="3265569" y="163074"/>
                    <a:pt x="3245023" y="121618"/>
                  </a:cubicBezTo>
                  <a:cubicBezTo>
                    <a:pt x="3227860" y="86930"/>
                    <a:pt x="3239826" y="69768"/>
                    <a:pt x="3278864" y="70010"/>
                  </a:cubicBezTo>
                  <a:cubicBezTo>
                    <a:pt x="3340504" y="70372"/>
                    <a:pt x="3398034" y="123552"/>
                    <a:pt x="3394650" y="177094"/>
                  </a:cubicBezTo>
                  <a:cubicBezTo>
                    <a:pt x="3392595" y="209001"/>
                    <a:pt x="3369390" y="224592"/>
                    <a:pt x="3339779" y="213352"/>
                  </a:cubicBezTo>
                  <a:close/>
                </a:path>
              </a:pathLst>
            </a:custGeom>
            <a:grpFill/>
            <a:ln w="12077" cap="flat">
              <a:noFill/>
              <a:prstDash val="solid"/>
              <a:miter/>
            </a:ln>
          </p:spPr>
          <p:txBody>
            <a:bodyPr rtlCol="0" anchor="ctr"/>
            <a:lstStyle/>
            <a:p>
              <a:endParaRPr lang="en-ID"/>
            </a:p>
          </p:txBody>
        </p:sp>
        <p:sp>
          <p:nvSpPr>
            <p:cNvPr id="154" name="Freeform: Shape 153">
              <a:extLst>
                <a:ext uri="{FF2B5EF4-FFF2-40B4-BE49-F238E27FC236}">
                  <a16:creationId xmlns:a16="http://schemas.microsoft.com/office/drawing/2014/main" id="{87BB5332-FBC2-41E2-92AF-85B6E8F05006}"/>
                </a:ext>
              </a:extLst>
            </p:cNvPr>
            <p:cNvSpPr/>
            <p:nvPr/>
          </p:nvSpPr>
          <p:spPr>
            <a:xfrm>
              <a:off x="9317870" y="2093575"/>
              <a:ext cx="2169288" cy="2508248"/>
            </a:xfrm>
            <a:custGeom>
              <a:avLst/>
              <a:gdLst>
                <a:gd name="connsiteX0" fmla="*/ 2052115 w 2169288"/>
                <a:gd name="connsiteY0" fmla="*/ 85087 h 2508248"/>
                <a:gd name="connsiteX1" fmla="*/ 2046193 w 2169288"/>
                <a:gd name="connsiteY1" fmla="*/ 398361 h 2508248"/>
                <a:gd name="connsiteX2" fmla="*/ 1989871 w 2169288"/>
                <a:gd name="connsiteY2" fmla="*/ 534089 h 2508248"/>
                <a:gd name="connsiteX3" fmla="*/ 1861637 w 2169288"/>
                <a:gd name="connsiteY3" fmla="*/ 570469 h 2508248"/>
                <a:gd name="connsiteX4" fmla="*/ 1427017 w 2169288"/>
                <a:gd name="connsiteY4" fmla="*/ 535539 h 2508248"/>
                <a:gd name="connsiteX5" fmla="*/ 1348336 w 2169288"/>
                <a:gd name="connsiteY5" fmla="*/ 523332 h 2508248"/>
                <a:gd name="connsiteX6" fmla="*/ 1205236 w 2169288"/>
                <a:gd name="connsiteY6" fmla="*/ 551735 h 2508248"/>
                <a:gd name="connsiteX7" fmla="*/ 896675 w 2169288"/>
                <a:gd name="connsiteY7" fmla="*/ 733753 h 2508248"/>
                <a:gd name="connsiteX8" fmla="*/ 554394 w 2169288"/>
                <a:gd name="connsiteY8" fmla="*/ 1205719 h 2508248"/>
                <a:gd name="connsiteX9" fmla="*/ 475471 w 2169288"/>
                <a:gd name="connsiteY9" fmla="*/ 1495183 h 2508248"/>
                <a:gd name="connsiteX10" fmla="*/ 216706 w 2169288"/>
                <a:gd name="connsiteY10" fmla="*/ 2054412 h 2508248"/>
                <a:gd name="connsiteX11" fmla="*/ 4593 w 2169288"/>
                <a:gd name="connsiteY11" fmla="*/ 2471144 h 2508248"/>
                <a:gd name="connsiteX12" fmla="*/ 0 w 2169288"/>
                <a:gd name="connsiteY12" fmla="*/ 2492295 h 2508248"/>
                <a:gd name="connsiteX13" fmla="*/ 19217 w 2169288"/>
                <a:gd name="connsiteY13" fmla="*/ 2508248 h 2508248"/>
                <a:gd name="connsiteX14" fmla="*/ 165097 w 2169288"/>
                <a:gd name="connsiteY14" fmla="*/ 2168626 h 2508248"/>
                <a:gd name="connsiteX15" fmla="*/ 374310 w 2169288"/>
                <a:gd name="connsiteY15" fmla="*/ 1861033 h 2508248"/>
                <a:gd name="connsiteX16" fmla="*/ 486953 w 2169288"/>
                <a:gd name="connsiteY16" fmla="*/ 1558515 h 2508248"/>
                <a:gd name="connsiteX17" fmla="*/ 575061 w 2169288"/>
                <a:gd name="connsiteY17" fmla="*/ 1232913 h 2508248"/>
                <a:gd name="connsiteX18" fmla="*/ 692902 w 2169288"/>
                <a:gd name="connsiteY18" fmla="*/ 996023 h 2508248"/>
                <a:gd name="connsiteX19" fmla="*/ 967863 w 2169288"/>
                <a:gd name="connsiteY19" fmla="*/ 764452 h 2508248"/>
                <a:gd name="connsiteX20" fmla="*/ 1181547 w 2169288"/>
                <a:gd name="connsiteY20" fmla="*/ 657368 h 2508248"/>
                <a:gd name="connsiteX21" fmla="*/ 1344952 w 2169288"/>
                <a:gd name="connsiteY21" fmla="*/ 641898 h 2508248"/>
                <a:gd name="connsiteX22" fmla="*/ 1715877 w 2169288"/>
                <a:gd name="connsiteY22" fmla="*/ 687825 h 2508248"/>
                <a:gd name="connsiteX23" fmla="*/ 1878678 w 2169288"/>
                <a:gd name="connsiteY23" fmla="*/ 665104 h 2508248"/>
                <a:gd name="connsiteX24" fmla="*/ 2095505 w 2169288"/>
                <a:gd name="connsiteY24" fmla="*/ 627636 h 2508248"/>
                <a:gd name="connsiteX25" fmla="*/ 2166572 w 2169288"/>
                <a:gd name="connsiteY25" fmla="*/ 511730 h 2508248"/>
                <a:gd name="connsiteX26" fmla="*/ 2130071 w 2169288"/>
                <a:gd name="connsiteY26" fmla="*/ 99832 h 2508248"/>
                <a:gd name="connsiteX27" fmla="*/ 2117139 w 2169288"/>
                <a:gd name="connsiteY27" fmla="*/ 0 h 2508248"/>
                <a:gd name="connsiteX28" fmla="*/ 2048973 w 2169288"/>
                <a:gd name="connsiteY28" fmla="*/ 40489 h 2508248"/>
                <a:gd name="connsiteX29" fmla="*/ 2052115 w 2169288"/>
                <a:gd name="connsiteY29" fmla="*/ 85208 h 250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69288" h="2508248">
                  <a:moveTo>
                    <a:pt x="2052115" y="85087"/>
                  </a:moveTo>
                  <a:cubicBezTo>
                    <a:pt x="2052478" y="189632"/>
                    <a:pt x="2054774" y="294178"/>
                    <a:pt x="2046193" y="398361"/>
                  </a:cubicBezTo>
                  <a:cubicBezTo>
                    <a:pt x="2042084" y="449123"/>
                    <a:pt x="2033623" y="499039"/>
                    <a:pt x="1989871" y="534089"/>
                  </a:cubicBezTo>
                  <a:cubicBezTo>
                    <a:pt x="1952162" y="564305"/>
                    <a:pt x="1906235" y="565151"/>
                    <a:pt x="1861637" y="570469"/>
                  </a:cubicBezTo>
                  <a:cubicBezTo>
                    <a:pt x="1714427" y="587873"/>
                    <a:pt x="1570239" y="568172"/>
                    <a:pt x="1427017" y="535539"/>
                  </a:cubicBezTo>
                  <a:cubicBezTo>
                    <a:pt x="1401153" y="529617"/>
                    <a:pt x="1374684" y="525870"/>
                    <a:pt x="1348336" y="523332"/>
                  </a:cubicBezTo>
                  <a:cubicBezTo>
                    <a:pt x="1297937" y="518377"/>
                    <a:pt x="1251042" y="526475"/>
                    <a:pt x="1205236" y="551735"/>
                  </a:cubicBezTo>
                  <a:cubicBezTo>
                    <a:pt x="1100569" y="609386"/>
                    <a:pt x="993123" y="661961"/>
                    <a:pt x="896675" y="733753"/>
                  </a:cubicBezTo>
                  <a:cubicBezTo>
                    <a:pt x="733149" y="855461"/>
                    <a:pt x="619780" y="1012702"/>
                    <a:pt x="554394" y="1205719"/>
                  </a:cubicBezTo>
                  <a:cubicBezTo>
                    <a:pt x="522245" y="1300717"/>
                    <a:pt x="494325" y="1396923"/>
                    <a:pt x="475471" y="1495183"/>
                  </a:cubicBezTo>
                  <a:cubicBezTo>
                    <a:pt x="435466" y="1703429"/>
                    <a:pt x="342039" y="1885084"/>
                    <a:pt x="216706" y="2054412"/>
                  </a:cubicBezTo>
                  <a:cubicBezTo>
                    <a:pt x="123279" y="2180712"/>
                    <a:pt x="43148" y="2315836"/>
                    <a:pt x="4593" y="2471144"/>
                  </a:cubicBezTo>
                  <a:cubicBezTo>
                    <a:pt x="2901" y="2478154"/>
                    <a:pt x="1329" y="2485285"/>
                    <a:pt x="0" y="2492295"/>
                  </a:cubicBezTo>
                  <a:lnTo>
                    <a:pt x="19217" y="2508248"/>
                  </a:lnTo>
                  <a:cubicBezTo>
                    <a:pt x="42060" y="2385332"/>
                    <a:pt x="98865" y="2275106"/>
                    <a:pt x="165097" y="2168626"/>
                  </a:cubicBezTo>
                  <a:cubicBezTo>
                    <a:pt x="230725" y="2063356"/>
                    <a:pt x="308319" y="1966182"/>
                    <a:pt x="374310" y="1861033"/>
                  </a:cubicBezTo>
                  <a:cubicBezTo>
                    <a:pt x="432807" y="1767606"/>
                    <a:pt x="460001" y="1663182"/>
                    <a:pt x="486953" y="1558515"/>
                  </a:cubicBezTo>
                  <a:cubicBezTo>
                    <a:pt x="515114" y="1449618"/>
                    <a:pt x="535419" y="1338667"/>
                    <a:pt x="575061" y="1232913"/>
                  </a:cubicBezTo>
                  <a:cubicBezTo>
                    <a:pt x="606123" y="1149881"/>
                    <a:pt x="636217" y="1066123"/>
                    <a:pt x="692902" y="996023"/>
                  </a:cubicBezTo>
                  <a:cubicBezTo>
                    <a:pt x="769528" y="901147"/>
                    <a:pt x="863317" y="825971"/>
                    <a:pt x="967863" y="764452"/>
                  </a:cubicBezTo>
                  <a:cubicBezTo>
                    <a:pt x="1036633" y="723963"/>
                    <a:pt x="1108546" y="689518"/>
                    <a:pt x="1181547" y="657368"/>
                  </a:cubicBezTo>
                  <a:cubicBezTo>
                    <a:pt x="1234726" y="633921"/>
                    <a:pt x="1288389" y="629208"/>
                    <a:pt x="1344952" y="641898"/>
                  </a:cubicBezTo>
                  <a:cubicBezTo>
                    <a:pt x="1467023" y="669213"/>
                    <a:pt x="1590543" y="685166"/>
                    <a:pt x="1715877" y="687825"/>
                  </a:cubicBezTo>
                  <a:cubicBezTo>
                    <a:pt x="1771595" y="689034"/>
                    <a:pt x="1824532" y="672839"/>
                    <a:pt x="1878678" y="665104"/>
                  </a:cubicBezTo>
                  <a:cubicBezTo>
                    <a:pt x="1951316" y="654830"/>
                    <a:pt x="2025284" y="651688"/>
                    <a:pt x="2095505" y="627636"/>
                  </a:cubicBezTo>
                  <a:cubicBezTo>
                    <a:pt x="2152914" y="608057"/>
                    <a:pt x="2178054" y="571073"/>
                    <a:pt x="2166572" y="511730"/>
                  </a:cubicBezTo>
                  <a:cubicBezTo>
                    <a:pt x="2140224" y="375518"/>
                    <a:pt x="2127896" y="238702"/>
                    <a:pt x="2130071" y="99832"/>
                  </a:cubicBezTo>
                  <a:cubicBezTo>
                    <a:pt x="2130555" y="65991"/>
                    <a:pt x="2125116" y="32754"/>
                    <a:pt x="2117139" y="0"/>
                  </a:cubicBezTo>
                  <a:lnTo>
                    <a:pt x="2048973" y="40489"/>
                  </a:lnTo>
                  <a:cubicBezTo>
                    <a:pt x="2050786" y="55234"/>
                    <a:pt x="2052115" y="70100"/>
                    <a:pt x="2052115" y="85208"/>
                  </a:cubicBezTo>
                  <a:close/>
                </a:path>
              </a:pathLst>
            </a:custGeom>
            <a:grpFill/>
            <a:ln w="12077" cap="flat">
              <a:noFill/>
              <a:prstDash val="solid"/>
              <a:miter/>
            </a:ln>
          </p:spPr>
          <p:txBody>
            <a:bodyPr rtlCol="0" anchor="ctr"/>
            <a:lstStyle/>
            <a:p>
              <a:endParaRPr lang="en-ID"/>
            </a:p>
          </p:txBody>
        </p:sp>
        <p:sp>
          <p:nvSpPr>
            <p:cNvPr id="155" name="Freeform: Shape 154">
              <a:extLst>
                <a:ext uri="{FF2B5EF4-FFF2-40B4-BE49-F238E27FC236}">
                  <a16:creationId xmlns:a16="http://schemas.microsoft.com/office/drawing/2014/main" id="{C656C48F-1603-4E76-87A0-FF43A6FF3726}"/>
                </a:ext>
              </a:extLst>
            </p:cNvPr>
            <p:cNvSpPr/>
            <p:nvPr/>
          </p:nvSpPr>
          <p:spPr>
            <a:xfrm>
              <a:off x="9372983" y="1499993"/>
              <a:ext cx="3763399" cy="3145944"/>
            </a:xfrm>
            <a:custGeom>
              <a:avLst/>
              <a:gdLst>
                <a:gd name="connsiteX0" fmla="*/ 3098417 w 3763399"/>
                <a:gd name="connsiteY0" fmla="*/ 1393688 h 3145944"/>
                <a:gd name="connsiteX1" fmla="*/ 2579920 w 3763399"/>
                <a:gd name="connsiteY1" fmla="*/ 1612569 h 3145944"/>
                <a:gd name="connsiteX2" fmla="*/ 2445400 w 3763399"/>
                <a:gd name="connsiteY2" fmla="*/ 1605559 h 3145944"/>
                <a:gd name="connsiteX3" fmla="*/ 2346656 w 3763399"/>
                <a:gd name="connsiteY3" fmla="*/ 1536064 h 3145944"/>
                <a:gd name="connsiteX4" fmla="*/ 2296740 w 3763399"/>
                <a:gd name="connsiteY4" fmla="*/ 1460888 h 3145944"/>
                <a:gd name="connsiteX5" fmla="*/ 2066015 w 3763399"/>
                <a:gd name="connsiteY5" fmla="*/ 1383899 h 3145944"/>
                <a:gd name="connsiteX6" fmla="*/ 1747181 w 3763399"/>
                <a:gd name="connsiteY6" fmla="*/ 1453032 h 3145944"/>
                <a:gd name="connsiteX7" fmla="*/ 1550055 w 3763399"/>
                <a:gd name="connsiteY7" fmla="*/ 1458591 h 3145944"/>
                <a:gd name="connsiteX8" fmla="*/ 1344227 w 3763399"/>
                <a:gd name="connsiteY8" fmla="*/ 1440462 h 3145944"/>
                <a:gd name="connsiteX9" fmla="*/ 1129939 w 3763399"/>
                <a:gd name="connsiteY9" fmla="*/ 1427409 h 3145944"/>
                <a:gd name="connsiteX10" fmla="*/ 967258 w 3763399"/>
                <a:gd name="connsiteY10" fmla="*/ 1459196 h 3145944"/>
                <a:gd name="connsiteX11" fmla="*/ 711756 w 3763399"/>
                <a:gd name="connsiteY11" fmla="*/ 1608581 h 3145944"/>
                <a:gd name="connsiteX12" fmla="*/ 612649 w 3763399"/>
                <a:gd name="connsiteY12" fmla="*/ 1751561 h 3145944"/>
                <a:gd name="connsiteX13" fmla="*/ 499643 w 3763399"/>
                <a:gd name="connsiteY13" fmla="*/ 2107741 h 3145944"/>
                <a:gd name="connsiteX14" fmla="*/ 279916 w 3763399"/>
                <a:gd name="connsiteY14" fmla="*/ 2594090 h 3145944"/>
                <a:gd name="connsiteX15" fmla="*/ 72759 w 3763399"/>
                <a:gd name="connsiteY15" fmla="*/ 2911957 h 3145944"/>
                <a:gd name="connsiteX16" fmla="*/ 0 w 3763399"/>
                <a:gd name="connsiteY16" fmla="*/ 3131683 h 3145944"/>
                <a:gd name="connsiteX17" fmla="*/ 17283 w 3763399"/>
                <a:gd name="connsiteY17" fmla="*/ 3145945 h 3145944"/>
                <a:gd name="connsiteX18" fmla="*/ 18854 w 3763399"/>
                <a:gd name="connsiteY18" fmla="*/ 3137485 h 3145944"/>
                <a:gd name="connsiteX19" fmla="*/ 200993 w 3763399"/>
                <a:gd name="connsiteY19" fmla="*/ 2739607 h 3145944"/>
                <a:gd name="connsiteX20" fmla="*/ 343127 w 3763399"/>
                <a:gd name="connsiteY20" fmla="*/ 2550579 h 3145944"/>
                <a:gd name="connsiteX21" fmla="*/ 529013 w 3763399"/>
                <a:gd name="connsiteY21" fmla="*/ 2140978 h 3145944"/>
                <a:gd name="connsiteX22" fmla="*/ 632592 w 3763399"/>
                <a:gd name="connsiteY22" fmla="*/ 1803894 h 3145944"/>
                <a:gd name="connsiteX23" fmla="*/ 928462 w 3763399"/>
                <a:gd name="connsiteY23" fmla="*/ 1556973 h 3145944"/>
                <a:gd name="connsiteX24" fmla="*/ 1083648 w 3763399"/>
                <a:gd name="connsiteY24" fmla="*/ 1559390 h 3145944"/>
                <a:gd name="connsiteX25" fmla="*/ 1273643 w 3763399"/>
                <a:gd name="connsiteY25" fmla="*/ 1569422 h 3145944"/>
                <a:gd name="connsiteX26" fmla="*/ 1522136 w 3763399"/>
                <a:gd name="connsiteY26" fmla="*/ 1584167 h 3145944"/>
                <a:gd name="connsiteX27" fmla="*/ 1849067 w 3763399"/>
                <a:gd name="connsiteY27" fmla="*/ 1558423 h 3145944"/>
                <a:gd name="connsiteX28" fmla="*/ 2132247 w 3763399"/>
                <a:gd name="connsiteY28" fmla="*/ 1503914 h 3145944"/>
                <a:gd name="connsiteX29" fmla="*/ 2281874 w 3763399"/>
                <a:gd name="connsiteY29" fmla="*/ 1582475 h 3145944"/>
                <a:gd name="connsiteX30" fmla="*/ 2452410 w 3763399"/>
                <a:gd name="connsiteY30" fmla="*/ 1670341 h 3145944"/>
                <a:gd name="connsiteX31" fmla="*/ 2867087 w 3763399"/>
                <a:gd name="connsiteY31" fmla="*/ 1568334 h 3145944"/>
                <a:gd name="connsiteX32" fmla="*/ 3167913 w 3763399"/>
                <a:gd name="connsiteY32" fmla="*/ 1367461 h 3145944"/>
                <a:gd name="connsiteX33" fmla="*/ 3226894 w 3763399"/>
                <a:gd name="connsiteY33" fmla="*/ 1282737 h 3145944"/>
                <a:gd name="connsiteX34" fmla="*/ 3194382 w 3763399"/>
                <a:gd name="connsiteY34" fmla="*/ 1201760 h 3145944"/>
                <a:gd name="connsiteX35" fmla="*/ 3055028 w 3763399"/>
                <a:gd name="connsiteY35" fmla="*/ 1193783 h 3145944"/>
                <a:gd name="connsiteX36" fmla="*/ 2817776 w 3763399"/>
                <a:gd name="connsiteY36" fmla="*/ 1221218 h 3145944"/>
                <a:gd name="connsiteX37" fmla="*/ 2411559 w 3763399"/>
                <a:gd name="connsiteY37" fmla="*/ 1115947 h 3145944"/>
                <a:gd name="connsiteX38" fmla="*/ 2289126 w 3763399"/>
                <a:gd name="connsiteY38" fmla="*/ 871202 h 3145944"/>
                <a:gd name="connsiteX39" fmla="*/ 2293114 w 3763399"/>
                <a:gd name="connsiteY39" fmla="*/ 629599 h 3145944"/>
                <a:gd name="connsiteX40" fmla="*/ 2375663 w 3763399"/>
                <a:gd name="connsiteY40" fmla="*/ 521548 h 3145944"/>
                <a:gd name="connsiteX41" fmla="*/ 2710450 w 3763399"/>
                <a:gd name="connsiteY41" fmla="*/ 309919 h 3145944"/>
                <a:gd name="connsiteX42" fmla="*/ 3092132 w 3763399"/>
                <a:gd name="connsiteY42" fmla="*/ 65536 h 3145944"/>
                <a:gd name="connsiteX43" fmla="*/ 3092132 w 3763399"/>
                <a:gd name="connsiteY43" fmla="*/ 65536 h 3145944"/>
                <a:gd name="connsiteX44" fmla="*/ 3196195 w 3763399"/>
                <a:gd name="connsiteY44" fmla="*/ 32178 h 3145944"/>
                <a:gd name="connsiteX45" fmla="*/ 3231003 w 3763399"/>
                <a:gd name="connsiteY45" fmla="*/ 78589 h 3145944"/>
                <a:gd name="connsiteX46" fmla="*/ 3217104 w 3763399"/>
                <a:gd name="connsiteY46" fmla="*/ 191716 h 3145944"/>
                <a:gd name="connsiteX47" fmla="*/ 3244298 w 3763399"/>
                <a:gd name="connsiteY47" fmla="*/ 376756 h 3145944"/>
                <a:gd name="connsiteX48" fmla="*/ 3263273 w 3763399"/>
                <a:gd name="connsiteY48" fmla="*/ 624523 h 3145944"/>
                <a:gd name="connsiteX49" fmla="*/ 3151476 w 3763399"/>
                <a:gd name="connsiteY49" fmla="*/ 859237 h 3145944"/>
                <a:gd name="connsiteX50" fmla="*/ 3122590 w 3763399"/>
                <a:gd name="connsiteY50" fmla="*/ 921843 h 3145944"/>
                <a:gd name="connsiteX51" fmla="*/ 3157036 w 3763399"/>
                <a:gd name="connsiteY51" fmla="*/ 967408 h 3145944"/>
                <a:gd name="connsiteX52" fmla="*/ 3256747 w 3763399"/>
                <a:gd name="connsiteY52" fmla="*/ 940819 h 3145944"/>
                <a:gd name="connsiteX53" fmla="*/ 3472848 w 3763399"/>
                <a:gd name="connsiteY53" fmla="*/ 891628 h 3145944"/>
                <a:gd name="connsiteX54" fmla="*/ 3719769 w 3763399"/>
                <a:gd name="connsiteY54" fmla="*/ 1003425 h 3145944"/>
                <a:gd name="connsiteX55" fmla="*/ 3763400 w 3763399"/>
                <a:gd name="connsiteY55" fmla="*/ 953026 h 3145944"/>
                <a:gd name="connsiteX56" fmla="*/ 3360930 w 3763399"/>
                <a:gd name="connsiteY56" fmla="*/ 884859 h 3145944"/>
                <a:gd name="connsiteX57" fmla="*/ 3242364 w 3763399"/>
                <a:gd name="connsiteY57" fmla="*/ 924140 h 3145944"/>
                <a:gd name="connsiteX58" fmla="*/ 3169847 w 3763399"/>
                <a:gd name="connsiteY58" fmla="*/ 921118 h 3145944"/>
                <a:gd name="connsiteX59" fmla="*/ 3178912 w 3763399"/>
                <a:gd name="connsiteY59" fmla="*/ 856940 h 3145944"/>
                <a:gd name="connsiteX60" fmla="*/ 3267866 w 3763399"/>
                <a:gd name="connsiteY60" fmla="*/ 684591 h 3145944"/>
                <a:gd name="connsiteX61" fmla="*/ 3335911 w 3763399"/>
                <a:gd name="connsiteY61" fmla="*/ 520219 h 3145944"/>
                <a:gd name="connsiteX62" fmla="*/ 3303520 w 3763399"/>
                <a:gd name="connsiteY62" fmla="*/ 272935 h 3145944"/>
                <a:gd name="connsiteX63" fmla="*/ 3269800 w 3763399"/>
                <a:gd name="connsiteY63" fmla="*/ 125967 h 3145944"/>
                <a:gd name="connsiteX64" fmla="*/ 3270162 w 3763399"/>
                <a:gd name="connsiteY64" fmla="*/ 49099 h 3145944"/>
                <a:gd name="connsiteX65" fmla="*/ 3210094 w 3763399"/>
                <a:gd name="connsiteY65" fmla="*/ 29 h 3145944"/>
                <a:gd name="connsiteX66" fmla="*/ 3166100 w 3763399"/>
                <a:gd name="connsiteY66" fmla="*/ 8973 h 3145944"/>
                <a:gd name="connsiteX67" fmla="*/ 3161145 w 3763399"/>
                <a:gd name="connsiteY67" fmla="*/ 11027 h 3145944"/>
                <a:gd name="connsiteX68" fmla="*/ 3161145 w 3763399"/>
                <a:gd name="connsiteY68" fmla="*/ 11027 h 3145944"/>
                <a:gd name="connsiteX69" fmla="*/ 2847508 w 3763399"/>
                <a:gd name="connsiteY69" fmla="*/ 196671 h 3145944"/>
                <a:gd name="connsiteX70" fmla="*/ 2631528 w 3763399"/>
                <a:gd name="connsiteY70" fmla="*/ 337113 h 3145944"/>
                <a:gd name="connsiteX71" fmla="*/ 2330340 w 3763399"/>
                <a:gd name="connsiteY71" fmla="*/ 452899 h 3145944"/>
                <a:gd name="connsiteX72" fmla="*/ 2289488 w 3763399"/>
                <a:gd name="connsiteY72" fmla="*/ 458821 h 3145944"/>
                <a:gd name="connsiteX73" fmla="*/ 2198237 w 3763399"/>
                <a:gd name="connsiteY73" fmla="*/ 512967 h 3145944"/>
                <a:gd name="connsiteX74" fmla="*/ 2193886 w 3763399"/>
                <a:gd name="connsiteY74" fmla="*/ 537623 h 3145944"/>
                <a:gd name="connsiteX75" fmla="*/ 2199688 w 3763399"/>
                <a:gd name="connsiteY75" fmla="*/ 651596 h 3145944"/>
                <a:gd name="connsiteX76" fmla="*/ 2210203 w 3763399"/>
                <a:gd name="connsiteY76" fmla="*/ 863588 h 3145944"/>
                <a:gd name="connsiteX77" fmla="*/ 2475132 w 3763399"/>
                <a:gd name="connsiteY77" fmla="*/ 1213241 h 3145944"/>
                <a:gd name="connsiteX78" fmla="*/ 2966557 w 3763399"/>
                <a:gd name="connsiteY78" fmla="*/ 1230162 h 3145944"/>
                <a:gd name="connsiteX79" fmla="*/ 3119689 w 3763399"/>
                <a:gd name="connsiteY79" fmla="*/ 1216505 h 3145944"/>
                <a:gd name="connsiteX80" fmla="*/ 3156310 w 3763399"/>
                <a:gd name="connsiteY80" fmla="*/ 1221702 h 3145944"/>
                <a:gd name="connsiteX81" fmla="*/ 3186163 w 3763399"/>
                <a:gd name="connsiteY81" fmla="*/ 1285033 h 3145944"/>
                <a:gd name="connsiteX82" fmla="*/ 3098901 w 3763399"/>
                <a:gd name="connsiteY82" fmla="*/ 1394051 h 31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763399" h="3145944">
                  <a:moveTo>
                    <a:pt x="3098417" y="1393688"/>
                  </a:moveTo>
                  <a:cubicBezTo>
                    <a:pt x="2946494" y="1515517"/>
                    <a:pt x="2775716" y="1593231"/>
                    <a:pt x="2579920" y="1612569"/>
                  </a:cubicBezTo>
                  <a:cubicBezTo>
                    <a:pt x="2534234" y="1617041"/>
                    <a:pt x="2489757" y="1614020"/>
                    <a:pt x="2445400" y="1605559"/>
                  </a:cubicBezTo>
                  <a:cubicBezTo>
                    <a:pt x="2402373" y="1597220"/>
                    <a:pt x="2368895" y="1574981"/>
                    <a:pt x="2346656" y="1536064"/>
                  </a:cubicBezTo>
                  <a:cubicBezTo>
                    <a:pt x="2331790" y="1509958"/>
                    <a:pt x="2315957" y="1484456"/>
                    <a:pt x="2296740" y="1460888"/>
                  </a:cubicBezTo>
                  <a:cubicBezTo>
                    <a:pt x="2235825" y="1386557"/>
                    <a:pt x="2154848" y="1372900"/>
                    <a:pt x="2066015" y="1383899"/>
                  </a:cubicBezTo>
                  <a:cubicBezTo>
                    <a:pt x="1957722" y="1397435"/>
                    <a:pt x="1851001" y="1417861"/>
                    <a:pt x="1747181" y="1453032"/>
                  </a:cubicBezTo>
                  <a:cubicBezTo>
                    <a:pt x="1682640" y="1474908"/>
                    <a:pt x="1615804" y="1471524"/>
                    <a:pt x="1550055" y="1458591"/>
                  </a:cubicBezTo>
                  <a:cubicBezTo>
                    <a:pt x="1481889" y="1445176"/>
                    <a:pt x="1413602" y="1437682"/>
                    <a:pt x="1344227" y="1440462"/>
                  </a:cubicBezTo>
                  <a:cubicBezTo>
                    <a:pt x="1272314" y="1443242"/>
                    <a:pt x="1201247" y="1437440"/>
                    <a:pt x="1129939" y="1427409"/>
                  </a:cubicBezTo>
                  <a:cubicBezTo>
                    <a:pt x="1073738" y="1419432"/>
                    <a:pt x="1019712" y="1439616"/>
                    <a:pt x="967258" y="1459196"/>
                  </a:cubicBezTo>
                  <a:cubicBezTo>
                    <a:pt x="873469" y="1494004"/>
                    <a:pt x="787657" y="1542832"/>
                    <a:pt x="711756" y="1608581"/>
                  </a:cubicBezTo>
                  <a:cubicBezTo>
                    <a:pt x="666433" y="1647861"/>
                    <a:pt x="638635" y="1698865"/>
                    <a:pt x="612649" y="1751561"/>
                  </a:cubicBezTo>
                  <a:cubicBezTo>
                    <a:pt x="557174" y="1864688"/>
                    <a:pt x="523574" y="1984945"/>
                    <a:pt x="499643" y="2107741"/>
                  </a:cubicBezTo>
                  <a:cubicBezTo>
                    <a:pt x="464593" y="2287584"/>
                    <a:pt x="395823" y="2450506"/>
                    <a:pt x="279916" y="2594090"/>
                  </a:cubicBezTo>
                  <a:cubicBezTo>
                    <a:pt x="200389" y="2692592"/>
                    <a:pt x="129443" y="2797742"/>
                    <a:pt x="72759" y="2911957"/>
                  </a:cubicBezTo>
                  <a:cubicBezTo>
                    <a:pt x="37830" y="2982298"/>
                    <a:pt x="15954" y="3055903"/>
                    <a:pt x="0" y="3131683"/>
                  </a:cubicBezTo>
                  <a:lnTo>
                    <a:pt x="17283" y="3145945"/>
                  </a:lnTo>
                  <a:cubicBezTo>
                    <a:pt x="17767" y="3143166"/>
                    <a:pt x="18371" y="3140265"/>
                    <a:pt x="18854" y="3137485"/>
                  </a:cubicBezTo>
                  <a:cubicBezTo>
                    <a:pt x="45202" y="2989429"/>
                    <a:pt x="115181" y="2860469"/>
                    <a:pt x="200993" y="2739607"/>
                  </a:cubicBezTo>
                  <a:cubicBezTo>
                    <a:pt x="246679" y="2675309"/>
                    <a:pt x="293090" y="2611494"/>
                    <a:pt x="343127" y="2550579"/>
                  </a:cubicBezTo>
                  <a:cubicBezTo>
                    <a:pt x="441992" y="2430321"/>
                    <a:pt x="497468" y="2291572"/>
                    <a:pt x="529013" y="2140978"/>
                  </a:cubicBezTo>
                  <a:cubicBezTo>
                    <a:pt x="553185" y="2025555"/>
                    <a:pt x="584368" y="1912549"/>
                    <a:pt x="632592" y="1803894"/>
                  </a:cubicBezTo>
                  <a:cubicBezTo>
                    <a:pt x="691330" y="1671429"/>
                    <a:pt x="788624" y="1590210"/>
                    <a:pt x="928462" y="1556973"/>
                  </a:cubicBezTo>
                  <a:cubicBezTo>
                    <a:pt x="980674" y="1544524"/>
                    <a:pt x="1032161" y="1548633"/>
                    <a:pt x="1083648" y="1559390"/>
                  </a:cubicBezTo>
                  <a:cubicBezTo>
                    <a:pt x="1146617" y="1572564"/>
                    <a:pt x="1209345" y="1574740"/>
                    <a:pt x="1273643" y="1569422"/>
                  </a:cubicBezTo>
                  <a:cubicBezTo>
                    <a:pt x="1356676" y="1562533"/>
                    <a:pt x="1439829" y="1567730"/>
                    <a:pt x="1522136" y="1584167"/>
                  </a:cubicBezTo>
                  <a:cubicBezTo>
                    <a:pt x="1633329" y="1606405"/>
                    <a:pt x="1741983" y="1596253"/>
                    <a:pt x="1849067" y="1558423"/>
                  </a:cubicBezTo>
                  <a:cubicBezTo>
                    <a:pt x="1940439" y="1526032"/>
                    <a:pt x="2034590" y="1505727"/>
                    <a:pt x="2132247" y="1503914"/>
                  </a:cubicBezTo>
                  <a:cubicBezTo>
                    <a:pt x="2196908" y="1502706"/>
                    <a:pt x="2250450" y="1525790"/>
                    <a:pt x="2281874" y="1582475"/>
                  </a:cubicBezTo>
                  <a:cubicBezTo>
                    <a:pt x="2320187" y="1651729"/>
                    <a:pt x="2378080" y="1670220"/>
                    <a:pt x="2452410" y="1670341"/>
                  </a:cubicBezTo>
                  <a:cubicBezTo>
                    <a:pt x="2599620" y="1670583"/>
                    <a:pt x="2735590" y="1628161"/>
                    <a:pt x="2867087" y="1568334"/>
                  </a:cubicBezTo>
                  <a:cubicBezTo>
                    <a:pt x="2978039" y="1517814"/>
                    <a:pt x="3083914" y="1458833"/>
                    <a:pt x="3167913" y="1367461"/>
                  </a:cubicBezTo>
                  <a:cubicBezTo>
                    <a:pt x="3191481" y="1341839"/>
                    <a:pt x="3212269" y="1314524"/>
                    <a:pt x="3226894" y="1282737"/>
                  </a:cubicBezTo>
                  <a:cubicBezTo>
                    <a:pt x="3243935" y="1245391"/>
                    <a:pt x="3232937" y="1216988"/>
                    <a:pt x="3194382" y="1201760"/>
                  </a:cubicBezTo>
                  <a:cubicBezTo>
                    <a:pt x="3148938" y="1183751"/>
                    <a:pt x="3101439" y="1189069"/>
                    <a:pt x="3055028" y="1193783"/>
                  </a:cubicBezTo>
                  <a:cubicBezTo>
                    <a:pt x="2975863" y="1201880"/>
                    <a:pt x="2897424" y="1219526"/>
                    <a:pt x="2817776" y="1221218"/>
                  </a:cubicBezTo>
                  <a:cubicBezTo>
                    <a:pt x="2672983" y="1224361"/>
                    <a:pt x="2531816" y="1205990"/>
                    <a:pt x="2411559" y="1115947"/>
                  </a:cubicBezTo>
                  <a:cubicBezTo>
                    <a:pt x="2331186" y="1055758"/>
                    <a:pt x="2287917" y="973330"/>
                    <a:pt x="2289126" y="871202"/>
                  </a:cubicBezTo>
                  <a:cubicBezTo>
                    <a:pt x="2290093" y="790708"/>
                    <a:pt x="2284775" y="710093"/>
                    <a:pt x="2293114" y="629599"/>
                  </a:cubicBezTo>
                  <a:cubicBezTo>
                    <a:pt x="2298674" y="576057"/>
                    <a:pt x="2327922" y="538469"/>
                    <a:pt x="2375663" y="521548"/>
                  </a:cubicBezTo>
                  <a:cubicBezTo>
                    <a:pt x="2503535" y="475983"/>
                    <a:pt x="2609410" y="397665"/>
                    <a:pt x="2710450" y="309919"/>
                  </a:cubicBezTo>
                  <a:cubicBezTo>
                    <a:pt x="2770519" y="257707"/>
                    <a:pt x="3092132" y="65536"/>
                    <a:pt x="3092132" y="65536"/>
                  </a:cubicBezTo>
                  <a:lnTo>
                    <a:pt x="3092132" y="65536"/>
                  </a:lnTo>
                  <a:cubicBezTo>
                    <a:pt x="3123436" y="45594"/>
                    <a:pt x="3156068" y="28794"/>
                    <a:pt x="3196195" y="32178"/>
                  </a:cubicBezTo>
                  <a:cubicBezTo>
                    <a:pt x="3221938" y="34354"/>
                    <a:pt x="3229794" y="55625"/>
                    <a:pt x="3231003" y="78589"/>
                  </a:cubicBezTo>
                  <a:cubicBezTo>
                    <a:pt x="3232937" y="117023"/>
                    <a:pt x="3223268" y="154249"/>
                    <a:pt x="3217104" y="191716"/>
                  </a:cubicBezTo>
                  <a:cubicBezTo>
                    <a:pt x="3206468" y="256619"/>
                    <a:pt x="3209006" y="319951"/>
                    <a:pt x="3244298" y="376756"/>
                  </a:cubicBezTo>
                  <a:cubicBezTo>
                    <a:pt x="3294093" y="456887"/>
                    <a:pt x="3291192" y="538953"/>
                    <a:pt x="3263273" y="624523"/>
                  </a:cubicBezTo>
                  <a:cubicBezTo>
                    <a:pt x="3236079" y="707676"/>
                    <a:pt x="3192569" y="782852"/>
                    <a:pt x="3151476" y="859237"/>
                  </a:cubicBezTo>
                  <a:cubicBezTo>
                    <a:pt x="3140598" y="879421"/>
                    <a:pt x="3130083" y="900209"/>
                    <a:pt x="3122590" y="921843"/>
                  </a:cubicBezTo>
                  <a:cubicBezTo>
                    <a:pt x="3111108" y="954959"/>
                    <a:pt x="3122227" y="968617"/>
                    <a:pt x="3157036" y="967408"/>
                  </a:cubicBezTo>
                  <a:cubicBezTo>
                    <a:pt x="3192327" y="966199"/>
                    <a:pt x="3224114" y="952300"/>
                    <a:pt x="3256747" y="940819"/>
                  </a:cubicBezTo>
                  <a:cubicBezTo>
                    <a:pt x="3326846" y="916042"/>
                    <a:pt x="3395980" y="889573"/>
                    <a:pt x="3472848" y="891628"/>
                  </a:cubicBezTo>
                  <a:cubicBezTo>
                    <a:pt x="3572801" y="894287"/>
                    <a:pt x="3653657" y="934292"/>
                    <a:pt x="3719769" y="1003425"/>
                  </a:cubicBezTo>
                  <a:lnTo>
                    <a:pt x="3763400" y="953026"/>
                  </a:lnTo>
                  <a:cubicBezTo>
                    <a:pt x="3654261" y="864434"/>
                    <a:pt x="3502700" y="838328"/>
                    <a:pt x="3360930" y="884859"/>
                  </a:cubicBezTo>
                  <a:cubicBezTo>
                    <a:pt x="3321408" y="897913"/>
                    <a:pt x="3282127" y="911933"/>
                    <a:pt x="3242364" y="924140"/>
                  </a:cubicBezTo>
                  <a:cubicBezTo>
                    <a:pt x="3218071" y="931633"/>
                    <a:pt x="3189426" y="942752"/>
                    <a:pt x="3169847" y="921118"/>
                  </a:cubicBezTo>
                  <a:cubicBezTo>
                    <a:pt x="3151718" y="901176"/>
                    <a:pt x="3169001" y="876883"/>
                    <a:pt x="3178912" y="856940"/>
                  </a:cubicBezTo>
                  <a:cubicBezTo>
                    <a:pt x="3207677" y="799047"/>
                    <a:pt x="3238375" y="742121"/>
                    <a:pt x="3267866" y="684591"/>
                  </a:cubicBezTo>
                  <a:cubicBezTo>
                    <a:pt x="3294939" y="631654"/>
                    <a:pt x="3317903" y="577024"/>
                    <a:pt x="3335911" y="520219"/>
                  </a:cubicBezTo>
                  <a:cubicBezTo>
                    <a:pt x="3363709" y="432715"/>
                    <a:pt x="3361050" y="350045"/>
                    <a:pt x="3303520" y="272935"/>
                  </a:cubicBezTo>
                  <a:cubicBezTo>
                    <a:pt x="3271492" y="230029"/>
                    <a:pt x="3264240" y="178663"/>
                    <a:pt x="3269800" y="125967"/>
                  </a:cubicBezTo>
                  <a:cubicBezTo>
                    <a:pt x="3272459" y="100344"/>
                    <a:pt x="3274271" y="74601"/>
                    <a:pt x="3270162" y="49099"/>
                  </a:cubicBezTo>
                  <a:cubicBezTo>
                    <a:pt x="3264119" y="12115"/>
                    <a:pt x="3247319" y="-696"/>
                    <a:pt x="3210094" y="29"/>
                  </a:cubicBezTo>
                  <a:cubicBezTo>
                    <a:pt x="3194865" y="271"/>
                    <a:pt x="3180241" y="3171"/>
                    <a:pt x="3166100" y="8973"/>
                  </a:cubicBezTo>
                  <a:cubicBezTo>
                    <a:pt x="3164408" y="9698"/>
                    <a:pt x="3162837" y="10302"/>
                    <a:pt x="3161145" y="11027"/>
                  </a:cubicBezTo>
                  <a:lnTo>
                    <a:pt x="3161145" y="11027"/>
                  </a:lnTo>
                  <a:cubicBezTo>
                    <a:pt x="3145191" y="20817"/>
                    <a:pt x="2858506" y="190749"/>
                    <a:pt x="2847508" y="196671"/>
                  </a:cubicBezTo>
                  <a:cubicBezTo>
                    <a:pt x="2771848" y="237885"/>
                    <a:pt x="2700902" y="286472"/>
                    <a:pt x="2631528" y="337113"/>
                  </a:cubicBezTo>
                  <a:cubicBezTo>
                    <a:pt x="2541365" y="402983"/>
                    <a:pt x="2441774" y="442746"/>
                    <a:pt x="2330340" y="452899"/>
                  </a:cubicBezTo>
                  <a:cubicBezTo>
                    <a:pt x="2316561" y="454107"/>
                    <a:pt x="2303025" y="456162"/>
                    <a:pt x="2289488" y="458821"/>
                  </a:cubicBezTo>
                  <a:lnTo>
                    <a:pt x="2198237" y="512967"/>
                  </a:lnTo>
                  <a:cubicBezTo>
                    <a:pt x="2195699" y="520219"/>
                    <a:pt x="2194249" y="528317"/>
                    <a:pt x="2193886" y="537623"/>
                  </a:cubicBezTo>
                  <a:cubicBezTo>
                    <a:pt x="2192194" y="575815"/>
                    <a:pt x="2194853" y="613766"/>
                    <a:pt x="2199688" y="651596"/>
                  </a:cubicBezTo>
                  <a:cubicBezTo>
                    <a:pt x="2208511" y="722058"/>
                    <a:pt x="2209719" y="792763"/>
                    <a:pt x="2210203" y="863588"/>
                  </a:cubicBezTo>
                  <a:cubicBezTo>
                    <a:pt x="2211411" y="1027356"/>
                    <a:pt x="2318858" y="1167072"/>
                    <a:pt x="2475132" y="1213241"/>
                  </a:cubicBezTo>
                  <a:cubicBezTo>
                    <a:pt x="2637692" y="1261344"/>
                    <a:pt x="2801460" y="1261103"/>
                    <a:pt x="2966557" y="1230162"/>
                  </a:cubicBezTo>
                  <a:cubicBezTo>
                    <a:pt x="3017077" y="1220735"/>
                    <a:pt x="3067960" y="1212879"/>
                    <a:pt x="3119689" y="1216505"/>
                  </a:cubicBezTo>
                  <a:cubicBezTo>
                    <a:pt x="3132017" y="1217351"/>
                    <a:pt x="3144587" y="1218197"/>
                    <a:pt x="3156310" y="1221702"/>
                  </a:cubicBezTo>
                  <a:cubicBezTo>
                    <a:pt x="3189789" y="1231854"/>
                    <a:pt x="3199579" y="1252884"/>
                    <a:pt x="3186163" y="1285033"/>
                  </a:cubicBezTo>
                  <a:cubicBezTo>
                    <a:pt x="3167430" y="1329511"/>
                    <a:pt x="3135522" y="1364681"/>
                    <a:pt x="3098901" y="1394051"/>
                  </a:cubicBezTo>
                  <a:close/>
                </a:path>
              </a:pathLst>
            </a:custGeom>
            <a:grpFill/>
            <a:ln w="12077" cap="flat">
              <a:noFill/>
              <a:prstDash val="solid"/>
              <a:miter/>
            </a:ln>
          </p:spPr>
          <p:txBody>
            <a:bodyPr rtlCol="0" anchor="ctr"/>
            <a:lstStyle/>
            <a:p>
              <a:endParaRPr lang="en-ID"/>
            </a:p>
          </p:txBody>
        </p:sp>
        <p:sp>
          <p:nvSpPr>
            <p:cNvPr id="156" name="Freeform: Shape 155">
              <a:extLst>
                <a:ext uri="{FF2B5EF4-FFF2-40B4-BE49-F238E27FC236}">
                  <a16:creationId xmlns:a16="http://schemas.microsoft.com/office/drawing/2014/main" id="{407EAAD9-BC6E-4722-A698-546D349D7011}"/>
                </a:ext>
              </a:extLst>
            </p:cNvPr>
            <p:cNvSpPr/>
            <p:nvPr/>
          </p:nvSpPr>
          <p:spPr>
            <a:xfrm>
              <a:off x="13362032" y="830810"/>
              <a:ext cx="489007" cy="144158"/>
            </a:xfrm>
            <a:custGeom>
              <a:avLst/>
              <a:gdLst>
                <a:gd name="connsiteX0" fmla="*/ 186611 w 489007"/>
                <a:gd name="connsiteY0" fmla="*/ 66716 h 144158"/>
                <a:gd name="connsiteX1" fmla="*/ 95722 w 489007"/>
                <a:gd name="connsiteY1" fmla="*/ 61640 h 144158"/>
                <a:gd name="connsiteX2" fmla="*/ 0 w 489007"/>
                <a:gd name="connsiteY2" fmla="*/ 118445 h 144158"/>
                <a:gd name="connsiteX3" fmla="*/ 400657 w 489007"/>
                <a:gd name="connsiteY3" fmla="*/ 105875 h 144158"/>
                <a:gd name="connsiteX4" fmla="*/ 484536 w 489007"/>
                <a:gd name="connsiteY4" fmla="*/ 81824 h 144158"/>
                <a:gd name="connsiteX5" fmla="*/ 489007 w 489007"/>
                <a:gd name="connsiteY5" fmla="*/ 0 h 144158"/>
                <a:gd name="connsiteX6" fmla="*/ 451178 w 489007"/>
                <a:gd name="connsiteY6" fmla="*/ 12086 h 144158"/>
                <a:gd name="connsiteX7" fmla="*/ 186611 w 489007"/>
                <a:gd name="connsiteY7" fmla="*/ 66837 h 1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007" h="144158">
                  <a:moveTo>
                    <a:pt x="186611" y="66716"/>
                  </a:moveTo>
                  <a:cubicBezTo>
                    <a:pt x="155912" y="67683"/>
                    <a:pt x="125575" y="65749"/>
                    <a:pt x="95722" y="61640"/>
                  </a:cubicBezTo>
                  <a:lnTo>
                    <a:pt x="0" y="118445"/>
                  </a:lnTo>
                  <a:cubicBezTo>
                    <a:pt x="134761" y="161351"/>
                    <a:pt x="267830" y="146001"/>
                    <a:pt x="400657" y="105875"/>
                  </a:cubicBezTo>
                  <a:cubicBezTo>
                    <a:pt x="428455" y="97415"/>
                    <a:pt x="456254" y="88713"/>
                    <a:pt x="484536" y="81824"/>
                  </a:cubicBezTo>
                  <a:lnTo>
                    <a:pt x="489007" y="0"/>
                  </a:lnTo>
                  <a:cubicBezTo>
                    <a:pt x="476438" y="3988"/>
                    <a:pt x="463747" y="8098"/>
                    <a:pt x="451178" y="12086"/>
                  </a:cubicBezTo>
                  <a:cubicBezTo>
                    <a:pt x="364640" y="39280"/>
                    <a:pt x="277620" y="63936"/>
                    <a:pt x="186611" y="66837"/>
                  </a:cubicBezTo>
                  <a:close/>
                </a:path>
              </a:pathLst>
            </a:custGeom>
            <a:grpFill/>
            <a:ln w="12077" cap="flat">
              <a:noFill/>
              <a:prstDash val="solid"/>
              <a:miter/>
            </a:ln>
          </p:spPr>
          <p:txBody>
            <a:bodyPr rtlCol="0" anchor="ctr"/>
            <a:lstStyle/>
            <a:p>
              <a:endParaRPr lang="en-ID"/>
            </a:p>
          </p:txBody>
        </p:sp>
        <p:sp>
          <p:nvSpPr>
            <p:cNvPr id="157" name="Freeform: Shape 156">
              <a:extLst>
                <a:ext uri="{FF2B5EF4-FFF2-40B4-BE49-F238E27FC236}">
                  <a16:creationId xmlns:a16="http://schemas.microsoft.com/office/drawing/2014/main" id="{F216EC8A-638B-4B04-AA84-298D7CF6AE7D}"/>
                </a:ext>
              </a:extLst>
            </p:cNvPr>
            <p:cNvSpPr/>
            <p:nvPr/>
          </p:nvSpPr>
          <p:spPr>
            <a:xfrm>
              <a:off x="12816566" y="1222282"/>
              <a:ext cx="558397" cy="992518"/>
            </a:xfrm>
            <a:custGeom>
              <a:avLst/>
              <a:gdLst>
                <a:gd name="connsiteX0" fmla="*/ 231828 w 558397"/>
                <a:gd name="connsiteY0" fmla="*/ 635130 h 992518"/>
                <a:gd name="connsiteX1" fmla="*/ 323079 w 558397"/>
                <a:gd name="connsiteY1" fmla="*/ 424105 h 992518"/>
                <a:gd name="connsiteX2" fmla="*/ 263011 w 558397"/>
                <a:gd name="connsiteY2" fmla="*/ 188666 h 992518"/>
                <a:gd name="connsiteX3" fmla="*/ 85706 w 558397"/>
                <a:gd name="connsiteY3" fmla="*/ 0 h 992518"/>
                <a:gd name="connsiteX4" fmla="*/ 26968 w 558397"/>
                <a:gd name="connsiteY4" fmla="*/ 34929 h 992518"/>
                <a:gd name="connsiteX5" fmla="*/ 69752 w 558397"/>
                <a:gd name="connsiteY5" fmla="*/ 74451 h 992518"/>
                <a:gd name="connsiteX6" fmla="*/ 206206 w 558397"/>
                <a:gd name="connsiteY6" fmla="*/ 233747 h 992518"/>
                <a:gd name="connsiteX7" fmla="*/ 245607 w 558397"/>
                <a:gd name="connsiteY7" fmla="*/ 513784 h 992518"/>
                <a:gd name="connsiteX8" fmla="*/ 141424 w 558397"/>
                <a:gd name="connsiteY8" fmla="*/ 710668 h 992518"/>
                <a:gd name="connsiteX9" fmla="*/ 30956 w 558397"/>
                <a:gd name="connsiteY9" fmla="*/ 882897 h 992518"/>
                <a:gd name="connsiteX10" fmla="*/ 4245 w 558397"/>
                <a:gd name="connsiteY10" fmla="*/ 937647 h 992518"/>
                <a:gd name="connsiteX11" fmla="*/ 39416 w 558397"/>
                <a:gd name="connsiteY11" fmla="*/ 988651 h 992518"/>
                <a:gd name="connsiteX12" fmla="*/ 193153 w 558397"/>
                <a:gd name="connsiteY12" fmla="*/ 981037 h 992518"/>
                <a:gd name="connsiteX13" fmla="*/ 525161 w 558397"/>
                <a:gd name="connsiteY13" fmla="*/ 992519 h 992518"/>
                <a:gd name="connsiteX14" fmla="*/ 558398 w 558397"/>
                <a:gd name="connsiteY14" fmla="*/ 954084 h 992518"/>
                <a:gd name="connsiteX15" fmla="*/ 457357 w 558397"/>
                <a:gd name="connsiteY15" fmla="*/ 947558 h 992518"/>
                <a:gd name="connsiteX16" fmla="*/ 141303 w 558397"/>
                <a:gd name="connsiteY16" fmla="*/ 953238 h 992518"/>
                <a:gd name="connsiteX17" fmla="*/ 85344 w 558397"/>
                <a:gd name="connsiteY17" fmla="*/ 856670 h 992518"/>
                <a:gd name="connsiteX18" fmla="*/ 231828 w 558397"/>
                <a:gd name="connsiteY18" fmla="*/ 635009 h 99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397" h="992518">
                  <a:moveTo>
                    <a:pt x="231828" y="635130"/>
                  </a:moveTo>
                  <a:cubicBezTo>
                    <a:pt x="272680" y="569260"/>
                    <a:pt x="307609" y="500852"/>
                    <a:pt x="323079" y="424105"/>
                  </a:cubicBezTo>
                  <a:cubicBezTo>
                    <a:pt x="340846" y="335996"/>
                    <a:pt x="322837" y="256832"/>
                    <a:pt x="263011" y="188666"/>
                  </a:cubicBezTo>
                  <a:cubicBezTo>
                    <a:pt x="206085" y="123763"/>
                    <a:pt x="147709" y="60068"/>
                    <a:pt x="85706" y="0"/>
                  </a:cubicBezTo>
                  <a:lnTo>
                    <a:pt x="26968" y="34929"/>
                  </a:lnTo>
                  <a:cubicBezTo>
                    <a:pt x="40746" y="45202"/>
                    <a:pt x="54766" y="58135"/>
                    <a:pt x="69752" y="74451"/>
                  </a:cubicBezTo>
                  <a:cubicBezTo>
                    <a:pt x="117131" y="125817"/>
                    <a:pt x="161366" y="180205"/>
                    <a:pt x="206206" y="233747"/>
                  </a:cubicBezTo>
                  <a:cubicBezTo>
                    <a:pt x="277273" y="318713"/>
                    <a:pt x="281019" y="413590"/>
                    <a:pt x="245607" y="513784"/>
                  </a:cubicBezTo>
                  <a:cubicBezTo>
                    <a:pt x="220588" y="584609"/>
                    <a:pt x="181187" y="647699"/>
                    <a:pt x="141424" y="710668"/>
                  </a:cubicBezTo>
                  <a:cubicBezTo>
                    <a:pt x="105044" y="768320"/>
                    <a:pt x="67093" y="825125"/>
                    <a:pt x="30956" y="882897"/>
                  </a:cubicBezTo>
                  <a:cubicBezTo>
                    <a:pt x="20199" y="900059"/>
                    <a:pt x="11134" y="918672"/>
                    <a:pt x="4245" y="937647"/>
                  </a:cubicBezTo>
                  <a:cubicBezTo>
                    <a:pt x="-7358" y="969917"/>
                    <a:pt x="4971" y="987201"/>
                    <a:pt x="39416" y="988651"/>
                  </a:cubicBezTo>
                  <a:cubicBezTo>
                    <a:pt x="90903" y="990827"/>
                    <a:pt x="141907" y="982487"/>
                    <a:pt x="193153" y="981037"/>
                  </a:cubicBezTo>
                  <a:cubicBezTo>
                    <a:pt x="304104" y="977894"/>
                    <a:pt x="415297" y="970643"/>
                    <a:pt x="525161" y="992519"/>
                  </a:cubicBezTo>
                  <a:lnTo>
                    <a:pt x="558398" y="954084"/>
                  </a:lnTo>
                  <a:cubicBezTo>
                    <a:pt x="525523" y="949008"/>
                    <a:pt x="491924" y="946712"/>
                    <a:pt x="457357" y="947558"/>
                  </a:cubicBezTo>
                  <a:cubicBezTo>
                    <a:pt x="351965" y="949975"/>
                    <a:pt x="246574" y="952271"/>
                    <a:pt x="141303" y="953238"/>
                  </a:cubicBezTo>
                  <a:cubicBezTo>
                    <a:pt x="60325" y="953964"/>
                    <a:pt x="45459" y="926528"/>
                    <a:pt x="85344" y="856670"/>
                  </a:cubicBezTo>
                  <a:cubicBezTo>
                    <a:pt x="129338" y="779560"/>
                    <a:pt x="185176" y="710427"/>
                    <a:pt x="231828" y="635009"/>
                  </a:cubicBezTo>
                  <a:close/>
                </a:path>
              </a:pathLst>
            </a:custGeom>
            <a:grpFill/>
            <a:ln w="12077" cap="flat">
              <a:noFill/>
              <a:prstDash val="solid"/>
              <a:miter/>
            </a:ln>
          </p:spPr>
          <p:txBody>
            <a:bodyPr rtlCol="0" anchor="ctr"/>
            <a:lstStyle/>
            <a:p>
              <a:endParaRPr lang="en-ID"/>
            </a:p>
          </p:txBody>
        </p:sp>
        <p:sp>
          <p:nvSpPr>
            <p:cNvPr id="158" name="Freeform: Shape 157">
              <a:extLst>
                <a:ext uri="{FF2B5EF4-FFF2-40B4-BE49-F238E27FC236}">
                  <a16:creationId xmlns:a16="http://schemas.microsoft.com/office/drawing/2014/main" id="{9B9622A7-9ADD-476F-97B4-B61937E735DE}"/>
                </a:ext>
              </a:extLst>
            </p:cNvPr>
            <p:cNvSpPr/>
            <p:nvPr/>
          </p:nvSpPr>
          <p:spPr>
            <a:xfrm>
              <a:off x="9835038" y="4840558"/>
              <a:ext cx="1111083" cy="241934"/>
            </a:xfrm>
            <a:custGeom>
              <a:avLst/>
              <a:gdLst>
                <a:gd name="connsiteX0" fmla="*/ 659181 w 1111083"/>
                <a:gd name="connsiteY0" fmla="*/ 128807 h 241934"/>
                <a:gd name="connsiteX1" fmla="*/ 957710 w 1111083"/>
                <a:gd name="connsiteY1" fmla="*/ 156847 h 241934"/>
                <a:gd name="connsiteX2" fmla="*/ 1075551 w 1111083"/>
                <a:gd name="connsiteY2" fmla="*/ 183316 h 241934"/>
                <a:gd name="connsiteX3" fmla="*/ 1111084 w 1111083"/>
                <a:gd name="connsiteY3" fmla="*/ 142344 h 241934"/>
                <a:gd name="connsiteX4" fmla="*/ 794667 w 1111083"/>
                <a:gd name="connsiteY4" fmla="*/ 31876 h 241934"/>
                <a:gd name="connsiteX5" fmla="*/ 435587 w 1111083"/>
                <a:gd name="connsiteY5" fmla="*/ 210 h 241934"/>
                <a:gd name="connsiteX6" fmla="*/ 137178 w 1111083"/>
                <a:gd name="connsiteY6" fmla="*/ 53752 h 241934"/>
                <a:gd name="connsiteX7" fmla="*/ 0 w 1111083"/>
                <a:gd name="connsiteY7" fmla="*/ 174856 h 241934"/>
                <a:gd name="connsiteX8" fmla="*/ 80857 w 1111083"/>
                <a:gd name="connsiteY8" fmla="*/ 241934 h 241934"/>
                <a:gd name="connsiteX9" fmla="*/ 302034 w 1111083"/>
                <a:gd name="connsiteY9" fmla="*/ 136059 h 241934"/>
                <a:gd name="connsiteX10" fmla="*/ 659302 w 1111083"/>
                <a:gd name="connsiteY10" fmla="*/ 128928 h 24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083" h="241934">
                  <a:moveTo>
                    <a:pt x="659181" y="128807"/>
                  </a:moveTo>
                  <a:cubicBezTo>
                    <a:pt x="758892" y="135938"/>
                    <a:pt x="858845" y="140652"/>
                    <a:pt x="957710" y="156847"/>
                  </a:cubicBezTo>
                  <a:cubicBezTo>
                    <a:pt x="997474" y="163374"/>
                    <a:pt x="1036754" y="172197"/>
                    <a:pt x="1075551" y="183316"/>
                  </a:cubicBezTo>
                  <a:lnTo>
                    <a:pt x="1111084" y="142344"/>
                  </a:lnTo>
                  <a:cubicBezTo>
                    <a:pt x="1014153" y="85781"/>
                    <a:pt x="907552" y="51335"/>
                    <a:pt x="794667" y="31876"/>
                  </a:cubicBezTo>
                  <a:cubicBezTo>
                    <a:pt x="675860" y="11330"/>
                    <a:pt x="555965" y="-1844"/>
                    <a:pt x="435587" y="210"/>
                  </a:cubicBezTo>
                  <a:cubicBezTo>
                    <a:pt x="333821" y="1902"/>
                    <a:pt x="231934" y="9033"/>
                    <a:pt x="137178" y="53752"/>
                  </a:cubicBezTo>
                  <a:cubicBezTo>
                    <a:pt x="77473" y="81913"/>
                    <a:pt x="32633" y="123006"/>
                    <a:pt x="0" y="174856"/>
                  </a:cubicBezTo>
                  <a:lnTo>
                    <a:pt x="80857" y="241934"/>
                  </a:lnTo>
                  <a:cubicBezTo>
                    <a:pt x="137299" y="181987"/>
                    <a:pt x="214530" y="150925"/>
                    <a:pt x="302034" y="136059"/>
                  </a:cubicBezTo>
                  <a:cubicBezTo>
                    <a:pt x="420720" y="115996"/>
                    <a:pt x="539890" y="120347"/>
                    <a:pt x="659302" y="128928"/>
                  </a:cubicBezTo>
                  <a:close/>
                </a:path>
              </a:pathLst>
            </a:custGeom>
            <a:grpFill/>
            <a:ln w="12077" cap="flat">
              <a:noFill/>
              <a:prstDash val="solid"/>
              <a:miter/>
            </a:ln>
          </p:spPr>
          <p:txBody>
            <a:bodyPr rtlCol="0" anchor="ctr"/>
            <a:lstStyle/>
            <a:p>
              <a:endParaRPr lang="en-ID"/>
            </a:p>
          </p:txBody>
        </p:sp>
        <p:sp>
          <p:nvSpPr>
            <p:cNvPr id="159" name="Freeform: Shape 158">
              <a:extLst>
                <a:ext uri="{FF2B5EF4-FFF2-40B4-BE49-F238E27FC236}">
                  <a16:creationId xmlns:a16="http://schemas.microsoft.com/office/drawing/2014/main" id="{C4487394-0F27-4A7F-8079-EA793123A8A3}"/>
                </a:ext>
              </a:extLst>
            </p:cNvPr>
            <p:cNvSpPr/>
            <p:nvPr/>
          </p:nvSpPr>
          <p:spPr>
            <a:xfrm>
              <a:off x="9173440" y="3590814"/>
              <a:ext cx="258765" cy="408876"/>
            </a:xfrm>
            <a:custGeom>
              <a:avLst/>
              <a:gdLst>
                <a:gd name="connsiteX0" fmla="*/ 0 w 258765"/>
                <a:gd name="connsiteY0" fmla="*/ 408876 h 408876"/>
                <a:gd name="connsiteX1" fmla="*/ 184314 w 258765"/>
                <a:gd name="connsiteY1" fmla="*/ 242087 h 408876"/>
                <a:gd name="connsiteX2" fmla="*/ 258524 w 258765"/>
                <a:gd name="connsiteY2" fmla="*/ 49916 h 408876"/>
                <a:gd name="connsiteX3" fmla="*/ 258765 w 258765"/>
                <a:gd name="connsiteY3" fmla="*/ 0 h 408876"/>
                <a:gd name="connsiteX4" fmla="*/ 0 w 258765"/>
                <a:gd name="connsiteY4" fmla="*/ 408876 h 40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765" h="408876">
                  <a:moveTo>
                    <a:pt x="0" y="408876"/>
                  </a:moveTo>
                  <a:cubicBezTo>
                    <a:pt x="65145" y="357510"/>
                    <a:pt x="130289" y="306023"/>
                    <a:pt x="184314" y="242087"/>
                  </a:cubicBezTo>
                  <a:cubicBezTo>
                    <a:pt x="231209" y="186732"/>
                    <a:pt x="260337" y="121225"/>
                    <a:pt x="258524" y="49916"/>
                  </a:cubicBezTo>
                  <a:cubicBezTo>
                    <a:pt x="258040" y="33116"/>
                    <a:pt x="258161" y="16558"/>
                    <a:pt x="258765" y="0"/>
                  </a:cubicBezTo>
                  <a:lnTo>
                    <a:pt x="0" y="408876"/>
                  </a:lnTo>
                  <a:close/>
                </a:path>
              </a:pathLst>
            </a:custGeom>
            <a:grpFill/>
            <a:ln w="12077" cap="flat">
              <a:noFill/>
              <a:prstDash val="solid"/>
              <a:miter/>
            </a:ln>
          </p:spPr>
          <p:txBody>
            <a:bodyPr rtlCol="0" anchor="ctr"/>
            <a:lstStyle/>
            <a:p>
              <a:endParaRPr lang="en-ID"/>
            </a:p>
          </p:txBody>
        </p:sp>
        <p:sp>
          <p:nvSpPr>
            <p:cNvPr id="160" name="Freeform: Shape 159">
              <a:extLst>
                <a:ext uri="{FF2B5EF4-FFF2-40B4-BE49-F238E27FC236}">
                  <a16:creationId xmlns:a16="http://schemas.microsoft.com/office/drawing/2014/main" id="{76B858DF-BF6D-456A-B8EE-DAB994E958AD}"/>
                </a:ext>
              </a:extLst>
            </p:cNvPr>
            <p:cNvSpPr/>
            <p:nvPr/>
          </p:nvSpPr>
          <p:spPr>
            <a:xfrm>
              <a:off x="13488695" y="747536"/>
              <a:ext cx="366816" cy="128194"/>
            </a:xfrm>
            <a:custGeom>
              <a:avLst/>
              <a:gdLst>
                <a:gd name="connsiteX0" fmla="*/ 122071 w 366816"/>
                <a:gd name="connsiteY0" fmla="*/ 54025 h 128194"/>
                <a:gd name="connsiteX1" fmla="*/ 0 w 366816"/>
                <a:gd name="connsiteY1" fmla="*/ 126542 h 128194"/>
                <a:gd name="connsiteX2" fmla="*/ 271335 w 366816"/>
                <a:gd name="connsiteY2" fmla="*/ 90526 h 128194"/>
                <a:gd name="connsiteX3" fmla="*/ 363311 w 366816"/>
                <a:gd name="connsiteY3" fmla="*/ 64057 h 128194"/>
                <a:gd name="connsiteX4" fmla="*/ 366816 w 366816"/>
                <a:gd name="connsiteY4" fmla="*/ 0 h 128194"/>
                <a:gd name="connsiteX5" fmla="*/ 317505 w 366816"/>
                <a:gd name="connsiteY5" fmla="*/ 13416 h 128194"/>
                <a:gd name="connsiteX6" fmla="*/ 121950 w 366816"/>
                <a:gd name="connsiteY6" fmla="*/ 53904 h 1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816" h="128194">
                  <a:moveTo>
                    <a:pt x="122071" y="54025"/>
                  </a:moveTo>
                  <a:lnTo>
                    <a:pt x="0" y="126542"/>
                  </a:lnTo>
                  <a:cubicBezTo>
                    <a:pt x="92097" y="133673"/>
                    <a:pt x="182139" y="116994"/>
                    <a:pt x="271335" y="90526"/>
                  </a:cubicBezTo>
                  <a:cubicBezTo>
                    <a:pt x="301913" y="81461"/>
                    <a:pt x="332733" y="72880"/>
                    <a:pt x="363311" y="64057"/>
                  </a:cubicBezTo>
                  <a:lnTo>
                    <a:pt x="366816" y="0"/>
                  </a:lnTo>
                  <a:cubicBezTo>
                    <a:pt x="350379" y="4472"/>
                    <a:pt x="333942" y="8944"/>
                    <a:pt x="317505" y="13416"/>
                  </a:cubicBezTo>
                  <a:cubicBezTo>
                    <a:pt x="253085" y="30820"/>
                    <a:pt x="188545" y="47257"/>
                    <a:pt x="121950" y="53904"/>
                  </a:cubicBezTo>
                  <a:close/>
                </a:path>
              </a:pathLst>
            </a:custGeom>
            <a:grpFill/>
            <a:ln w="12077" cap="flat">
              <a:noFill/>
              <a:prstDash val="solid"/>
              <a:miter/>
            </a:ln>
          </p:spPr>
          <p:txBody>
            <a:bodyPr rtlCol="0" anchor="ctr"/>
            <a:lstStyle/>
            <a:p>
              <a:endParaRPr lang="en-ID"/>
            </a:p>
          </p:txBody>
        </p:sp>
        <p:sp>
          <p:nvSpPr>
            <p:cNvPr id="161" name="Freeform: Shape 160">
              <a:extLst>
                <a:ext uri="{FF2B5EF4-FFF2-40B4-BE49-F238E27FC236}">
                  <a16:creationId xmlns:a16="http://schemas.microsoft.com/office/drawing/2014/main" id="{573790EF-3C46-4DA3-BDB6-0CDA45342774}"/>
                </a:ext>
              </a:extLst>
            </p:cNvPr>
            <p:cNvSpPr/>
            <p:nvPr/>
          </p:nvSpPr>
          <p:spPr>
            <a:xfrm>
              <a:off x="9597423" y="4190893"/>
              <a:ext cx="2033986" cy="652654"/>
            </a:xfrm>
            <a:custGeom>
              <a:avLst/>
              <a:gdLst>
                <a:gd name="connsiteX0" fmla="*/ 498556 w 2033986"/>
                <a:gd name="connsiteY0" fmla="*/ 238461 h 652654"/>
                <a:gd name="connsiteX1" fmla="*/ 670542 w 2033986"/>
                <a:gd name="connsiteY1" fmla="*/ 227341 h 652654"/>
                <a:gd name="connsiteX2" fmla="*/ 999045 w 2033986"/>
                <a:gd name="connsiteY2" fmla="*/ 211750 h 652654"/>
                <a:gd name="connsiteX3" fmla="*/ 1104074 w 2033986"/>
                <a:gd name="connsiteY3" fmla="*/ 183469 h 652654"/>
                <a:gd name="connsiteX4" fmla="*/ 1399944 w 2033986"/>
                <a:gd name="connsiteY4" fmla="*/ 151924 h 652654"/>
                <a:gd name="connsiteX5" fmla="*/ 1904543 w 2033986"/>
                <a:gd name="connsiteY5" fmla="*/ 132344 h 652654"/>
                <a:gd name="connsiteX6" fmla="*/ 1922793 w 2033986"/>
                <a:gd name="connsiteY6" fmla="*/ 128476 h 652654"/>
                <a:gd name="connsiteX7" fmla="*/ 2033986 w 2033986"/>
                <a:gd name="connsiteY7" fmla="*/ 0 h 652654"/>
                <a:gd name="connsiteX8" fmla="*/ 1878437 w 2033986"/>
                <a:gd name="connsiteY8" fmla="*/ 32391 h 652654"/>
                <a:gd name="connsiteX9" fmla="*/ 1416986 w 2033986"/>
                <a:gd name="connsiteY9" fmla="*/ 13416 h 652654"/>
                <a:gd name="connsiteX10" fmla="*/ 952030 w 2033986"/>
                <a:gd name="connsiteY10" fmla="*/ 72638 h 652654"/>
                <a:gd name="connsiteX11" fmla="*/ 631625 w 2033986"/>
                <a:gd name="connsiteY11" fmla="*/ 128235 h 652654"/>
                <a:gd name="connsiteX12" fmla="*/ 14624 w 2033986"/>
                <a:gd name="connsiteY12" fmla="*/ 580017 h 652654"/>
                <a:gd name="connsiteX13" fmla="*/ 0 w 2033986"/>
                <a:gd name="connsiteY13" fmla="*/ 627274 h 652654"/>
                <a:gd name="connsiteX14" fmla="*/ 30578 w 2033986"/>
                <a:gd name="connsiteY14" fmla="*/ 652655 h 652654"/>
                <a:gd name="connsiteX15" fmla="*/ 39522 w 2033986"/>
                <a:gd name="connsiteY15" fmla="*/ 625461 h 652654"/>
                <a:gd name="connsiteX16" fmla="*/ 498556 w 2033986"/>
                <a:gd name="connsiteY16" fmla="*/ 238582 h 65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986" h="652654">
                  <a:moveTo>
                    <a:pt x="498556" y="238461"/>
                  </a:moveTo>
                  <a:cubicBezTo>
                    <a:pt x="555602" y="229759"/>
                    <a:pt x="612891" y="226858"/>
                    <a:pt x="670542" y="227341"/>
                  </a:cubicBezTo>
                  <a:cubicBezTo>
                    <a:pt x="780285" y="228308"/>
                    <a:pt x="890028" y="226012"/>
                    <a:pt x="999045" y="211750"/>
                  </a:cubicBezTo>
                  <a:cubicBezTo>
                    <a:pt x="1035304" y="207037"/>
                    <a:pt x="1069749" y="195434"/>
                    <a:pt x="1104074" y="183469"/>
                  </a:cubicBezTo>
                  <a:cubicBezTo>
                    <a:pt x="1200280" y="149990"/>
                    <a:pt x="1298783" y="141167"/>
                    <a:pt x="1399944" y="151924"/>
                  </a:cubicBezTo>
                  <a:cubicBezTo>
                    <a:pt x="1569030" y="169811"/>
                    <a:pt x="1737270" y="164010"/>
                    <a:pt x="1904543" y="132344"/>
                  </a:cubicBezTo>
                  <a:cubicBezTo>
                    <a:pt x="1910707" y="131135"/>
                    <a:pt x="1916750" y="129806"/>
                    <a:pt x="1922793" y="128476"/>
                  </a:cubicBezTo>
                  <a:lnTo>
                    <a:pt x="2033986" y="0"/>
                  </a:lnTo>
                  <a:cubicBezTo>
                    <a:pt x="1987333" y="21997"/>
                    <a:pt x="1936209" y="33721"/>
                    <a:pt x="1878437" y="32391"/>
                  </a:cubicBezTo>
                  <a:cubicBezTo>
                    <a:pt x="1724459" y="28765"/>
                    <a:pt x="1570480" y="24172"/>
                    <a:pt x="1416986" y="13416"/>
                  </a:cubicBezTo>
                  <a:cubicBezTo>
                    <a:pt x="1256964" y="2176"/>
                    <a:pt x="1102865" y="17646"/>
                    <a:pt x="952030" y="72638"/>
                  </a:cubicBezTo>
                  <a:cubicBezTo>
                    <a:pt x="848934" y="110226"/>
                    <a:pt x="741367" y="121950"/>
                    <a:pt x="631625" y="128235"/>
                  </a:cubicBezTo>
                  <a:cubicBezTo>
                    <a:pt x="350621" y="144430"/>
                    <a:pt x="114577" y="287168"/>
                    <a:pt x="14624" y="580017"/>
                  </a:cubicBezTo>
                  <a:cubicBezTo>
                    <a:pt x="9306" y="595729"/>
                    <a:pt x="4472" y="611441"/>
                    <a:pt x="0" y="627274"/>
                  </a:cubicBezTo>
                  <a:lnTo>
                    <a:pt x="30578" y="652655"/>
                  </a:lnTo>
                  <a:cubicBezTo>
                    <a:pt x="33358" y="643590"/>
                    <a:pt x="36379" y="634525"/>
                    <a:pt x="39522" y="625461"/>
                  </a:cubicBezTo>
                  <a:cubicBezTo>
                    <a:pt x="116148" y="405734"/>
                    <a:pt x="266622" y="273752"/>
                    <a:pt x="498556" y="238582"/>
                  </a:cubicBezTo>
                  <a:close/>
                </a:path>
              </a:pathLst>
            </a:custGeom>
            <a:grpFill/>
            <a:ln w="12077" cap="flat">
              <a:noFill/>
              <a:prstDash val="solid"/>
              <a:miter/>
            </a:ln>
          </p:spPr>
          <p:txBody>
            <a:bodyPr rtlCol="0" anchor="ctr"/>
            <a:lstStyle/>
            <a:p>
              <a:endParaRPr lang="en-ID"/>
            </a:p>
          </p:txBody>
        </p:sp>
        <p:sp>
          <p:nvSpPr>
            <p:cNvPr id="162" name="Freeform: Shape 161">
              <a:extLst>
                <a:ext uri="{FF2B5EF4-FFF2-40B4-BE49-F238E27FC236}">
                  <a16:creationId xmlns:a16="http://schemas.microsoft.com/office/drawing/2014/main" id="{B27AEA12-8F0C-40D1-8B52-921F98653CD4}"/>
                </a:ext>
              </a:extLst>
            </p:cNvPr>
            <p:cNvSpPr/>
            <p:nvPr/>
          </p:nvSpPr>
          <p:spPr>
            <a:xfrm>
              <a:off x="9941880" y="4995427"/>
              <a:ext cx="956864" cy="186655"/>
            </a:xfrm>
            <a:custGeom>
              <a:avLst/>
              <a:gdLst>
                <a:gd name="connsiteX0" fmla="*/ 517773 w 956864"/>
                <a:gd name="connsiteY0" fmla="*/ 108942 h 186655"/>
                <a:gd name="connsiteX1" fmla="*/ 790316 w 956864"/>
                <a:gd name="connsiteY1" fmla="*/ 89362 h 186655"/>
                <a:gd name="connsiteX2" fmla="*/ 917826 w 956864"/>
                <a:gd name="connsiteY2" fmla="*/ 87066 h 186655"/>
                <a:gd name="connsiteX3" fmla="*/ 956864 w 956864"/>
                <a:gd name="connsiteY3" fmla="*/ 41984 h 186655"/>
                <a:gd name="connsiteX4" fmla="*/ 927737 w 956864"/>
                <a:gd name="connsiteY4" fmla="*/ 35820 h 186655"/>
                <a:gd name="connsiteX5" fmla="*/ 618813 w 956864"/>
                <a:gd name="connsiteY5" fmla="*/ 7055 h 186655"/>
                <a:gd name="connsiteX6" fmla="*/ 414677 w 956864"/>
                <a:gd name="connsiteY6" fmla="*/ 286 h 186655"/>
                <a:gd name="connsiteX7" fmla="*/ 113369 w 956864"/>
                <a:gd name="connsiteY7" fmla="*/ 38358 h 186655"/>
                <a:gd name="connsiteX8" fmla="*/ 0 w 956864"/>
                <a:gd name="connsiteY8" fmla="*/ 108337 h 186655"/>
                <a:gd name="connsiteX9" fmla="*/ 94393 w 956864"/>
                <a:gd name="connsiteY9" fmla="*/ 186656 h 186655"/>
                <a:gd name="connsiteX10" fmla="*/ 264083 w 956864"/>
                <a:gd name="connsiteY10" fmla="*/ 130576 h 186655"/>
                <a:gd name="connsiteX11" fmla="*/ 517773 w 956864"/>
                <a:gd name="connsiteY11" fmla="*/ 108821 h 18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864" h="186655">
                  <a:moveTo>
                    <a:pt x="517773" y="108942"/>
                  </a:moveTo>
                  <a:cubicBezTo>
                    <a:pt x="608661" y="102173"/>
                    <a:pt x="699428" y="95405"/>
                    <a:pt x="790316" y="89362"/>
                  </a:cubicBezTo>
                  <a:cubicBezTo>
                    <a:pt x="832739" y="86461"/>
                    <a:pt x="875403" y="85736"/>
                    <a:pt x="917826" y="87066"/>
                  </a:cubicBezTo>
                  <a:lnTo>
                    <a:pt x="956864" y="41984"/>
                  </a:lnTo>
                  <a:cubicBezTo>
                    <a:pt x="947316" y="39687"/>
                    <a:pt x="937526" y="37633"/>
                    <a:pt x="927737" y="35820"/>
                  </a:cubicBezTo>
                  <a:cubicBezTo>
                    <a:pt x="825608" y="16965"/>
                    <a:pt x="722150" y="13461"/>
                    <a:pt x="618813" y="7055"/>
                  </a:cubicBezTo>
                  <a:cubicBezTo>
                    <a:pt x="550768" y="2825"/>
                    <a:pt x="482481" y="1495"/>
                    <a:pt x="414677" y="286"/>
                  </a:cubicBezTo>
                  <a:cubicBezTo>
                    <a:pt x="313153" y="-1406"/>
                    <a:pt x="210904" y="3550"/>
                    <a:pt x="113369" y="38358"/>
                  </a:cubicBezTo>
                  <a:cubicBezTo>
                    <a:pt x="68287" y="54433"/>
                    <a:pt x="31062" y="78363"/>
                    <a:pt x="0" y="108337"/>
                  </a:cubicBezTo>
                  <a:lnTo>
                    <a:pt x="94393" y="186656"/>
                  </a:lnTo>
                  <a:cubicBezTo>
                    <a:pt x="145760" y="157528"/>
                    <a:pt x="203290" y="140728"/>
                    <a:pt x="264083" y="130576"/>
                  </a:cubicBezTo>
                  <a:cubicBezTo>
                    <a:pt x="348083" y="116556"/>
                    <a:pt x="433169" y="115226"/>
                    <a:pt x="517773" y="108821"/>
                  </a:cubicBezTo>
                  <a:close/>
                </a:path>
              </a:pathLst>
            </a:custGeom>
            <a:grpFill/>
            <a:ln w="12077" cap="flat">
              <a:noFill/>
              <a:prstDash val="solid"/>
              <a:miter/>
            </a:ln>
          </p:spPr>
          <p:txBody>
            <a:bodyPr rtlCol="0" anchor="ctr"/>
            <a:lstStyle/>
            <a:p>
              <a:endParaRPr lang="en-ID"/>
            </a:p>
          </p:txBody>
        </p:sp>
        <p:sp>
          <p:nvSpPr>
            <p:cNvPr id="163" name="Freeform: Shape 162">
              <a:extLst>
                <a:ext uri="{FF2B5EF4-FFF2-40B4-BE49-F238E27FC236}">
                  <a16:creationId xmlns:a16="http://schemas.microsoft.com/office/drawing/2014/main" id="{2307C158-5A50-4B99-A25E-C0410F373724}"/>
                </a:ext>
              </a:extLst>
            </p:cNvPr>
            <p:cNvSpPr/>
            <p:nvPr/>
          </p:nvSpPr>
          <p:spPr>
            <a:xfrm>
              <a:off x="9560802" y="3388974"/>
              <a:ext cx="2764838" cy="1420490"/>
            </a:xfrm>
            <a:custGeom>
              <a:avLst/>
              <a:gdLst>
                <a:gd name="connsiteX0" fmla="*/ 613858 w 2764838"/>
                <a:gd name="connsiteY0" fmla="*/ 906948 h 1420490"/>
                <a:gd name="connsiteX1" fmla="*/ 761793 w 2764838"/>
                <a:gd name="connsiteY1" fmla="*/ 893291 h 1420490"/>
                <a:gd name="connsiteX2" fmla="*/ 964116 w 2764838"/>
                <a:gd name="connsiteY2" fmla="*/ 839024 h 1420490"/>
                <a:gd name="connsiteX3" fmla="*/ 1407679 w 2764838"/>
                <a:gd name="connsiteY3" fmla="*/ 777868 h 1420490"/>
                <a:gd name="connsiteX4" fmla="*/ 1760234 w 2764838"/>
                <a:gd name="connsiteY4" fmla="*/ 795634 h 1420490"/>
                <a:gd name="connsiteX5" fmla="*/ 1908531 w 2764838"/>
                <a:gd name="connsiteY5" fmla="*/ 805183 h 1420490"/>
                <a:gd name="connsiteX6" fmla="*/ 2109525 w 2764838"/>
                <a:gd name="connsiteY6" fmla="*/ 757200 h 1420490"/>
                <a:gd name="connsiteX7" fmla="*/ 2365994 w 2764838"/>
                <a:gd name="connsiteY7" fmla="*/ 460847 h 1420490"/>
                <a:gd name="connsiteX8" fmla="*/ 2408900 w 2764838"/>
                <a:gd name="connsiteY8" fmla="*/ 381078 h 1420490"/>
                <a:gd name="connsiteX9" fmla="*/ 2696189 w 2764838"/>
                <a:gd name="connsiteY9" fmla="*/ 79406 h 1420490"/>
                <a:gd name="connsiteX10" fmla="*/ 2764838 w 2764838"/>
                <a:gd name="connsiteY10" fmla="*/ 0 h 1420490"/>
                <a:gd name="connsiteX11" fmla="*/ 2432105 w 2764838"/>
                <a:gd name="connsiteY11" fmla="*/ 269160 h 1420490"/>
                <a:gd name="connsiteX12" fmla="*/ 2400681 w 2764838"/>
                <a:gd name="connsiteY12" fmla="*/ 327536 h 1420490"/>
                <a:gd name="connsiteX13" fmla="*/ 2171164 w 2764838"/>
                <a:gd name="connsiteY13" fmla="*/ 625823 h 1420490"/>
                <a:gd name="connsiteX14" fmla="*/ 1929078 w 2764838"/>
                <a:gd name="connsiteY14" fmla="*/ 689759 h 1420490"/>
                <a:gd name="connsiteX15" fmla="*/ 1680465 w 2764838"/>
                <a:gd name="connsiteY15" fmla="*/ 670059 h 1420490"/>
                <a:gd name="connsiteX16" fmla="*/ 1192545 w 2764838"/>
                <a:gd name="connsiteY16" fmla="*/ 648304 h 1420490"/>
                <a:gd name="connsiteX17" fmla="*/ 780647 w 2764838"/>
                <a:gd name="connsiteY17" fmla="*/ 751520 h 1420490"/>
                <a:gd name="connsiteX18" fmla="*/ 650842 w 2764838"/>
                <a:gd name="connsiteY18" fmla="*/ 796843 h 1420490"/>
                <a:gd name="connsiteX19" fmla="*/ 199785 w 2764838"/>
                <a:gd name="connsiteY19" fmla="*/ 1037479 h 1420490"/>
                <a:gd name="connsiteX20" fmla="*/ 0 w 2764838"/>
                <a:gd name="connsiteY20" fmla="*/ 1398857 h 1420490"/>
                <a:gd name="connsiteX21" fmla="*/ 26106 w 2764838"/>
                <a:gd name="connsiteY21" fmla="*/ 1420491 h 1420490"/>
                <a:gd name="connsiteX22" fmla="*/ 41818 w 2764838"/>
                <a:gd name="connsiteY22" fmla="*/ 1371663 h 1420490"/>
                <a:gd name="connsiteX23" fmla="*/ 613858 w 2764838"/>
                <a:gd name="connsiteY23" fmla="*/ 907069 h 14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64838" h="1420490">
                  <a:moveTo>
                    <a:pt x="613858" y="906948"/>
                  </a:moveTo>
                  <a:cubicBezTo>
                    <a:pt x="662686" y="899334"/>
                    <a:pt x="712723" y="899576"/>
                    <a:pt x="761793" y="893291"/>
                  </a:cubicBezTo>
                  <a:cubicBezTo>
                    <a:pt x="831530" y="884347"/>
                    <a:pt x="898246" y="863075"/>
                    <a:pt x="964116" y="839024"/>
                  </a:cubicBezTo>
                  <a:cubicBezTo>
                    <a:pt x="1107458" y="786691"/>
                    <a:pt x="1254668" y="765298"/>
                    <a:pt x="1407679" y="777868"/>
                  </a:cubicBezTo>
                  <a:cubicBezTo>
                    <a:pt x="1524915" y="787536"/>
                    <a:pt x="1642756" y="789712"/>
                    <a:pt x="1760234" y="795634"/>
                  </a:cubicBezTo>
                  <a:cubicBezTo>
                    <a:pt x="1809666" y="798172"/>
                    <a:pt x="1859220" y="800348"/>
                    <a:pt x="1908531" y="805183"/>
                  </a:cubicBezTo>
                  <a:cubicBezTo>
                    <a:pt x="1984674" y="812555"/>
                    <a:pt x="2050786" y="793822"/>
                    <a:pt x="2109525" y="757200"/>
                  </a:cubicBezTo>
                  <a:lnTo>
                    <a:pt x="2365994" y="460847"/>
                  </a:lnTo>
                  <a:cubicBezTo>
                    <a:pt x="2381102" y="434740"/>
                    <a:pt x="2395363" y="408151"/>
                    <a:pt x="2408900" y="381078"/>
                  </a:cubicBezTo>
                  <a:cubicBezTo>
                    <a:pt x="2475495" y="248009"/>
                    <a:pt x="2572547" y="148902"/>
                    <a:pt x="2696189" y="79406"/>
                  </a:cubicBezTo>
                  <a:lnTo>
                    <a:pt x="2764838" y="0"/>
                  </a:lnTo>
                  <a:cubicBezTo>
                    <a:pt x="2632857" y="57409"/>
                    <a:pt x="2522994" y="148902"/>
                    <a:pt x="2432105" y="269160"/>
                  </a:cubicBezTo>
                  <a:cubicBezTo>
                    <a:pt x="2418690" y="286926"/>
                    <a:pt x="2409504" y="307231"/>
                    <a:pt x="2400681" y="327536"/>
                  </a:cubicBezTo>
                  <a:cubicBezTo>
                    <a:pt x="2349194" y="446222"/>
                    <a:pt x="2268579" y="542428"/>
                    <a:pt x="2171164" y="625823"/>
                  </a:cubicBezTo>
                  <a:cubicBezTo>
                    <a:pt x="2100581" y="686254"/>
                    <a:pt x="2017549" y="697253"/>
                    <a:pt x="1929078" y="689759"/>
                  </a:cubicBezTo>
                  <a:cubicBezTo>
                    <a:pt x="1846287" y="682628"/>
                    <a:pt x="1763376" y="674893"/>
                    <a:pt x="1680465" y="670059"/>
                  </a:cubicBezTo>
                  <a:cubicBezTo>
                    <a:pt x="1517905" y="660390"/>
                    <a:pt x="1355467" y="647216"/>
                    <a:pt x="1192545" y="648304"/>
                  </a:cubicBezTo>
                  <a:cubicBezTo>
                    <a:pt x="1047269" y="649270"/>
                    <a:pt x="906586" y="671026"/>
                    <a:pt x="780647" y="751520"/>
                  </a:cubicBezTo>
                  <a:cubicBezTo>
                    <a:pt x="741246" y="776659"/>
                    <a:pt x="695923" y="786570"/>
                    <a:pt x="650842" y="796843"/>
                  </a:cubicBezTo>
                  <a:cubicBezTo>
                    <a:pt x="478613" y="836002"/>
                    <a:pt x="325240" y="911783"/>
                    <a:pt x="199785" y="1037479"/>
                  </a:cubicBezTo>
                  <a:cubicBezTo>
                    <a:pt x="98865" y="1138641"/>
                    <a:pt x="37467" y="1262403"/>
                    <a:pt x="0" y="1398857"/>
                  </a:cubicBezTo>
                  <a:lnTo>
                    <a:pt x="26106" y="1420491"/>
                  </a:lnTo>
                  <a:cubicBezTo>
                    <a:pt x="30941" y="1404175"/>
                    <a:pt x="36017" y="1387858"/>
                    <a:pt x="41818" y="1371663"/>
                  </a:cubicBezTo>
                  <a:cubicBezTo>
                    <a:pt x="137662" y="1100207"/>
                    <a:pt x="333337" y="950821"/>
                    <a:pt x="613858" y="907069"/>
                  </a:cubicBezTo>
                  <a:close/>
                </a:path>
              </a:pathLst>
            </a:custGeom>
            <a:grpFill/>
            <a:ln w="12077" cap="flat">
              <a:noFill/>
              <a:prstDash val="solid"/>
              <a:miter/>
            </a:ln>
          </p:spPr>
          <p:txBody>
            <a:bodyPr rtlCol="0" anchor="ctr"/>
            <a:lstStyle/>
            <a:p>
              <a:endParaRPr lang="en-ID"/>
            </a:p>
          </p:txBody>
        </p:sp>
        <p:sp>
          <p:nvSpPr>
            <p:cNvPr id="164" name="Freeform: Shape 163">
              <a:extLst>
                <a:ext uri="{FF2B5EF4-FFF2-40B4-BE49-F238E27FC236}">
                  <a16:creationId xmlns:a16="http://schemas.microsoft.com/office/drawing/2014/main" id="{ECCB397A-A211-481C-95FD-6BFD72ABDD79}"/>
                </a:ext>
              </a:extLst>
            </p:cNvPr>
            <p:cNvSpPr/>
            <p:nvPr/>
          </p:nvSpPr>
          <p:spPr>
            <a:xfrm>
              <a:off x="9529982" y="3294581"/>
              <a:ext cx="2877360" cy="1485272"/>
            </a:xfrm>
            <a:custGeom>
              <a:avLst/>
              <a:gdLst>
                <a:gd name="connsiteX0" fmla="*/ 238340 w 2877360"/>
                <a:gd name="connsiteY0" fmla="*/ 1102261 h 1485272"/>
                <a:gd name="connsiteX1" fmla="*/ 641173 w 2877360"/>
                <a:gd name="connsiteY1" fmla="*/ 873228 h 1485272"/>
                <a:gd name="connsiteX2" fmla="*/ 829234 w 2877360"/>
                <a:gd name="connsiteY2" fmla="*/ 789470 h 1485272"/>
                <a:gd name="connsiteX3" fmla="*/ 1083890 w 2877360"/>
                <a:gd name="connsiteY3" fmla="*/ 714053 h 1485272"/>
                <a:gd name="connsiteX4" fmla="*/ 1290927 w 2877360"/>
                <a:gd name="connsiteY4" fmla="*/ 709943 h 1485272"/>
                <a:gd name="connsiteX5" fmla="*/ 1659072 w 2877360"/>
                <a:gd name="connsiteY5" fmla="*/ 729160 h 1485272"/>
                <a:gd name="connsiteX6" fmla="*/ 1918442 w 2877360"/>
                <a:gd name="connsiteY6" fmla="*/ 746564 h 1485272"/>
                <a:gd name="connsiteX7" fmla="*/ 2016461 w 2877360"/>
                <a:gd name="connsiteY7" fmla="*/ 752366 h 1485272"/>
                <a:gd name="connsiteX8" fmla="*/ 2240660 w 2877360"/>
                <a:gd name="connsiteY8" fmla="*/ 661115 h 1485272"/>
                <a:gd name="connsiteX9" fmla="*/ 2427392 w 2877360"/>
                <a:gd name="connsiteY9" fmla="*/ 402833 h 1485272"/>
                <a:gd name="connsiteX10" fmla="*/ 2587897 w 2877360"/>
                <a:gd name="connsiteY10" fmla="*/ 210542 h 1485272"/>
                <a:gd name="connsiteX11" fmla="*/ 2814754 w 2877360"/>
                <a:gd name="connsiteY11" fmla="*/ 72275 h 1485272"/>
                <a:gd name="connsiteX12" fmla="*/ 2877361 w 2877360"/>
                <a:gd name="connsiteY12" fmla="*/ 0 h 1485272"/>
                <a:gd name="connsiteX13" fmla="*/ 2876152 w 2877360"/>
                <a:gd name="connsiteY13" fmla="*/ 483 h 1485272"/>
                <a:gd name="connsiteX14" fmla="*/ 2428238 w 2877360"/>
                <a:gd name="connsiteY14" fmla="*/ 320647 h 1485272"/>
                <a:gd name="connsiteX15" fmla="*/ 2393309 w 2877360"/>
                <a:gd name="connsiteY15" fmla="*/ 383012 h 1485272"/>
                <a:gd name="connsiteX16" fmla="*/ 2242231 w 2877360"/>
                <a:gd name="connsiteY16" fmla="*/ 572402 h 1485272"/>
                <a:gd name="connsiteX17" fmla="*/ 1993376 w 2877360"/>
                <a:gd name="connsiteY17" fmla="*/ 634284 h 1485272"/>
                <a:gd name="connsiteX18" fmla="*/ 1779088 w 2877360"/>
                <a:gd name="connsiteY18" fmla="*/ 619297 h 1485272"/>
                <a:gd name="connsiteX19" fmla="*/ 1429434 w 2877360"/>
                <a:gd name="connsiteY19" fmla="*/ 598750 h 1485272"/>
                <a:gd name="connsiteX20" fmla="*/ 1283554 w 2877360"/>
                <a:gd name="connsiteY20" fmla="*/ 593795 h 1485272"/>
                <a:gd name="connsiteX21" fmla="*/ 1044731 w 2877360"/>
                <a:gd name="connsiteY21" fmla="*/ 588235 h 1485272"/>
                <a:gd name="connsiteX22" fmla="*/ 848693 w 2877360"/>
                <a:gd name="connsiteY22" fmla="*/ 617121 h 1485272"/>
                <a:gd name="connsiteX23" fmla="*/ 760705 w 2877360"/>
                <a:gd name="connsiteY23" fmla="*/ 670059 h 1485272"/>
                <a:gd name="connsiteX24" fmla="*/ 563458 w 2877360"/>
                <a:gd name="connsiteY24" fmla="*/ 811467 h 1485272"/>
                <a:gd name="connsiteX25" fmla="*/ 232176 w 2877360"/>
                <a:gd name="connsiteY25" fmla="*/ 1049324 h 1485272"/>
                <a:gd name="connsiteX26" fmla="*/ 6043 w 2877360"/>
                <a:gd name="connsiteY26" fmla="*/ 1443455 h 1485272"/>
                <a:gd name="connsiteX27" fmla="*/ 0 w 2877360"/>
                <a:gd name="connsiteY27" fmla="*/ 1467144 h 1485272"/>
                <a:gd name="connsiteX28" fmla="*/ 21755 w 2877360"/>
                <a:gd name="connsiteY28" fmla="*/ 1485273 h 1485272"/>
                <a:gd name="connsiteX29" fmla="*/ 238702 w 2877360"/>
                <a:gd name="connsiteY29" fmla="*/ 1102382 h 148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77360" h="1485272">
                  <a:moveTo>
                    <a:pt x="238340" y="1102261"/>
                  </a:moveTo>
                  <a:cubicBezTo>
                    <a:pt x="352433" y="991793"/>
                    <a:pt x="489491" y="917947"/>
                    <a:pt x="641173" y="873228"/>
                  </a:cubicBezTo>
                  <a:cubicBezTo>
                    <a:pt x="708130" y="853406"/>
                    <a:pt x="770979" y="828388"/>
                    <a:pt x="829234" y="789470"/>
                  </a:cubicBezTo>
                  <a:cubicBezTo>
                    <a:pt x="905860" y="738467"/>
                    <a:pt x="993969" y="723359"/>
                    <a:pt x="1083890" y="714053"/>
                  </a:cubicBezTo>
                  <a:cubicBezTo>
                    <a:pt x="1152902" y="706922"/>
                    <a:pt x="1222035" y="707042"/>
                    <a:pt x="1290927" y="709943"/>
                  </a:cubicBezTo>
                  <a:cubicBezTo>
                    <a:pt x="1413722" y="715019"/>
                    <a:pt x="1536639" y="718645"/>
                    <a:pt x="1659072" y="729160"/>
                  </a:cubicBezTo>
                  <a:cubicBezTo>
                    <a:pt x="1745368" y="736533"/>
                    <a:pt x="1832026" y="740521"/>
                    <a:pt x="1918442" y="746564"/>
                  </a:cubicBezTo>
                  <a:cubicBezTo>
                    <a:pt x="1951075" y="748861"/>
                    <a:pt x="1983828" y="750069"/>
                    <a:pt x="2016461" y="752366"/>
                  </a:cubicBezTo>
                  <a:cubicBezTo>
                    <a:pt x="2106866" y="758771"/>
                    <a:pt x="2178537" y="720700"/>
                    <a:pt x="2240660" y="661115"/>
                  </a:cubicBezTo>
                  <a:cubicBezTo>
                    <a:pt x="2318374" y="586543"/>
                    <a:pt x="2386420" y="505445"/>
                    <a:pt x="2427392" y="402833"/>
                  </a:cubicBezTo>
                  <a:cubicBezTo>
                    <a:pt x="2459299" y="322943"/>
                    <a:pt x="2525048" y="266742"/>
                    <a:pt x="2587897" y="210542"/>
                  </a:cubicBezTo>
                  <a:cubicBezTo>
                    <a:pt x="2656546" y="149023"/>
                    <a:pt x="2733172" y="105271"/>
                    <a:pt x="2814754" y="72275"/>
                  </a:cubicBezTo>
                  <a:lnTo>
                    <a:pt x="2877361" y="0"/>
                  </a:lnTo>
                  <a:cubicBezTo>
                    <a:pt x="2877361" y="0"/>
                    <a:pt x="2876515" y="242"/>
                    <a:pt x="2876152" y="483"/>
                  </a:cubicBezTo>
                  <a:cubicBezTo>
                    <a:pt x="2698485" y="66837"/>
                    <a:pt x="2545353" y="168844"/>
                    <a:pt x="2428238" y="320647"/>
                  </a:cubicBezTo>
                  <a:cubicBezTo>
                    <a:pt x="2413493" y="339743"/>
                    <a:pt x="2399835" y="359806"/>
                    <a:pt x="2393309" y="383012"/>
                  </a:cubicBezTo>
                  <a:cubicBezTo>
                    <a:pt x="2369499" y="467615"/>
                    <a:pt x="2308222" y="521761"/>
                    <a:pt x="2242231" y="572402"/>
                  </a:cubicBezTo>
                  <a:cubicBezTo>
                    <a:pt x="2168264" y="629207"/>
                    <a:pt x="2083902" y="642502"/>
                    <a:pt x="1993376" y="634284"/>
                  </a:cubicBezTo>
                  <a:cubicBezTo>
                    <a:pt x="1922068" y="627757"/>
                    <a:pt x="1850518" y="623769"/>
                    <a:pt x="1779088" y="619297"/>
                  </a:cubicBezTo>
                  <a:cubicBezTo>
                    <a:pt x="1662577" y="612166"/>
                    <a:pt x="1546066" y="605398"/>
                    <a:pt x="1429434" y="598750"/>
                  </a:cubicBezTo>
                  <a:cubicBezTo>
                    <a:pt x="1380848" y="595970"/>
                    <a:pt x="1332262" y="596937"/>
                    <a:pt x="1283554" y="593795"/>
                  </a:cubicBezTo>
                  <a:cubicBezTo>
                    <a:pt x="1204148" y="588598"/>
                    <a:pt x="1124258" y="586664"/>
                    <a:pt x="1044731" y="588235"/>
                  </a:cubicBezTo>
                  <a:cubicBezTo>
                    <a:pt x="978619" y="589444"/>
                    <a:pt x="911783" y="592828"/>
                    <a:pt x="848693" y="617121"/>
                  </a:cubicBezTo>
                  <a:cubicBezTo>
                    <a:pt x="816181" y="629691"/>
                    <a:pt x="783669" y="643107"/>
                    <a:pt x="760705" y="670059"/>
                  </a:cubicBezTo>
                  <a:cubicBezTo>
                    <a:pt x="706438" y="733632"/>
                    <a:pt x="635492" y="772550"/>
                    <a:pt x="563458" y="811467"/>
                  </a:cubicBezTo>
                  <a:cubicBezTo>
                    <a:pt x="442959" y="876370"/>
                    <a:pt x="329832" y="952030"/>
                    <a:pt x="232176" y="1049324"/>
                  </a:cubicBezTo>
                  <a:cubicBezTo>
                    <a:pt x="120862" y="1160154"/>
                    <a:pt x="47861" y="1292619"/>
                    <a:pt x="6043" y="1443455"/>
                  </a:cubicBezTo>
                  <a:cubicBezTo>
                    <a:pt x="3868" y="1451311"/>
                    <a:pt x="2055" y="1459167"/>
                    <a:pt x="0" y="1467144"/>
                  </a:cubicBezTo>
                  <a:lnTo>
                    <a:pt x="21755" y="1485273"/>
                  </a:lnTo>
                  <a:cubicBezTo>
                    <a:pt x="61398" y="1339997"/>
                    <a:pt x="128597" y="1209103"/>
                    <a:pt x="238702" y="1102382"/>
                  </a:cubicBezTo>
                  <a:close/>
                </a:path>
              </a:pathLst>
            </a:custGeom>
            <a:grpFill/>
            <a:ln w="12077" cap="flat">
              <a:noFill/>
              <a:prstDash val="solid"/>
              <a:miter/>
            </a:ln>
          </p:spPr>
          <p:txBody>
            <a:bodyPr rtlCol="0" anchor="ctr"/>
            <a:lstStyle/>
            <a:p>
              <a:endParaRPr lang="en-ID"/>
            </a:p>
          </p:txBody>
        </p:sp>
        <p:sp>
          <p:nvSpPr>
            <p:cNvPr id="165" name="Freeform: Shape 164">
              <a:extLst>
                <a:ext uri="{FF2B5EF4-FFF2-40B4-BE49-F238E27FC236}">
                  <a16:creationId xmlns:a16="http://schemas.microsoft.com/office/drawing/2014/main" id="{D452F803-4D34-4BB3-A9CD-34925C47B6CA}"/>
                </a:ext>
              </a:extLst>
            </p:cNvPr>
            <p:cNvSpPr/>
            <p:nvPr/>
          </p:nvSpPr>
          <p:spPr>
            <a:xfrm>
              <a:off x="9639604" y="4357562"/>
              <a:ext cx="1847737" cy="526958"/>
            </a:xfrm>
            <a:custGeom>
              <a:avLst/>
              <a:gdLst>
                <a:gd name="connsiteX0" fmla="*/ 95481 w 1847737"/>
                <a:gd name="connsiteY0" fmla="*/ 405734 h 526958"/>
                <a:gd name="connsiteX1" fmla="*/ 393043 w 1847737"/>
                <a:gd name="connsiteY1" fmla="*/ 204257 h 526958"/>
                <a:gd name="connsiteX2" fmla="*/ 768561 w 1847737"/>
                <a:gd name="connsiteY2" fmla="*/ 186007 h 526958"/>
                <a:gd name="connsiteX3" fmla="*/ 1030711 w 1847737"/>
                <a:gd name="connsiteY3" fmla="*/ 204015 h 526958"/>
                <a:gd name="connsiteX4" fmla="*/ 1221431 w 1847737"/>
                <a:gd name="connsiteY4" fmla="*/ 237977 h 526958"/>
                <a:gd name="connsiteX5" fmla="*/ 1352445 w 1847737"/>
                <a:gd name="connsiteY5" fmla="*/ 388209 h 526958"/>
                <a:gd name="connsiteX6" fmla="*/ 1399340 w 1847737"/>
                <a:gd name="connsiteY6" fmla="*/ 518014 h 526958"/>
                <a:gd name="connsiteX7" fmla="*/ 1433181 w 1847737"/>
                <a:gd name="connsiteY7" fmla="*/ 478855 h 526958"/>
                <a:gd name="connsiteX8" fmla="*/ 1430885 w 1847737"/>
                <a:gd name="connsiteY8" fmla="*/ 440179 h 526958"/>
                <a:gd name="connsiteX9" fmla="*/ 1565646 w 1847737"/>
                <a:gd name="connsiteY9" fmla="*/ 258887 h 526958"/>
                <a:gd name="connsiteX10" fmla="*/ 1642272 w 1847737"/>
                <a:gd name="connsiteY10" fmla="*/ 237373 h 526958"/>
                <a:gd name="connsiteX11" fmla="*/ 1847738 w 1847737"/>
                <a:gd name="connsiteY11" fmla="*/ 0 h 526958"/>
                <a:gd name="connsiteX12" fmla="*/ 1578457 w 1847737"/>
                <a:gd name="connsiteY12" fmla="*/ 48707 h 526958"/>
                <a:gd name="connsiteX13" fmla="*/ 1430522 w 1847737"/>
                <a:gd name="connsiteY13" fmla="*/ 37588 h 526958"/>
                <a:gd name="connsiteX14" fmla="*/ 1072046 w 1847737"/>
                <a:gd name="connsiteY14" fmla="*/ 62486 h 526958"/>
                <a:gd name="connsiteX15" fmla="*/ 941152 w 1847737"/>
                <a:gd name="connsiteY15" fmla="*/ 82065 h 526958"/>
                <a:gd name="connsiteX16" fmla="*/ 561404 w 1847737"/>
                <a:gd name="connsiteY16" fmla="*/ 88954 h 526958"/>
                <a:gd name="connsiteX17" fmla="*/ 295024 w 1847737"/>
                <a:gd name="connsiteY17" fmla="*/ 142617 h 526958"/>
                <a:gd name="connsiteX18" fmla="*/ 53179 w 1847737"/>
                <a:gd name="connsiteY18" fmla="*/ 368629 h 526958"/>
                <a:gd name="connsiteX19" fmla="*/ 0 w 1847737"/>
                <a:gd name="connsiteY19" fmla="*/ 495172 h 526958"/>
                <a:gd name="connsiteX20" fmla="*/ 38192 w 1847737"/>
                <a:gd name="connsiteY20" fmla="*/ 526958 h 526958"/>
                <a:gd name="connsiteX21" fmla="*/ 95602 w 1847737"/>
                <a:gd name="connsiteY21" fmla="*/ 405613 h 52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737" h="526958">
                  <a:moveTo>
                    <a:pt x="95481" y="405734"/>
                  </a:moveTo>
                  <a:cubicBezTo>
                    <a:pt x="165823" y="295145"/>
                    <a:pt x="268072" y="232538"/>
                    <a:pt x="393043" y="204257"/>
                  </a:cubicBezTo>
                  <a:cubicBezTo>
                    <a:pt x="516927" y="176217"/>
                    <a:pt x="642623" y="180930"/>
                    <a:pt x="768561" y="186007"/>
                  </a:cubicBezTo>
                  <a:cubicBezTo>
                    <a:pt x="856186" y="189632"/>
                    <a:pt x="943569" y="193983"/>
                    <a:pt x="1030711" y="204015"/>
                  </a:cubicBezTo>
                  <a:cubicBezTo>
                    <a:pt x="1095009" y="211387"/>
                    <a:pt x="1158825" y="221298"/>
                    <a:pt x="1221431" y="237977"/>
                  </a:cubicBezTo>
                  <a:cubicBezTo>
                    <a:pt x="1299266" y="258645"/>
                    <a:pt x="1331899" y="317867"/>
                    <a:pt x="1352445" y="388209"/>
                  </a:cubicBezTo>
                  <a:cubicBezTo>
                    <a:pt x="1365378" y="432686"/>
                    <a:pt x="1379760" y="476680"/>
                    <a:pt x="1399340" y="518014"/>
                  </a:cubicBezTo>
                  <a:lnTo>
                    <a:pt x="1433181" y="478855"/>
                  </a:lnTo>
                  <a:cubicBezTo>
                    <a:pt x="1431368" y="466285"/>
                    <a:pt x="1430522" y="453474"/>
                    <a:pt x="1430885" y="440179"/>
                  </a:cubicBezTo>
                  <a:cubicBezTo>
                    <a:pt x="1432214" y="347599"/>
                    <a:pt x="1494337" y="299133"/>
                    <a:pt x="1565646" y="258887"/>
                  </a:cubicBezTo>
                  <a:cubicBezTo>
                    <a:pt x="1589939" y="245108"/>
                    <a:pt x="1616045" y="239065"/>
                    <a:pt x="1642272" y="237373"/>
                  </a:cubicBezTo>
                  <a:lnTo>
                    <a:pt x="1847738" y="0"/>
                  </a:lnTo>
                  <a:cubicBezTo>
                    <a:pt x="1758662" y="20426"/>
                    <a:pt x="1669950" y="42543"/>
                    <a:pt x="1578457" y="48707"/>
                  </a:cubicBezTo>
                  <a:cubicBezTo>
                    <a:pt x="1529025" y="52091"/>
                    <a:pt x="1479713" y="43389"/>
                    <a:pt x="1430522" y="37588"/>
                  </a:cubicBezTo>
                  <a:cubicBezTo>
                    <a:pt x="1309419" y="23326"/>
                    <a:pt x="1189282" y="15108"/>
                    <a:pt x="1072046" y="62486"/>
                  </a:cubicBezTo>
                  <a:cubicBezTo>
                    <a:pt x="1030953" y="79044"/>
                    <a:pt x="985267" y="80615"/>
                    <a:pt x="941152" y="82065"/>
                  </a:cubicBezTo>
                  <a:cubicBezTo>
                    <a:pt x="814610" y="86416"/>
                    <a:pt x="688067" y="87867"/>
                    <a:pt x="561404" y="88954"/>
                  </a:cubicBezTo>
                  <a:cubicBezTo>
                    <a:pt x="469790" y="89680"/>
                    <a:pt x="379990" y="104787"/>
                    <a:pt x="295024" y="142617"/>
                  </a:cubicBezTo>
                  <a:cubicBezTo>
                    <a:pt x="188182" y="190237"/>
                    <a:pt x="108776" y="266501"/>
                    <a:pt x="53179" y="368629"/>
                  </a:cubicBezTo>
                  <a:cubicBezTo>
                    <a:pt x="30820" y="409480"/>
                    <a:pt x="13657" y="451782"/>
                    <a:pt x="0" y="495172"/>
                  </a:cubicBezTo>
                  <a:lnTo>
                    <a:pt x="38192" y="526958"/>
                  </a:lnTo>
                  <a:cubicBezTo>
                    <a:pt x="52696" y="484898"/>
                    <a:pt x="71067" y="444168"/>
                    <a:pt x="95602" y="405613"/>
                  </a:cubicBezTo>
                  <a:close/>
                </a:path>
              </a:pathLst>
            </a:custGeom>
            <a:grpFill/>
            <a:ln w="12077" cap="flat">
              <a:noFill/>
              <a:prstDash val="solid"/>
              <a:miter/>
            </a:ln>
          </p:spPr>
          <p:txBody>
            <a:bodyPr rtlCol="0" anchor="ctr"/>
            <a:lstStyle/>
            <a:p>
              <a:endParaRPr lang="en-ID"/>
            </a:p>
          </p:txBody>
        </p:sp>
        <p:sp>
          <p:nvSpPr>
            <p:cNvPr id="166" name="Freeform: Shape 165">
              <a:extLst>
                <a:ext uri="{FF2B5EF4-FFF2-40B4-BE49-F238E27FC236}">
                  <a16:creationId xmlns:a16="http://schemas.microsoft.com/office/drawing/2014/main" id="{45539A3F-C143-48EC-AF0A-B139A0553C10}"/>
                </a:ext>
              </a:extLst>
            </p:cNvPr>
            <p:cNvSpPr/>
            <p:nvPr/>
          </p:nvSpPr>
          <p:spPr>
            <a:xfrm>
              <a:off x="9690970" y="4567134"/>
              <a:ext cx="1337821" cy="367181"/>
            </a:xfrm>
            <a:custGeom>
              <a:avLst/>
              <a:gdLst>
                <a:gd name="connsiteX0" fmla="*/ 1285730 w 1337821"/>
                <a:gd name="connsiteY0" fmla="*/ 208368 h 367181"/>
                <a:gd name="connsiteX1" fmla="*/ 1092834 w 1337821"/>
                <a:gd name="connsiteY1" fmla="*/ 49435 h 367181"/>
                <a:gd name="connsiteX2" fmla="*/ 825125 w 1337821"/>
                <a:gd name="connsiteY2" fmla="*/ 11001 h 367181"/>
                <a:gd name="connsiteX3" fmla="*/ 514872 w 1337821"/>
                <a:gd name="connsiteY3" fmla="*/ 848 h 367181"/>
                <a:gd name="connsiteX4" fmla="*/ 274840 w 1337821"/>
                <a:gd name="connsiteY4" fmla="*/ 41216 h 367181"/>
                <a:gd name="connsiteX5" fmla="*/ 846 w 1337821"/>
                <a:gd name="connsiteY5" fmla="*/ 325725 h 367181"/>
                <a:gd name="connsiteX6" fmla="*/ 0 w 1337821"/>
                <a:gd name="connsiteY6" fmla="*/ 328505 h 367181"/>
                <a:gd name="connsiteX7" fmla="*/ 46532 w 1337821"/>
                <a:gd name="connsiteY7" fmla="*/ 367181 h 367181"/>
                <a:gd name="connsiteX8" fmla="*/ 126542 w 1337821"/>
                <a:gd name="connsiteY8" fmla="*/ 241847 h 367181"/>
                <a:gd name="connsiteX9" fmla="*/ 410568 w 1337821"/>
                <a:gd name="connsiteY9" fmla="*/ 111679 h 367181"/>
                <a:gd name="connsiteX10" fmla="*/ 844583 w 1337821"/>
                <a:gd name="connsiteY10" fmla="*/ 119777 h 367181"/>
                <a:gd name="connsiteX11" fmla="*/ 1011856 w 1337821"/>
                <a:gd name="connsiteY11" fmla="*/ 149750 h 367181"/>
                <a:gd name="connsiteX12" fmla="*/ 1284400 w 1337821"/>
                <a:gd name="connsiteY12" fmla="*/ 327297 h 367181"/>
                <a:gd name="connsiteX13" fmla="*/ 1307485 w 1337821"/>
                <a:gd name="connsiteY13" fmla="*/ 355095 h 367181"/>
                <a:gd name="connsiteX14" fmla="*/ 1337821 w 1337821"/>
                <a:gd name="connsiteY14" fmla="*/ 320045 h 367181"/>
                <a:gd name="connsiteX15" fmla="*/ 1333470 w 1337821"/>
                <a:gd name="connsiteY15" fmla="*/ 312068 h 367181"/>
                <a:gd name="connsiteX16" fmla="*/ 1285730 w 1337821"/>
                <a:gd name="connsiteY16" fmla="*/ 208368 h 3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7821" h="367181">
                  <a:moveTo>
                    <a:pt x="1285730" y="208368"/>
                  </a:moveTo>
                  <a:cubicBezTo>
                    <a:pt x="1249713" y="120623"/>
                    <a:pt x="1182755" y="71190"/>
                    <a:pt x="1092834" y="49435"/>
                  </a:cubicBezTo>
                  <a:cubicBezTo>
                    <a:pt x="1004846" y="28163"/>
                    <a:pt x="915167" y="17769"/>
                    <a:pt x="825125" y="11001"/>
                  </a:cubicBezTo>
                  <a:cubicBezTo>
                    <a:pt x="721788" y="3265"/>
                    <a:pt x="618451" y="-2173"/>
                    <a:pt x="514872" y="848"/>
                  </a:cubicBezTo>
                  <a:cubicBezTo>
                    <a:pt x="433169" y="3265"/>
                    <a:pt x="352192" y="12935"/>
                    <a:pt x="274840" y="41216"/>
                  </a:cubicBezTo>
                  <a:cubicBezTo>
                    <a:pt x="137662" y="91374"/>
                    <a:pt x="49191" y="189151"/>
                    <a:pt x="846" y="325725"/>
                  </a:cubicBezTo>
                  <a:cubicBezTo>
                    <a:pt x="483" y="326692"/>
                    <a:pt x="242" y="327538"/>
                    <a:pt x="0" y="328505"/>
                  </a:cubicBezTo>
                  <a:lnTo>
                    <a:pt x="46532" y="367181"/>
                  </a:lnTo>
                  <a:cubicBezTo>
                    <a:pt x="65749" y="321858"/>
                    <a:pt x="91493" y="279677"/>
                    <a:pt x="126542" y="241847"/>
                  </a:cubicBezTo>
                  <a:cubicBezTo>
                    <a:pt x="203048" y="159419"/>
                    <a:pt x="303122" y="127149"/>
                    <a:pt x="410568" y="111679"/>
                  </a:cubicBezTo>
                  <a:cubicBezTo>
                    <a:pt x="555602" y="90890"/>
                    <a:pt x="700153" y="103823"/>
                    <a:pt x="844583" y="119777"/>
                  </a:cubicBezTo>
                  <a:cubicBezTo>
                    <a:pt x="901026" y="125941"/>
                    <a:pt x="956502" y="137302"/>
                    <a:pt x="1011856" y="149750"/>
                  </a:cubicBezTo>
                  <a:cubicBezTo>
                    <a:pt x="1124862" y="175011"/>
                    <a:pt x="1212366" y="237980"/>
                    <a:pt x="1284400" y="327297"/>
                  </a:cubicBezTo>
                  <a:cubicBezTo>
                    <a:pt x="1292014" y="336724"/>
                    <a:pt x="1299750" y="345909"/>
                    <a:pt x="1307485" y="355095"/>
                  </a:cubicBezTo>
                  <a:lnTo>
                    <a:pt x="1337821" y="320045"/>
                  </a:lnTo>
                  <a:cubicBezTo>
                    <a:pt x="1336371" y="317386"/>
                    <a:pt x="1334920" y="314727"/>
                    <a:pt x="1333470" y="312068"/>
                  </a:cubicBezTo>
                  <a:cubicBezTo>
                    <a:pt x="1316187" y="278226"/>
                    <a:pt x="1300112" y="243539"/>
                    <a:pt x="1285730" y="208368"/>
                  </a:cubicBezTo>
                  <a:close/>
                </a:path>
              </a:pathLst>
            </a:custGeom>
            <a:grpFill/>
            <a:ln w="12077" cap="flat">
              <a:noFill/>
              <a:prstDash val="solid"/>
              <a:miter/>
            </a:ln>
          </p:spPr>
          <p:txBody>
            <a:bodyPr rtlCol="0" anchor="ctr"/>
            <a:lstStyle/>
            <a:p>
              <a:endParaRPr lang="en-ID"/>
            </a:p>
          </p:txBody>
        </p:sp>
        <p:sp>
          <p:nvSpPr>
            <p:cNvPr id="167" name="Freeform: Shape 166">
              <a:extLst>
                <a:ext uri="{FF2B5EF4-FFF2-40B4-BE49-F238E27FC236}">
                  <a16:creationId xmlns:a16="http://schemas.microsoft.com/office/drawing/2014/main" id="{5B18B748-9F77-4D90-9110-4C09D91FC050}"/>
                </a:ext>
              </a:extLst>
            </p:cNvPr>
            <p:cNvSpPr/>
            <p:nvPr/>
          </p:nvSpPr>
          <p:spPr>
            <a:xfrm>
              <a:off x="12990260" y="1135865"/>
              <a:ext cx="482601" cy="979992"/>
            </a:xfrm>
            <a:custGeom>
              <a:avLst/>
              <a:gdLst>
                <a:gd name="connsiteX0" fmla="*/ 191929 w 482601"/>
                <a:gd name="connsiteY0" fmla="*/ 938856 h 979992"/>
                <a:gd name="connsiteX1" fmla="*/ 146847 w 482601"/>
                <a:gd name="connsiteY1" fmla="*/ 936439 h 979992"/>
                <a:gd name="connsiteX2" fmla="*/ 104546 w 482601"/>
                <a:gd name="connsiteY2" fmla="*/ 858362 h 979992"/>
                <a:gd name="connsiteX3" fmla="*/ 187578 w 482601"/>
                <a:gd name="connsiteY3" fmla="*/ 716228 h 979992"/>
                <a:gd name="connsiteX4" fmla="*/ 313758 w 482601"/>
                <a:gd name="connsiteY4" fmla="*/ 438971 h 979992"/>
                <a:gd name="connsiteX5" fmla="*/ 213563 w 482601"/>
                <a:gd name="connsiteY5" fmla="*/ 125938 h 979992"/>
                <a:gd name="connsiteX6" fmla="*/ 57530 w 482601"/>
                <a:gd name="connsiteY6" fmla="*/ 0 h 979992"/>
                <a:gd name="connsiteX7" fmla="*/ 0 w 482601"/>
                <a:gd name="connsiteY7" fmla="*/ 34204 h 979992"/>
                <a:gd name="connsiteX8" fmla="*/ 16558 w 482601"/>
                <a:gd name="connsiteY8" fmla="*/ 49553 h 979992"/>
                <a:gd name="connsiteX9" fmla="*/ 197247 w 482601"/>
                <a:gd name="connsiteY9" fmla="*/ 221298 h 979992"/>
                <a:gd name="connsiteX10" fmla="*/ 253931 w 482601"/>
                <a:gd name="connsiteY10" fmla="*/ 437883 h 979992"/>
                <a:gd name="connsiteX11" fmla="*/ 140200 w 482601"/>
                <a:gd name="connsiteY11" fmla="*/ 713569 h 979992"/>
                <a:gd name="connsiteX12" fmla="*/ 27436 w 482601"/>
                <a:gd name="connsiteY12" fmla="*/ 884105 h 979992"/>
                <a:gd name="connsiteX13" fmla="*/ 78681 w 482601"/>
                <a:gd name="connsiteY13" fmla="*/ 979103 h 979992"/>
                <a:gd name="connsiteX14" fmla="*/ 253931 w 482601"/>
                <a:gd name="connsiteY14" fmla="*/ 976444 h 979992"/>
                <a:gd name="connsiteX15" fmla="*/ 441992 w 482601"/>
                <a:gd name="connsiteY15" fmla="*/ 974631 h 979992"/>
                <a:gd name="connsiteX16" fmla="*/ 482602 w 482601"/>
                <a:gd name="connsiteY16" fmla="*/ 927736 h 979992"/>
                <a:gd name="connsiteX17" fmla="*/ 481272 w 482601"/>
                <a:gd name="connsiteY17" fmla="*/ 927736 h 979992"/>
                <a:gd name="connsiteX18" fmla="*/ 192050 w 482601"/>
                <a:gd name="connsiteY18" fmla="*/ 938856 h 9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601" h="979992">
                  <a:moveTo>
                    <a:pt x="191929" y="938856"/>
                  </a:moveTo>
                  <a:cubicBezTo>
                    <a:pt x="176942" y="938372"/>
                    <a:pt x="161713" y="938735"/>
                    <a:pt x="146847" y="936439"/>
                  </a:cubicBezTo>
                  <a:cubicBezTo>
                    <a:pt x="100436" y="929429"/>
                    <a:pt x="85087" y="900905"/>
                    <a:pt x="104546" y="858362"/>
                  </a:cubicBezTo>
                  <a:cubicBezTo>
                    <a:pt x="127509" y="808204"/>
                    <a:pt x="159175" y="763123"/>
                    <a:pt x="187578" y="716228"/>
                  </a:cubicBezTo>
                  <a:cubicBezTo>
                    <a:pt x="240515" y="628724"/>
                    <a:pt x="285959" y="538078"/>
                    <a:pt x="313758" y="438971"/>
                  </a:cubicBezTo>
                  <a:cubicBezTo>
                    <a:pt x="350862" y="306506"/>
                    <a:pt x="322097" y="212596"/>
                    <a:pt x="213563" y="125938"/>
                  </a:cubicBezTo>
                  <a:cubicBezTo>
                    <a:pt x="161351" y="84241"/>
                    <a:pt x="110226" y="41093"/>
                    <a:pt x="57530" y="0"/>
                  </a:cubicBezTo>
                  <a:lnTo>
                    <a:pt x="0" y="34204"/>
                  </a:lnTo>
                  <a:cubicBezTo>
                    <a:pt x="5560" y="39280"/>
                    <a:pt x="11119" y="44356"/>
                    <a:pt x="16558" y="49553"/>
                  </a:cubicBezTo>
                  <a:cubicBezTo>
                    <a:pt x="76989" y="106600"/>
                    <a:pt x="144309" y="156275"/>
                    <a:pt x="197247" y="221298"/>
                  </a:cubicBezTo>
                  <a:cubicBezTo>
                    <a:pt x="249217" y="285113"/>
                    <a:pt x="266621" y="357631"/>
                    <a:pt x="253931" y="437883"/>
                  </a:cubicBezTo>
                  <a:cubicBezTo>
                    <a:pt x="237856" y="538682"/>
                    <a:pt x="193983" y="628361"/>
                    <a:pt x="140200" y="713569"/>
                  </a:cubicBezTo>
                  <a:cubicBezTo>
                    <a:pt x="103820" y="771220"/>
                    <a:pt x="63694" y="826454"/>
                    <a:pt x="27436" y="884105"/>
                  </a:cubicBezTo>
                  <a:cubicBezTo>
                    <a:pt x="-10998" y="945262"/>
                    <a:pt x="5802" y="976444"/>
                    <a:pt x="78681" y="979103"/>
                  </a:cubicBezTo>
                  <a:cubicBezTo>
                    <a:pt x="137057" y="981278"/>
                    <a:pt x="195434" y="979103"/>
                    <a:pt x="253931" y="976444"/>
                  </a:cubicBezTo>
                  <a:cubicBezTo>
                    <a:pt x="316538" y="973422"/>
                    <a:pt x="379627" y="969796"/>
                    <a:pt x="441992" y="974631"/>
                  </a:cubicBezTo>
                  <a:lnTo>
                    <a:pt x="482602" y="927736"/>
                  </a:lnTo>
                  <a:cubicBezTo>
                    <a:pt x="482602" y="927736"/>
                    <a:pt x="481756" y="927736"/>
                    <a:pt x="481272" y="927736"/>
                  </a:cubicBezTo>
                  <a:cubicBezTo>
                    <a:pt x="384704" y="928220"/>
                    <a:pt x="288739" y="942119"/>
                    <a:pt x="192050" y="938856"/>
                  </a:cubicBezTo>
                  <a:close/>
                </a:path>
              </a:pathLst>
            </a:custGeom>
            <a:grpFill/>
            <a:ln w="12077" cap="flat">
              <a:noFill/>
              <a:prstDash val="solid"/>
              <a:miter/>
            </a:ln>
          </p:spPr>
          <p:txBody>
            <a:bodyPr rtlCol="0" anchor="ctr"/>
            <a:lstStyle/>
            <a:p>
              <a:endParaRPr lang="en-ID"/>
            </a:p>
          </p:txBody>
        </p:sp>
        <p:sp>
          <p:nvSpPr>
            <p:cNvPr id="168" name="Freeform: Shape 167">
              <a:extLst>
                <a:ext uri="{FF2B5EF4-FFF2-40B4-BE49-F238E27FC236}">
                  <a16:creationId xmlns:a16="http://schemas.microsoft.com/office/drawing/2014/main" id="{581D38C9-BC07-4881-8ADF-62002A2C549F}"/>
                </a:ext>
              </a:extLst>
            </p:cNvPr>
            <p:cNvSpPr/>
            <p:nvPr/>
          </p:nvSpPr>
          <p:spPr>
            <a:xfrm>
              <a:off x="13764808" y="1388950"/>
              <a:ext cx="55532" cy="161116"/>
            </a:xfrm>
            <a:custGeom>
              <a:avLst/>
              <a:gdLst>
                <a:gd name="connsiteX0" fmla="*/ 18548 w 55532"/>
                <a:gd name="connsiteY0" fmla="*/ 69737 h 161116"/>
                <a:gd name="connsiteX1" fmla="*/ 1869 w 55532"/>
                <a:gd name="connsiteY1" fmla="*/ 117236 h 161116"/>
                <a:gd name="connsiteX2" fmla="*/ 42238 w 55532"/>
                <a:gd name="connsiteY2" fmla="*/ 160263 h 161116"/>
                <a:gd name="connsiteX3" fmla="*/ 46710 w 55532"/>
                <a:gd name="connsiteY3" fmla="*/ 159417 h 161116"/>
                <a:gd name="connsiteX4" fmla="*/ 55532 w 55532"/>
                <a:gd name="connsiteY4" fmla="*/ 0 h 161116"/>
                <a:gd name="connsiteX5" fmla="*/ 18548 w 55532"/>
                <a:gd name="connsiteY5" fmla="*/ 69858 h 16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32" h="161116">
                  <a:moveTo>
                    <a:pt x="18548" y="69737"/>
                  </a:moveTo>
                  <a:cubicBezTo>
                    <a:pt x="11659" y="84966"/>
                    <a:pt x="5858" y="101041"/>
                    <a:pt x="1869" y="117236"/>
                  </a:cubicBezTo>
                  <a:cubicBezTo>
                    <a:pt x="-5745" y="148298"/>
                    <a:pt x="10330" y="165218"/>
                    <a:pt x="42238" y="160263"/>
                  </a:cubicBezTo>
                  <a:cubicBezTo>
                    <a:pt x="43809" y="160021"/>
                    <a:pt x="45259" y="159659"/>
                    <a:pt x="46710" y="159417"/>
                  </a:cubicBezTo>
                  <a:lnTo>
                    <a:pt x="55532" y="0"/>
                  </a:lnTo>
                  <a:cubicBezTo>
                    <a:pt x="42238" y="22722"/>
                    <a:pt x="29547" y="45807"/>
                    <a:pt x="18548" y="69858"/>
                  </a:cubicBezTo>
                  <a:close/>
                </a:path>
              </a:pathLst>
            </a:custGeom>
            <a:grpFill/>
            <a:ln w="12077" cap="flat">
              <a:noFill/>
              <a:prstDash val="solid"/>
              <a:miter/>
            </a:ln>
          </p:spPr>
          <p:txBody>
            <a:bodyPr rtlCol="0" anchor="ctr"/>
            <a:lstStyle/>
            <a:p>
              <a:endParaRPr lang="en-ID"/>
            </a:p>
          </p:txBody>
        </p:sp>
        <p:sp>
          <p:nvSpPr>
            <p:cNvPr id="169" name="Freeform: Shape 168">
              <a:extLst>
                <a:ext uri="{FF2B5EF4-FFF2-40B4-BE49-F238E27FC236}">
                  <a16:creationId xmlns:a16="http://schemas.microsoft.com/office/drawing/2014/main" id="{EBC6A69F-B438-4209-BF55-94FDD9FAD7A1}"/>
                </a:ext>
              </a:extLst>
            </p:cNvPr>
            <p:cNvSpPr/>
            <p:nvPr/>
          </p:nvSpPr>
          <p:spPr>
            <a:xfrm>
              <a:off x="13652100" y="673689"/>
              <a:ext cx="207519" cy="103336"/>
            </a:xfrm>
            <a:custGeom>
              <a:avLst/>
              <a:gdLst>
                <a:gd name="connsiteX0" fmla="*/ 156879 w 207519"/>
                <a:gd name="connsiteY0" fmla="*/ 10152 h 103336"/>
                <a:gd name="connsiteX1" fmla="*/ 0 w 207519"/>
                <a:gd name="connsiteY1" fmla="*/ 103337 h 103336"/>
                <a:gd name="connsiteX2" fmla="*/ 148660 w 207519"/>
                <a:gd name="connsiteY2" fmla="*/ 70825 h 103336"/>
                <a:gd name="connsiteX3" fmla="*/ 204498 w 207519"/>
                <a:gd name="connsiteY3" fmla="*/ 55959 h 103336"/>
                <a:gd name="connsiteX4" fmla="*/ 207520 w 207519"/>
                <a:gd name="connsiteY4" fmla="*/ 0 h 103336"/>
                <a:gd name="connsiteX5" fmla="*/ 156879 w 207519"/>
                <a:gd name="connsiteY5" fmla="*/ 10273 h 10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19" h="103336">
                  <a:moveTo>
                    <a:pt x="156879" y="10152"/>
                  </a:moveTo>
                  <a:lnTo>
                    <a:pt x="0" y="103337"/>
                  </a:lnTo>
                  <a:cubicBezTo>
                    <a:pt x="49795" y="95964"/>
                    <a:pt x="99228" y="84362"/>
                    <a:pt x="148660" y="70825"/>
                  </a:cubicBezTo>
                  <a:cubicBezTo>
                    <a:pt x="167273" y="65749"/>
                    <a:pt x="185886" y="60673"/>
                    <a:pt x="204498" y="55959"/>
                  </a:cubicBezTo>
                  <a:lnTo>
                    <a:pt x="207520" y="0"/>
                  </a:lnTo>
                  <a:cubicBezTo>
                    <a:pt x="190599" y="3384"/>
                    <a:pt x="173679" y="6768"/>
                    <a:pt x="156879" y="10273"/>
                  </a:cubicBezTo>
                  <a:close/>
                </a:path>
              </a:pathLst>
            </a:custGeom>
            <a:grpFill/>
            <a:ln w="12077" cap="flat">
              <a:noFill/>
              <a:prstDash val="solid"/>
              <a:miter/>
            </a:ln>
          </p:spPr>
          <p:txBody>
            <a:bodyPr rtlCol="0" anchor="ctr"/>
            <a:lstStyle/>
            <a:p>
              <a:endParaRPr lang="en-ID"/>
            </a:p>
          </p:txBody>
        </p:sp>
        <p:sp>
          <p:nvSpPr>
            <p:cNvPr id="170" name="Freeform: Shape 169">
              <a:extLst>
                <a:ext uri="{FF2B5EF4-FFF2-40B4-BE49-F238E27FC236}">
                  <a16:creationId xmlns:a16="http://schemas.microsoft.com/office/drawing/2014/main" id="{4A3F6DC2-4485-41A5-A14E-8E265744594F}"/>
                </a:ext>
              </a:extLst>
            </p:cNvPr>
            <p:cNvSpPr/>
            <p:nvPr/>
          </p:nvSpPr>
          <p:spPr>
            <a:xfrm>
              <a:off x="10464729" y="5537658"/>
              <a:ext cx="1087" cy="725"/>
            </a:xfrm>
            <a:custGeom>
              <a:avLst/>
              <a:gdLst>
                <a:gd name="connsiteX0" fmla="*/ 0 w 1087"/>
                <a:gd name="connsiteY0" fmla="*/ 242 h 725"/>
                <a:gd name="connsiteX1" fmla="*/ 483 w 1087"/>
                <a:gd name="connsiteY1" fmla="*/ 725 h 725"/>
                <a:gd name="connsiteX2" fmla="*/ 1088 w 1087"/>
                <a:gd name="connsiteY2" fmla="*/ 0 h 725"/>
                <a:gd name="connsiteX3" fmla="*/ 0 w 1087"/>
                <a:gd name="connsiteY3" fmla="*/ 242 h 725"/>
              </a:gdLst>
              <a:ahLst/>
              <a:cxnLst>
                <a:cxn ang="0">
                  <a:pos x="connsiteX0" y="connsiteY0"/>
                </a:cxn>
                <a:cxn ang="0">
                  <a:pos x="connsiteX1" y="connsiteY1"/>
                </a:cxn>
                <a:cxn ang="0">
                  <a:pos x="connsiteX2" y="connsiteY2"/>
                </a:cxn>
                <a:cxn ang="0">
                  <a:pos x="connsiteX3" y="connsiteY3"/>
                </a:cxn>
              </a:cxnLst>
              <a:rect l="l" t="t" r="r" b="b"/>
              <a:pathLst>
                <a:path w="1087" h="725">
                  <a:moveTo>
                    <a:pt x="0" y="242"/>
                  </a:moveTo>
                  <a:lnTo>
                    <a:pt x="483" y="725"/>
                  </a:lnTo>
                  <a:lnTo>
                    <a:pt x="1088" y="0"/>
                  </a:lnTo>
                  <a:cubicBezTo>
                    <a:pt x="1088" y="0"/>
                    <a:pt x="363" y="242"/>
                    <a:pt x="0" y="242"/>
                  </a:cubicBezTo>
                  <a:close/>
                </a:path>
              </a:pathLst>
            </a:custGeom>
            <a:grpFill/>
            <a:ln w="12077" cap="flat">
              <a:noFill/>
              <a:prstDash val="solid"/>
              <a:miter/>
            </a:ln>
          </p:spPr>
          <p:txBody>
            <a:bodyPr rtlCol="0" anchor="ctr"/>
            <a:lstStyle/>
            <a:p>
              <a:endParaRPr lang="en-ID"/>
            </a:p>
          </p:txBody>
        </p:sp>
        <p:sp>
          <p:nvSpPr>
            <p:cNvPr id="171" name="Freeform: Shape 170">
              <a:extLst>
                <a:ext uri="{FF2B5EF4-FFF2-40B4-BE49-F238E27FC236}">
                  <a16:creationId xmlns:a16="http://schemas.microsoft.com/office/drawing/2014/main" id="{D03006B6-A03F-4C38-BCFF-F0E182AC14C5}"/>
                </a:ext>
              </a:extLst>
            </p:cNvPr>
            <p:cNvSpPr/>
            <p:nvPr/>
          </p:nvSpPr>
          <p:spPr>
            <a:xfrm>
              <a:off x="13151974" y="1029869"/>
              <a:ext cx="516080" cy="953545"/>
            </a:xfrm>
            <a:custGeom>
              <a:avLst/>
              <a:gdLst>
                <a:gd name="connsiteX0" fmla="*/ 351346 w 516080"/>
                <a:gd name="connsiteY0" fmla="*/ 862834 h 953545"/>
                <a:gd name="connsiteX1" fmla="*/ 248976 w 516080"/>
                <a:gd name="connsiteY1" fmla="*/ 869360 h 953545"/>
                <a:gd name="connsiteX2" fmla="*/ 211146 w 516080"/>
                <a:gd name="connsiteY2" fmla="*/ 822466 h 953545"/>
                <a:gd name="connsiteX3" fmla="*/ 249701 w 516080"/>
                <a:gd name="connsiteY3" fmla="*/ 696528 h 953545"/>
                <a:gd name="connsiteX4" fmla="*/ 474504 w 516080"/>
                <a:gd name="connsiteY4" fmla="*/ 268555 h 953545"/>
                <a:gd name="connsiteX5" fmla="*/ 496622 w 516080"/>
                <a:gd name="connsiteY5" fmla="*/ 206191 h 953545"/>
                <a:gd name="connsiteX6" fmla="*/ 457463 w 516080"/>
                <a:gd name="connsiteY6" fmla="*/ 135003 h 953545"/>
                <a:gd name="connsiteX7" fmla="*/ 383374 w 516080"/>
                <a:gd name="connsiteY7" fmla="*/ 114215 h 953545"/>
                <a:gd name="connsiteX8" fmla="*/ 74693 w 516080"/>
                <a:gd name="connsiteY8" fmla="*/ 0 h 953545"/>
                <a:gd name="connsiteX9" fmla="*/ 0 w 516080"/>
                <a:gd name="connsiteY9" fmla="*/ 44356 h 953545"/>
                <a:gd name="connsiteX10" fmla="*/ 203773 w 516080"/>
                <a:gd name="connsiteY10" fmla="*/ 165339 h 953545"/>
                <a:gd name="connsiteX11" fmla="*/ 292728 w 516080"/>
                <a:gd name="connsiteY11" fmla="*/ 240515 h 953545"/>
                <a:gd name="connsiteX12" fmla="*/ 314845 w 516080"/>
                <a:gd name="connsiteY12" fmla="*/ 376727 h 953545"/>
                <a:gd name="connsiteX13" fmla="*/ 232538 w 516080"/>
                <a:gd name="connsiteY13" fmla="*/ 598025 h 953545"/>
                <a:gd name="connsiteX14" fmla="*/ 118566 w 516080"/>
                <a:gd name="connsiteY14" fmla="*/ 832256 h 953545"/>
                <a:gd name="connsiteX15" fmla="*/ 102491 w 516080"/>
                <a:gd name="connsiteY15" fmla="*/ 871536 h 953545"/>
                <a:gd name="connsiteX16" fmla="*/ 161351 w 516080"/>
                <a:gd name="connsiteY16" fmla="*/ 953118 h 953545"/>
                <a:gd name="connsiteX17" fmla="*/ 412018 w 516080"/>
                <a:gd name="connsiteY17" fmla="*/ 912629 h 953545"/>
                <a:gd name="connsiteX18" fmla="*/ 430873 w 516080"/>
                <a:gd name="connsiteY18" fmla="*/ 906827 h 953545"/>
                <a:gd name="connsiteX19" fmla="*/ 516081 w 516080"/>
                <a:gd name="connsiteY19" fmla="*/ 808446 h 953545"/>
                <a:gd name="connsiteX20" fmla="*/ 351466 w 516080"/>
                <a:gd name="connsiteY20" fmla="*/ 863196 h 95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080" h="953545">
                  <a:moveTo>
                    <a:pt x="351346" y="862834"/>
                  </a:moveTo>
                  <a:cubicBezTo>
                    <a:pt x="317867" y="870448"/>
                    <a:pt x="284026" y="878183"/>
                    <a:pt x="248976" y="869360"/>
                  </a:cubicBezTo>
                  <a:cubicBezTo>
                    <a:pt x="223836" y="863075"/>
                    <a:pt x="211146" y="848451"/>
                    <a:pt x="211146" y="822466"/>
                  </a:cubicBezTo>
                  <a:cubicBezTo>
                    <a:pt x="211146" y="776538"/>
                    <a:pt x="231692" y="736775"/>
                    <a:pt x="249701" y="696528"/>
                  </a:cubicBezTo>
                  <a:cubicBezTo>
                    <a:pt x="315450" y="549076"/>
                    <a:pt x="401745" y="412381"/>
                    <a:pt x="474504" y="268555"/>
                  </a:cubicBezTo>
                  <a:cubicBezTo>
                    <a:pt x="484536" y="248613"/>
                    <a:pt x="492513" y="228067"/>
                    <a:pt x="496622" y="206191"/>
                  </a:cubicBezTo>
                  <a:cubicBezTo>
                    <a:pt x="503390" y="170536"/>
                    <a:pt x="491545" y="147452"/>
                    <a:pt x="457463" y="135003"/>
                  </a:cubicBezTo>
                  <a:cubicBezTo>
                    <a:pt x="433411" y="126301"/>
                    <a:pt x="408393" y="119774"/>
                    <a:pt x="383374" y="114215"/>
                  </a:cubicBezTo>
                  <a:cubicBezTo>
                    <a:pt x="274598" y="90284"/>
                    <a:pt x="172953" y="49312"/>
                    <a:pt x="74693" y="0"/>
                  </a:cubicBezTo>
                  <a:lnTo>
                    <a:pt x="0" y="44356"/>
                  </a:lnTo>
                  <a:cubicBezTo>
                    <a:pt x="67199" y="85933"/>
                    <a:pt x="136453" y="124004"/>
                    <a:pt x="203773" y="165339"/>
                  </a:cubicBezTo>
                  <a:cubicBezTo>
                    <a:pt x="237252" y="186007"/>
                    <a:pt x="267709" y="210300"/>
                    <a:pt x="292728" y="240515"/>
                  </a:cubicBezTo>
                  <a:cubicBezTo>
                    <a:pt x="326327" y="281004"/>
                    <a:pt x="325602" y="328382"/>
                    <a:pt x="314845" y="376727"/>
                  </a:cubicBezTo>
                  <a:cubicBezTo>
                    <a:pt x="297562" y="454199"/>
                    <a:pt x="265896" y="526596"/>
                    <a:pt x="232538" y="598025"/>
                  </a:cubicBezTo>
                  <a:cubicBezTo>
                    <a:pt x="195917" y="676706"/>
                    <a:pt x="156516" y="754058"/>
                    <a:pt x="118566" y="832256"/>
                  </a:cubicBezTo>
                  <a:cubicBezTo>
                    <a:pt x="112401" y="844946"/>
                    <a:pt x="106600" y="857999"/>
                    <a:pt x="102491" y="871536"/>
                  </a:cubicBezTo>
                  <a:cubicBezTo>
                    <a:pt x="86416" y="925198"/>
                    <a:pt x="104425" y="950700"/>
                    <a:pt x="161351" y="953118"/>
                  </a:cubicBezTo>
                  <a:cubicBezTo>
                    <a:pt x="247525" y="956743"/>
                    <a:pt x="330195" y="936801"/>
                    <a:pt x="412018" y="912629"/>
                  </a:cubicBezTo>
                  <a:cubicBezTo>
                    <a:pt x="418303" y="910816"/>
                    <a:pt x="424588" y="908761"/>
                    <a:pt x="430873" y="906827"/>
                  </a:cubicBezTo>
                  <a:lnTo>
                    <a:pt x="516081" y="808446"/>
                  </a:lnTo>
                  <a:cubicBezTo>
                    <a:pt x="462297" y="829717"/>
                    <a:pt x="408151" y="850264"/>
                    <a:pt x="351466" y="863196"/>
                  </a:cubicBezTo>
                  <a:close/>
                </a:path>
              </a:pathLst>
            </a:custGeom>
            <a:grpFill/>
            <a:ln w="12077" cap="flat">
              <a:noFill/>
              <a:prstDash val="solid"/>
              <a:miter/>
            </a:ln>
          </p:spPr>
          <p:txBody>
            <a:bodyPr rtlCol="0" anchor="ctr"/>
            <a:lstStyle/>
            <a:p>
              <a:endParaRPr lang="en-ID"/>
            </a:p>
          </p:txBody>
        </p:sp>
        <p:sp>
          <p:nvSpPr>
            <p:cNvPr id="172" name="Freeform: Shape 171">
              <a:extLst>
                <a:ext uri="{FF2B5EF4-FFF2-40B4-BE49-F238E27FC236}">
                  <a16:creationId xmlns:a16="http://schemas.microsoft.com/office/drawing/2014/main" id="{568DA27D-11D3-45EB-927F-B4B462B28556}"/>
                </a:ext>
              </a:extLst>
            </p:cNvPr>
            <p:cNvSpPr/>
            <p:nvPr/>
          </p:nvSpPr>
          <p:spPr>
            <a:xfrm>
              <a:off x="13066887" y="1084861"/>
              <a:ext cx="491908" cy="977207"/>
            </a:xfrm>
            <a:custGeom>
              <a:avLst/>
              <a:gdLst>
                <a:gd name="connsiteX0" fmla="*/ 370442 w 491908"/>
                <a:gd name="connsiteY0" fmla="*/ 906706 h 977207"/>
                <a:gd name="connsiteX1" fmla="*/ 204257 w 491908"/>
                <a:gd name="connsiteY1" fmla="*/ 916134 h 977207"/>
                <a:gd name="connsiteX2" fmla="*/ 156395 w 491908"/>
                <a:gd name="connsiteY2" fmla="*/ 838782 h 977207"/>
                <a:gd name="connsiteX3" fmla="*/ 206190 w 491908"/>
                <a:gd name="connsiteY3" fmla="*/ 730248 h 977207"/>
                <a:gd name="connsiteX4" fmla="*/ 353280 w 491908"/>
                <a:gd name="connsiteY4" fmla="*/ 400657 h 977207"/>
                <a:gd name="connsiteX5" fmla="*/ 370563 w 491908"/>
                <a:gd name="connsiteY5" fmla="*/ 322943 h 977207"/>
                <a:gd name="connsiteX6" fmla="*/ 289102 w 491908"/>
                <a:gd name="connsiteY6" fmla="*/ 147210 h 977207"/>
                <a:gd name="connsiteX7" fmla="*/ 67079 w 491908"/>
                <a:gd name="connsiteY7" fmla="*/ 0 h 977207"/>
                <a:gd name="connsiteX8" fmla="*/ 0 w 491908"/>
                <a:gd name="connsiteY8" fmla="*/ 39884 h 977207"/>
                <a:gd name="connsiteX9" fmla="*/ 191566 w 491908"/>
                <a:gd name="connsiteY9" fmla="*/ 194709 h 977207"/>
                <a:gd name="connsiteX10" fmla="*/ 268314 w 491908"/>
                <a:gd name="connsiteY10" fmla="*/ 440058 h 977207"/>
                <a:gd name="connsiteX11" fmla="*/ 143826 w 491908"/>
                <a:gd name="connsiteY11" fmla="*/ 740642 h 977207"/>
                <a:gd name="connsiteX12" fmla="*/ 65749 w 491908"/>
                <a:gd name="connsiteY12" fmla="*/ 873469 h 977207"/>
                <a:gd name="connsiteX13" fmla="*/ 126905 w 491908"/>
                <a:gd name="connsiteY13" fmla="*/ 977048 h 977207"/>
                <a:gd name="connsiteX14" fmla="*/ 352192 w 491908"/>
                <a:gd name="connsiteY14" fmla="*/ 964962 h 977207"/>
                <a:gd name="connsiteX15" fmla="*/ 421929 w 491908"/>
                <a:gd name="connsiteY15" fmla="*/ 960369 h 977207"/>
                <a:gd name="connsiteX16" fmla="*/ 491908 w 491908"/>
                <a:gd name="connsiteY16" fmla="*/ 879633 h 977207"/>
                <a:gd name="connsiteX17" fmla="*/ 370684 w 491908"/>
                <a:gd name="connsiteY17" fmla="*/ 906827 h 97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908" h="977207">
                  <a:moveTo>
                    <a:pt x="370442" y="906706"/>
                  </a:moveTo>
                  <a:cubicBezTo>
                    <a:pt x="315450" y="914563"/>
                    <a:pt x="260458" y="926649"/>
                    <a:pt x="204257" y="916134"/>
                  </a:cubicBezTo>
                  <a:cubicBezTo>
                    <a:pt x="156033" y="907069"/>
                    <a:pt x="142255" y="885918"/>
                    <a:pt x="156395" y="838782"/>
                  </a:cubicBezTo>
                  <a:cubicBezTo>
                    <a:pt x="167877" y="800469"/>
                    <a:pt x="187336" y="765419"/>
                    <a:pt x="206190" y="730248"/>
                  </a:cubicBezTo>
                  <a:cubicBezTo>
                    <a:pt x="263237" y="624010"/>
                    <a:pt x="315812" y="515718"/>
                    <a:pt x="353280" y="400657"/>
                  </a:cubicBezTo>
                  <a:cubicBezTo>
                    <a:pt x="361498" y="375276"/>
                    <a:pt x="366937" y="349412"/>
                    <a:pt x="370563" y="322943"/>
                  </a:cubicBezTo>
                  <a:cubicBezTo>
                    <a:pt x="380836" y="246800"/>
                    <a:pt x="349654" y="187819"/>
                    <a:pt x="289102" y="147210"/>
                  </a:cubicBezTo>
                  <a:cubicBezTo>
                    <a:pt x="215376" y="97777"/>
                    <a:pt x="141892" y="47740"/>
                    <a:pt x="67079" y="0"/>
                  </a:cubicBezTo>
                  <a:lnTo>
                    <a:pt x="0" y="39884"/>
                  </a:lnTo>
                  <a:cubicBezTo>
                    <a:pt x="65870" y="88834"/>
                    <a:pt x="129322" y="141167"/>
                    <a:pt x="191566" y="194709"/>
                  </a:cubicBezTo>
                  <a:cubicBezTo>
                    <a:pt x="267226" y="259974"/>
                    <a:pt x="288014" y="343731"/>
                    <a:pt x="268314" y="440058"/>
                  </a:cubicBezTo>
                  <a:cubicBezTo>
                    <a:pt x="246196" y="548351"/>
                    <a:pt x="198576" y="646007"/>
                    <a:pt x="143826" y="740642"/>
                  </a:cubicBezTo>
                  <a:cubicBezTo>
                    <a:pt x="118082" y="785119"/>
                    <a:pt x="90405" y="828509"/>
                    <a:pt x="65749" y="873469"/>
                  </a:cubicBezTo>
                  <a:cubicBezTo>
                    <a:pt x="27073" y="944174"/>
                    <a:pt x="45565" y="975235"/>
                    <a:pt x="126905" y="977048"/>
                  </a:cubicBezTo>
                  <a:cubicBezTo>
                    <a:pt x="202323" y="978740"/>
                    <a:pt x="277016" y="966412"/>
                    <a:pt x="352192" y="964962"/>
                  </a:cubicBezTo>
                  <a:cubicBezTo>
                    <a:pt x="375639" y="964478"/>
                    <a:pt x="398844" y="962786"/>
                    <a:pt x="421929" y="960369"/>
                  </a:cubicBezTo>
                  <a:lnTo>
                    <a:pt x="491908" y="879633"/>
                  </a:lnTo>
                  <a:cubicBezTo>
                    <a:pt x="452145" y="890994"/>
                    <a:pt x="411898" y="900905"/>
                    <a:pt x="370684" y="906827"/>
                  </a:cubicBezTo>
                  <a:close/>
                </a:path>
              </a:pathLst>
            </a:custGeom>
            <a:grpFill/>
            <a:ln w="12077" cap="flat">
              <a:noFill/>
              <a:prstDash val="solid"/>
              <a:miter/>
            </a:ln>
          </p:spPr>
          <p:txBody>
            <a:bodyPr rtlCol="0" anchor="ctr"/>
            <a:lstStyle/>
            <a:p>
              <a:endParaRPr lang="en-ID"/>
            </a:p>
          </p:txBody>
        </p:sp>
        <p:sp>
          <p:nvSpPr>
            <p:cNvPr id="173" name="Freeform: Shape 172">
              <a:extLst>
                <a:ext uri="{FF2B5EF4-FFF2-40B4-BE49-F238E27FC236}">
                  <a16:creationId xmlns:a16="http://schemas.microsoft.com/office/drawing/2014/main" id="{1B42122D-6B92-43B1-80FC-BC9ED0AF1413}"/>
                </a:ext>
              </a:extLst>
            </p:cNvPr>
            <p:cNvSpPr/>
            <p:nvPr/>
          </p:nvSpPr>
          <p:spPr>
            <a:xfrm>
              <a:off x="13565834" y="1246333"/>
              <a:ext cx="262362" cy="482229"/>
            </a:xfrm>
            <a:custGeom>
              <a:avLst/>
              <a:gdLst>
                <a:gd name="connsiteX0" fmla="*/ 159629 w 262362"/>
                <a:gd name="connsiteY0" fmla="*/ 281488 h 482229"/>
                <a:gd name="connsiteX1" fmla="*/ 241574 w 262362"/>
                <a:gd name="connsiteY1" fmla="*/ 126905 h 482229"/>
                <a:gd name="connsiteX2" fmla="*/ 256682 w 262362"/>
                <a:gd name="connsiteY2" fmla="*/ 103700 h 482229"/>
                <a:gd name="connsiteX3" fmla="*/ 262362 w 262362"/>
                <a:gd name="connsiteY3" fmla="*/ 0 h 482229"/>
                <a:gd name="connsiteX4" fmla="*/ 124700 w 262362"/>
                <a:gd name="connsiteY4" fmla="*/ 189874 h 482229"/>
                <a:gd name="connsiteX5" fmla="*/ 6497 w 262362"/>
                <a:gd name="connsiteY5" fmla="*/ 405855 h 482229"/>
                <a:gd name="connsiteX6" fmla="*/ 454 w 262362"/>
                <a:gd name="connsiteY6" fmla="*/ 447552 h 482229"/>
                <a:gd name="connsiteX7" fmla="*/ 36713 w 262362"/>
                <a:gd name="connsiteY7" fmla="*/ 481877 h 482229"/>
                <a:gd name="connsiteX8" fmla="*/ 161805 w 262362"/>
                <a:gd name="connsiteY8" fmla="*/ 450815 h 482229"/>
                <a:gd name="connsiteX9" fmla="*/ 239277 w 262362"/>
                <a:gd name="connsiteY9" fmla="*/ 416974 h 482229"/>
                <a:gd name="connsiteX10" fmla="*/ 243870 w 262362"/>
                <a:gd name="connsiteY10" fmla="*/ 334062 h 482229"/>
                <a:gd name="connsiteX11" fmla="*/ 212446 w 262362"/>
                <a:gd name="connsiteY11" fmla="*/ 342039 h 482229"/>
                <a:gd name="connsiteX12" fmla="*/ 159509 w 262362"/>
                <a:gd name="connsiteY12" fmla="*/ 281488 h 48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362" h="482229">
                  <a:moveTo>
                    <a:pt x="159629" y="281488"/>
                  </a:moveTo>
                  <a:cubicBezTo>
                    <a:pt x="177759" y="225166"/>
                    <a:pt x="210029" y="176217"/>
                    <a:pt x="241574" y="126905"/>
                  </a:cubicBezTo>
                  <a:cubicBezTo>
                    <a:pt x="246529" y="119170"/>
                    <a:pt x="251605" y="111435"/>
                    <a:pt x="256682" y="103700"/>
                  </a:cubicBezTo>
                  <a:lnTo>
                    <a:pt x="262362" y="0"/>
                  </a:lnTo>
                  <a:cubicBezTo>
                    <a:pt x="216918" y="63573"/>
                    <a:pt x="169661" y="125938"/>
                    <a:pt x="124700" y="189874"/>
                  </a:cubicBezTo>
                  <a:cubicBezTo>
                    <a:pt x="77322" y="257436"/>
                    <a:pt x="32482" y="326448"/>
                    <a:pt x="6497" y="405855"/>
                  </a:cubicBezTo>
                  <a:cubicBezTo>
                    <a:pt x="2025" y="419512"/>
                    <a:pt x="-1238" y="433169"/>
                    <a:pt x="454" y="447552"/>
                  </a:cubicBezTo>
                  <a:cubicBezTo>
                    <a:pt x="2992" y="468944"/>
                    <a:pt x="13991" y="480426"/>
                    <a:pt x="36713" y="481877"/>
                  </a:cubicBezTo>
                  <a:cubicBezTo>
                    <a:pt x="81915" y="484898"/>
                    <a:pt x="121920" y="467978"/>
                    <a:pt x="161805" y="450815"/>
                  </a:cubicBezTo>
                  <a:cubicBezTo>
                    <a:pt x="187669" y="439696"/>
                    <a:pt x="213534" y="428456"/>
                    <a:pt x="239277" y="416974"/>
                  </a:cubicBezTo>
                  <a:lnTo>
                    <a:pt x="243870" y="334062"/>
                  </a:lnTo>
                  <a:cubicBezTo>
                    <a:pt x="233597" y="337205"/>
                    <a:pt x="223082" y="339985"/>
                    <a:pt x="212446" y="342039"/>
                  </a:cubicBezTo>
                  <a:cubicBezTo>
                    <a:pt x="161684" y="351708"/>
                    <a:pt x="143555" y="330920"/>
                    <a:pt x="159509" y="281488"/>
                  </a:cubicBezTo>
                  <a:close/>
                </a:path>
              </a:pathLst>
            </a:custGeom>
            <a:grpFill/>
            <a:ln w="12077" cap="flat">
              <a:noFill/>
              <a:prstDash val="solid"/>
              <a:miter/>
            </a:ln>
          </p:spPr>
          <p:txBody>
            <a:bodyPr rtlCol="0" anchor="ctr"/>
            <a:lstStyle/>
            <a:p>
              <a:endParaRPr lang="en-ID"/>
            </a:p>
          </p:txBody>
        </p:sp>
        <p:sp>
          <p:nvSpPr>
            <p:cNvPr id="174" name="Freeform: Shape 173">
              <a:extLst>
                <a:ext uri="{FF2B5EF4-FFF2-40B4-BE49-F238E27FC236}">
                  <a16:creationId xmlns:a16="http://schemas.microsoft.com/office/drawing/2014/main" id="{49E5B776-B77F-457D-9B9B-FC002458BF0D}"/>
                </a:ext>
              </a:extLst>
            </p:cNvPr>
            <p:cNvSpPr/>
            <p:nvPr/>
          </p:nvSpPr>
          <p:spPr>
            <a:xfrm>
              <a:off x="9347118" y="2034716"/>
              <a:ext cx="3200631" cy="2589467"/>
            </a:xfrm>
            <a:custGeom>
              <a:avLst/>
              <a:gdLst>
                <a:gd name="connsiteX0" fmla="*/ 162318 w 3200631"/>
                <a:gd name="connsiteY0" fmla="*/ 2243682 h 2589467"/>
                <a:gd name="connsiteX1" fmla="*/ 364520 w 3200631"/>
                <a:gd name="connsiteY1" fmla="*/ 1957118 h 2589467"/>
                <a:gd name="connsiteX2" fmla="*/ 484536 w 3200631"/>
                <a:gd name="connsiteY2" fmla="*/ 1686750 h 2589467"/>
                <a:gd name="connsiteX3" fmla="*/ 588356 w 3200631"/>
                <a:gd name="connsiteY3" fmla="*/ 1302167 h 2589467"/>
                <a:gd name="connsiteX4" fmla="*/ 735808 w 3200631"/>
                <a:gd name="connsiteY4" fmla="*/ 1056575 h 2589467"/>
                <a:gd name="connsiteX5" fmla="*/ 1153869 w 3200631"/>
                <a:gd name="connsiteY5" fmla="*/ 854736 h 2589467"/>
                <a:gd name="connsiteX6" fmla="*/ 1227474 w 3200631"/>
                <a:gd name="connsiteY6" fmla="*/ 861504 h 2589467"/>
                <a:gd name="connsiteX7" fmla="*/ 1330207 w 3200631"/>
                <a:gd name="connsiteY7" fmla="*/ 872986 h 2589467"/>
                <a:gd name="connsiteX8" fmla="*/ 1650128 w 3200631"/>
                <a:gd name="connsiteY8" fmla="*/ 896433 h 2589467"/>
                <a:gd name="connsiteX9" fmla="*/ 1780659 w 3200631"/>
                <a:gd name="connsiteY9" fmla="*/ 879029 h 2589467"/>
                <a:gd name="connsiteX10" fmla="*/ 2140828 w 3200631"/>
                <a:gd name="connsiteY10" fmla="*/ 816423 h 2589467"/>
                <a:gd name="connsiteX11" fmla="*/ 2345689 w 3200631"/>
                <a:gd name="connsiteY11" fmla="*/ 924352 h 2589467"/>
                <a:gd name="connsiteX12" fmla="*/ 2369982 w 3200631"/>
                <a:gd name="connsiteY12" fmla="*/ 962424 h 2589467"/>
                <a:gd name="connsiteX13" fmla="*/ 2545111 w 3200631"/>
                <a:gd name="connsiteY13" fmla="*/ 1064552 h 2589467"/>
                <a:gd name="connsiteX14" fmla="*/ 2897182 w 3200631"/>
                <a:gd name="connsiteY14" fmla="*/ 986113 h 2589467"/>
                <a:gd name="connsiteX15" fmla="*/ 3150026 w 3200631"/>
                <a:gd name="connsiteY15" fmla="*/ 817994 h 2589467"/>
                <a:gd name="connsiteX16" fmla="*/ 3192206 w 3200631"/>
                <a:gd name="connsiteY16" fmla="*/ 760222 h 2589467"/>
                <a:gd name="connsiteX17" fmla="*/ 3160178 w 3200631"/>
                <a:gd name="connsiteY17" fmla="*/ 694110 h 2589467"/>
                <a:gd name="connsiteX18" fmla="*/ 3020582 w 3200631"/>
                <a:gd name="connsiteY18" fmla="*/ 702087 h 2589467"/>
                <a:gd name="connsiteX19" fmla="*/ 2754203 w 3200631"/>
                <a:gd name="connsiteY19" fmla="*/ 730127 h 2589467"/>
                <a:gd name="connsiteX20" fmla="*/ 2463650 w 3200631"/>
                <a:gd name="connsiteY20" fmla="*/ 685892 h 2589467"/>
                <a:gd name="connsiteX21" fmla="*/ 2213950 w 3200631"/>
                <a:gd name="connsiteY21" fmla="*/ 353280 h 2589467"/>
                <a:gd name="connsiteX22" fmla="*/ 2188448 w 3200631"/>
                <a:gd name="connsiteY22" fmla="*/ 28040 h 2589467"/>
                <a:gd name="connsiteX23" fmla="*/ 2186877 w 3200631"/>
                <a:gd name="connsiteY23" fmla="*/ 0 h 2589467"/>
                <a:gd name="connsiteX24" fmla="*/ 2107108 w 3200631"/>
                <a:gd name="connsiteY24" fmla="*/ 47378 h 2589467"/>
                <a:gd name="connsiteX25" fmla="*/ 2128742 w 3200631"/>
                <a:gd name="connsiteY25" fmla="*/ 260699 h 2589467"/>
                <a:gd name="connsiteX26" fmla="*/ 2172010 w 3200631"/>
                <a:gd name="connsiteY26" fmla="*/ 553548 h 2589467"/>
                <a:gd name="connsiteX27" fmla="*/ 2188689 w 3200631"/>
                <a:gd name="connsiteY27" fmla="*/ 631383 h 2589467"/>
                <a:gd name="connsiteX28" fmla="*/ 2142157 w 3200631"/>
                <a:gd name="connsiteY28" fmla="*/ 703417 h 2589467"/>
                <a:gd name="connsiteX29" fmla="*/ 1972709 w 3200631"/>
                <a:gd name="connsiteY29" fmla="*/ 735566 h 2589467"/>
                <a:gd name="connsiteX30" fmla="*/ 1763134 w 3200631"/>
                <a:gd name="connsiteY30" fmla="*/ 770012 h 2589467"/>
                <a:gd name="connsiteX31" fmla="*/ 1567701 w 3200631"/>
                <a:gd name="connsiteY31" fmla="*/ 771462 h 2589467"/>
                <a:gd name="connsiteX32" fmla="*/ 1249592 w 3200631"/>
                <a:gd name="connsiteY32" fmla="*/ 727468 h 2589467"/>
                <a:gd name="connsiteX33" fmla="*/ 1128851 w 3200631"/>
                <a:gd name="connsiteY33" fmla="*/ 753695 h 2589467"/>
                <a:gd name="connsiteX34" fmla="*/ 719854 w 3200631"/>
                <a:gd name="connsiteY34" fmla="*/ 1011252 h 2589467"/>
                <a:gd name="connsiteX35" fmla="*/ 587752 w 3200631"/>
                <a:gd name="connsiteY35" fmla="*/ 1214784 h 2589467"/>
                <a:gd name="connsiteX36" fmla="*/ 483206 w 3200631"/>
                <a:gd name="connsiteY36" fmla="*/ 1565646 h 2589467"/>
                <a:gd name="connsiteX37" fmla="*/ 229033 w 3200631"/>
                <a:gd name="connsiteY37" fmla="*/ 2108800 h 2589467"/>
                <a:gd name="connsiteX38" fmla="*/ 21272 w 3200631"/>
                <a:gd name="connsiteY38" fmla="*/ 2483835 h 2589467"/>
                <a:gd name="connsiteX39" fmla="*/ 0 w 3200631"/>
                <a:gd name="connsiteY39" fmla="*/ 2575569 h 2589467"/>
                <a:gd name="connsiteX40" fmla="*/ 16800 w 3200631"/>
                <a:gd name="connsiteY40" fmla="*/ 2589468 h 2589467"/>
                <a:gd name="connsiteX41" fmla="*/ 162438 w 3200631"/>
                <a:gd name="connsiteY41" fmla="*/ 2243803 h 2589467"/>
                <a:gd name="connsiteX42" fmla="*/ 2411075 w 3200631"/>
                <a:gd name="connsiteY42" fmla="*/ 772550 h 2589467"/>
                <a:gd name="connsiteX43" fmla="*/ 2532783 w 3200631"/>
                <a:gd name="connsiteY43" fmla="*/ 766869 h 2589467"/>
                <a:gd name="connsiteX44" fmla="*/ 2718548 w 3200631"/>
                <a:gd name="connsiteY44" fmla="*/ 772429 h 2589467"/>
                <a:gd name="connsiteX45" fmla="*/ 3003420 w 3200631"/>
                <a:gd name="connsiteY45" fmla="*/ 743180 h 2589467"/>
                <a:gd name="connsiteX46" fmla="*/ 3087781 w 3200631"/>
                <a:gd name="connsiteY46" fmla="*/ 737258 h 2589467"/>
                <a:gd name="connsiteX47" fmla="*/ 3112921 w 3200631"/>
                <a:gd name="connsiteY47" fmla="*/ 793338 h 2589467"/>
                <a:gd name="connsiteX48" fmla="*/ 3051402 w 3200631"/>
                <a:gd name="connsiteY48" fmla="*/ 858604 h 2589467"/>
                <a:gd name="connsiteX49" fmla="*/ 2590555 w 3200631"/>
                <a:gd name="connsiteY49" fmla="*/ 1023097 h 2589467"/>
                <a:gd name="connsiteX50" fmla="*/ 2375300 w 3200631"/>
                <a:gd name="connsiteY50" fmla="*/ 817148 h 2589467"/>
                <a:gd name="connsiteX51" fmla="*/ 2411196 w 3200631"/>
                <a:gd name="connsiteY51" fmla="*/ 772308 h 258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00631" h="2589467">
                  <a:moveTo>
                    <a:pt x="162318" y="2243682"/>
                  </a:moveTo>
                  <a:cubicBezTo>
                    <a:pt x="224924" y="2144817"/>
                    <a:pt x="297804" y="2053082"/>
                    <a:pt x="364520" y="1957118"/>
                  </a:cubicBezTo>
                  <a:cubicBezTo>
                    <a:pt x="422050" y="1874448"/>
                    <a:pt x="459517" y="1783802"/>
                    <a:pt x="484536" y="1686750"/>
                  </a:cubicBezTo>
                  <a:cubicBezTo>
                    <a:pt x="517652" y="1558153"/>
                    <a:pt x="539890" y="1426534"/>
                    <a:pt x="588356" y="1302167"/>
                  </a:cubicBezTo>
                  <a:cubicBezTo>
                    <a:pt x="623406" y="1212004"/>
                    <a:pt x="658939" y="1121720"/>
                    <a:pt x="735808" y="1056575"/>
                  </a:cubicBezTo>
                  <a:cubicBezTo>
                    <a:pt x="857757" y="953118"/>
                    <a:pt x="994936" y="881325"/>
                    <a:pt x="1153869" y="854736"/>
                  </a:cubicBezTo>
                  <a:cubicBezTo>
                    <a:pt x="1178646" y="850627"/>
                    <a:pt x="1203302" y="857274"/>
                    <a:pt x="1227474" y="861504"/>
                  </a:cubicBezTo>
                  <a:cubicBezTo>
                    <a:pt x="1261557" y="867426"/>
                    <a:pt x="1296003" y="874678"/>
                    <a:pt x="1330207" y="872986"/>
                  </a:cubicBezTo>
                  <a:cubicBezTo>
                    <a:pt x="1438016" y="867426"/>
                    <a:pt x="1543891" y="882776"/>
                    <a:pt x="1650128" y="896433"/>
                  </a:cubicBezTo>
                  <a:cubicBezTo>
                    <a:pt x="1694968" y="902235"/>
                    <a:pt x="1738237" y="892203"/>
                    <a:pt x="1780659" y="879029"/>
                  </a:cubicBezTo>
                  <a:cubicBezTo>
                    <a:pt x="1898016" y="842650"/>
                    <a:pt x="2018395" y="821136"/>
                    <a:pt x="2140828" y="816423"/>
                  </a:cubicBezTo>
                  <a:cubicBezTo>
                    <a:pt x="2226882" y="813159"/>
                    <a:pt x="2296256" y="852560"/>
                    <a:pt x="2345689" y="924352"/>
                  </a:cubicBezTo>
                  <a:cubicBezTo>
                    <a:pt x="2354270" y="936801"/>
                    <a:pt x="2363697" y="948887"/>
                    <a:pt x="2369982" y="962424"/>
                  </a:cubicBezTo>
                  <a:cubicBezTo>
                    <a:pt x="2405032" y="1036996"/>
                    <a:pt x="2467881" y="1062014"/>
                    <a:pt x="2545111" y="1064552"/>
                  </a:cubicBezTo>
                  <a:cubicBezTo>
                    <a:pt x="2669357" y="1068662"/>
                    <a:pt x="2785747" y="1037721"/>
                    <a:pt x="2897182" y="986113"/>
                  </a:cubicBezTo>
                  <a:cubicBezTo>
                    <a:pt x="2989883" y="943086"/>
                    <a:pt x="3079200" y="894379"/>
                    <a:pt x="3150026" y="817994"/>
                  </a:cubicBezTo>
                  <a:cubicBezTo>
                    <a:pt x="3166463" y="800348"/>
                    <a:pt x="3181087" y="781494"/>
                    <a:pt x="3192206" y="760222"/>
                  </a:cubicBezTo>
                  <a:cubicBezTo>
                    <a:pt x="3210457" y="725293"/>
                    <a:pt x="3198733" y="702450"/>
                    <a:pt x="3160178" y="694110"/>
                  </a:cubicBezTo>
                  <a:cubicBezTo>
                    <a:pt x="3112800" y="683716"/>
                    <a:pt x="3066751" y="695319"/>
                    <a:pt x="3020582" y="702087"/>
                  </a:cubicBezTo>
                  <a:cubicBezTo>
                    <a:pt x="2932111" y="714899"/>
                    <a:pt x="2844003" y="732786"/>
                    <a:pt x="2754203" y="730127"/>
                  </a:cubicBezTo>
                  <a:cubicBezTo>
                    <a:pt x="2655821" y="727226"/>
                    <a:pt x="2558648" y="715140"/>
                    <a:pt x="2463650" y="685892"/>
                  </a:cubicBezTo>
                  <a:cubicBezTo>
                    <a:pt x="2311485" y="638997"/>
                    <a:pt x="2225915" y="492271"/>
                    <a:pt x="2213950" y="353280"/>
                  </a:cubicBezTo>
                  <a:cubicBezTo>
                    <a:pt x="2204643" y="244987"/>
                    <a:pt x="2210565" y="135486"/>
                    <a:pt x="2188448" y="28040"/>
                  </a:cubicBezTo>
                  <a:cubicBezTo>
                    <a:pt x="2186635" y="18975"/>
                    <a:pt x="2186635" y="9548"/>
                    <a:pt x="2186877" y="0"/>
                  </a:cubicBezTo>
                  <a:lnTo>
                    <a:pt x="2107108" y="47378"/>
                  </a:lnTo>
                  <a:cubicBezTo>
                    <a:pt x="2123666" y="117357"/>
                    <a:pt x="2131522" y="188545"/>
                    <a:pt x="2128742" y="260699"/>
                  </a:cubicBezTo>
                  <a:cubicBezTo>
                    <a:pt x="2124753" y="361377"/>
                    <a:pt x="2142399" y="458188"/>
                    <a:pt x="2172010" y="553548"/>
                  </a:cubicBezTo>
                  <a:cubicBezTo>
                    <a:pt x="2179867" y="578929"/>
                    <a:pt x="2186514" y="604552"/>
                    <a:pt x="2188689" y="631383"/>
                  </a:cubicBezTo>
                  <a:cubicBezTo>
                    <a:pt x="2191953" y="672234"/>
                    <a:pt x="2181317" y="691089"/>
                    <a:pt x="2142157" y="703417"/>
                  </a:cubicBezTo>
                  <a:cubicBezTo>
                    <a:pt x="2087044" y="720821"/>
                    <a:pt x="2029756" y="728435"/>
                    <a:pt x="1972709" y="735566"/>
                  </a:cubicBezTo>
                  <a:cubicBezTo>
                    <a:pt x="1902367" y="744268"/>
                    <a:pt x="1832147" y="753333"/>
                    <a:pt x="1763134" y="770012"/>
                  </a:cubicBezTo>
                  <a:cubicBezTo>
                    <a:pt x="1698111" y="785724"/>
                    <a:pt x="1633087" y="776901"/>
                    <a:pt x="1567701" y="771462"/>
                  </a:cubicBezTo>
                  <a:cubicBezTo>
                    <a:pt x="1460738" y="762518"/>
                    <a:pt x="1355225" y="745235"/>
                    <a:pt x="1249592" y="727468"/>
                  </a:cubicBezTo>
                  <a:cubicBezTo>
                    <a:pt x="1207532" y="720337"/>
                    <a:pt x="1167164" y="737742"/>
                    <a:pt x="1128851" y="753695"/>
                  </a:cubicBezTo>
                  <a:cubicBezTo>
                    <a:pt x="978136" y="816423"/>
                    <a:pt x="837573" y="896071"/>
                    <a:pt x="719854" y="1011252"/>
                  </a:cubicBezTo>
                  <a:cubicBezTo>
                    <a:pt x="660752" y="1069145"/>
                    <a:pt x="619659" y="1138520"/>
                    <a:pt x="587752" y="1214784"/>
                  </a:cubicBezTo>
                  <a:cubicBezTo>
                    <a:pt x="540253" y="1328152"/>
                    <a:pt x="505566" y="1445388"/>
                    <a:pt x="483206" y="1565646"/>
                  </a:cubicBezTo>
                  <a:cubicBezTo>
                    <a:pt x="445256" y="1769299"/>
                    <a:pt x="354609" y="1945999"/>
                    <a:pt x="229033" y="2108800"/>
                  </a:cubicBezTo>
                  <a:cubicBezTo>
                    <a:pt x="141167" y="2222652"/>
                    <a:pt x="67804" y="2346052"/>
                    <a:pt x="21272" y="2483835"/>
                  </a:cubicBezTo>
                  <a:cubicBezTo>
                    <a:pt x="11119" y="2513929"/>
                    <a:pt x="4955" y="2544628"/>
                    <a:pt x="0" y="2575569"/>
                  </a:cubicBezTo>
                  <a:lnTo>
                    <a:pt x="16800" y="2589468"/>
                  </a:lnTo>
                  <a:cubicBezTo>
                    <a:pt x="38313" y="2463650"/>
                    <a:pt x="94393" y="2351128"/>
                    <a:pt x="162438" y="2243803"/>
                  </a:cubicBezTo>
                  <a:close/>
                  <a:moveTo>
                    <a:pt x="2411075" y="772550"/>
                  </a:moveTo>
                  <a:cubicBezTo>
                    <a:pt x="2451202" y="762035"/>
                    <a:pt x="2492174" y="769045"/>
                    <a:pt x="2532783" y="766869"/>
                  </a:cubicBezTo>
                  <a:cubicBezTo>
                    <a:pt x="2594906" y="763123"/>
                    <a:pt x="2656546" y="772429"/>
                    <a:pt x="2718548" y="772429"/>
                  </a:cubicBezTo>
                  <a:cubicBezTo>
                    <a:pt x="2814634" y="772550"/>
                    <a:pt x="2908906" y="757200"/>
                    <a:pt x="3003420" y="743180"/>
                  </a:cubicBezTo>
                  <a:cubicBezTo>
                    <a:pt x="3031218" y="739071"/>
                    <a:pt x="3059137" y="732061"/>
                    <a:pt x="3087781" y="737258"/>
                  </a:cubicBezTo>
                  <a:cubicBezTo>
                    <a:pt x="3123919" y="743785"/>
                    <a:pt x="3132017" y="761551"/>
                    <a:pt x="3112921" y="793338"/>
                  </a:cubicBezTo>
                  <a:cubicBezTo>
                    <a:pt x="3097209" y="819444"/>
                    <a:pt x="3075575" y="840353"/>
                    <a:pt x="3051402" y="858604"/>
                  </a:cubicBezTo>
                  <a:cubicBezTo>
                    <a:pt x="2915070" y="961940"/>
                    <a:pt x="2764839" y="1027327"/>
                    <a:pt x="2590555" y="1023097"/>
                  </a:cubicBezTo>
                  <a:cubicBezTo>
                    <a:pt x="2450597" y="1019712"/>
                    <a:pt x="2408175" y="963028"/>
                    <a:pt x="2375300" y="817148"/>
                  </a:cubicBezTo>
                  <a:cubicBezTo>
                    <a:pt x="2369741" y="792492"/>
                    <a:pt x="2387991" y="778472"/>
                    <a:pt x="2411196" y="772308"/>
                  </a:cubicBezTo>
                  <a:close/>
                </a:path>
              </a:pathLst>
            </a:custGeom>
            <a:grpFill/>
            <a:ln w="12077" cap="flat">
              <a:noFill/>
              <a:prstDash val="solid"/>
              <a:miter/>
            </a:ln>
          </p:spPr>
          <p:txBody>
            <a:bodyPr rtlCol="0" anchor="ctr"/>
            <a:lstStyle/>
            <a:p>
              <a:endParaRPr lang="en-ID"/>
            </a:p>
          </p:txBody>
        </p:sp>
        <p:sp>
          <p:nvSpPr>
            <p:cNvPr id="175" name="Freeform: Shape 174">
              <a:extLst>
                <a:ext uri="{FF2B5EF4-FFF2-40B4-BE49-F238E27FC236}">
                  <a16:creationId xmlns:a16="http://schemas.microsoft.com/office/drawing/2014/main" id="{5A72377C-D773-4E47-A9F4-96083D94A8FA}"/>
                </a:ext>
              </a:extLst>
            </p:cNvPr>
            <p:cNvSpPr/>
            <p:nvPr/>
          </p:nvSpPr>
          <p:spPr>
            <a:xfrm>
              <a:off x="9471123" y="3038233"/>
              <a:ext cx="3157760" cy="1692309"/>
            </a:xfrm>
            <a:custGeom>
              <a:avLst/>
              <a:gdLst>
                <a:gd name="connsiteX0" fmla="*/ 267226 w 3157760"/>
                <a:gd name="connsiteY0" fmla="*/ 1237989 h 1692309"/>
                <a:gd name="connsiteX1" fmla="*/ 543758 w 3157760"/>
                <a:gd name="connsiteY1" fmla="*/ 985509 h 1692309"/>
                <a:gd name="connsiteX2" fmla="*/ 711635 w 3157760"/>
                <a:gd name="connsiteY2" fmla="*/ 782098 h 1692309"/>
                <a:gd name="connsiteX3" fmla="*/ 923023 w 3157760"/>
                <a:gd name="connsiteY3" fmla="*/ 651325 h 1692309"/>
                <a:gd name="connsiteX4" fmla="*/ 1201247 w 3157760"/>
                <a:gd name="connsiteY4" fmla="*/ 665345 h 1692309"/>
                <a:gd name="connsiteX5" fmla="*/ 1333833 w 3157760"/>
                <a:gd name="connsiteY5" fmla="*/ 671872 h 1692309"/>
                <a:gd name="connsiteX6" fmla="*/ 1973555 w 3157760"/>
                <a:gd name="connsiteY6" fmla="*/ 689759 h 1692309"/>
                <a:gd name="connsiteX7" fmla="*/ 2195820 w 3157760"/>
                <a:gd name="connsiteY7" fmla="*/ 704988 h 1692309"/>
                <a:gd name="connsiteX8" fmla="*/ 2274139 w 3157760"/>
                <a:gd name="connsiteY8" fmla="*/ 691935 h 1692309"/>
                <a:gd name="connsiteX9" fmla="*/ 2373125 w 3157760"/>
                <a:gd name="connsiteY9" fmla="*/ 606848 h 1692309"/>
                <a:gd name="connsiteX10" fmla="*/ 2556835 w 3157760"/>
                <a:gd name="connsiteY10" fmla="*/ 397032 h 1692309"/>
                <a:gd name="connsiteX11" fmla="*/ 3032668 w 3157760"/>
                <a:gd name="connsiteY11" fmla="*/ 130652 h 1692309"/>
                <a:gd name="connsiteX12" fmla="*/ 3052006 w 3157760"/>
                <a:gd name="connsiteY12" fmla="*/ 122191 h 1692309"/>
                <a:gd name="connsiteX13" fmla="*/ 3157761 w 3157760"/>
                <a:gd name="connsiteY13" fmla="*/ 0 h 1692309"/>
                <a:gd name="connsiteX14" fmla="*/ 3006562 w 3157760"/>
                <a:gd name="connsiteY14" fmla="*/ 87021 h 1692309"/>
                <a:gd name="connsiteX15" fmla="*/ 2658480 w 3157760"/>
                <a:gd name="connsiteY15" fmla="*/ 270127 h 1692309"/>
                <a:gd name="connsiteX16" fmla="*/ 2312935 w 3157760"/>
                <a:gd name="connsiteY16" fmla="*/ 552702 h 1692309"/>
                <a:gd name="connsiteX17" fmla="*/ 2213104 w 3157760"/>
                <a:gd name="connsiteY17" fmla="*/ 590894 h 1692309"/>
                <a:gd name="connsiteX18" fmla="*/ 2032415 w 3157760"/>
                <a:gd name="connsiteY18" fmla="*/ 560316 h 1692309"/>
                <a:gd name="connsiteX19" fmla="*/ 1886534 w 3157760"/>
                <a:gd name="connsiteY19" fmla="*/ 557536 h 1692309"/>
                <a:gd name="connsiteX20" fmla="*/ 1443092 w 3157760"/>
                <a:gd name="connsiteY20" fmla="*/ 558745 h 1692309"/>
                <a:gd name="connsiteX21" fmla="*/ 1009560 w 3157760"/>
                <a:gd name="connsiteY21" fmla="*/ 521157 h 1692309"/>
                <a:gd name="connsiteX22" fmla="*/ 824037 w 3157760"/>
                <a:gd name="connsiteY22" fmla="*/ 517894 h 1692309"/>
                <a:gd name="connsiteX23" fmla="*/ 686496 w 3157760"/>
                <a:gd name="connsiteY23" fmla="*/ 613858 h 1692309"/>
                <a:gd name="connsiteX24" fmla="*/ 635613 w 3157760"/>
                <a:gd name="connsiteY24" fmla="*/ 733632 h 1692309"/>
                <a:gd name="connsiteX25" fmla="*/ 499764 w 3157760"/>
                <a:gd name="connsiteY25" fmla="*/ 947558 h 1692309"/>
                <a:gd name="connsiteX26" fmla="*/ 321735 w 3157760"/>
                <a:gd name="connsiteY26" fmla="*/ 1130301 h 1692309"/>
                <a:gd name="connsiteX27" fmla="*/ 0 w 3157760"/>
                <a:gd name="connsiteY27" fmla="*/ 1675147 h 1692309"/>
                <a:gd name="connsiteX28" fmla="*/ 20547 w 3157760"/>
                <a:gd name="connsiteY28" fmla="*/ 1692309 h 1692309"/>
                <a:gd name="connsiteX29" fmla="*/ 47620 w 3157760"/>
                <a:gd name="connsiteY29" fmla="*/ 1598158 h 1692309"/>
                <a:gd name="connsiteX30" fmla="*/ 266622 w 3157760"/>
                <a:gd name="connsiteY30" fmla="*/ 1237869 h 169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7760" h="1692309">
                  <a:moveTo>
                    <a:pt x="267226" y="1237989"/>
                  </a:moveTo>
                  <a:cubicBezTo>
                    <a:pt x="353038" y="1146859"/>
                    <a:pt x="450573" y="1068662"/>
                    <a:pt x="543758" y="985509"/>
                  </a:cubicBezTo>
                  <a:cubicBezTo>
                    <a:pt x="610111" y="926407"/>
                    <a:pt x="672718" y="864405"/>
                    <a:pt x="711635" y="782098"/>
                  </a:cubicBezTo>
                  <a:cubicBezTo>
                    <a:pt x="753454" y="693506"/>
                    <a:pt x="827300" y="654226"/>
                    <a:pt x="923023" y="651325"/>
                  </a:cubicBezTo>
                  <a:cubicBezTo>
                    <a:pt x="1016207" y="648545"/>
                    <a:pt x="1108667" y="658214"/>
                    <a:pt x="1201247" y="665345"/>
                  </a:cubicBezTo>
                  <a:cubicBezTo>
                    <a:pt x="1245362" y="668729"/>
                    <a:pt x="1289597" y="671872"/>
                    <a:pt x="1333833" y="671872"/>
                  </a:cubicBezTo>
                  <a:cubicBezTo>
                    <a:pt x="1547275" y="672113"/>
                    <a:pt x="1759992" y="692902"/>
                    <a:pt x="1973555" y="689759"/>
                  </a:cubicBezTo>
                  <a:cubicBezTo>
                    <a:pt x="2047643" y="688672"/>
                    <a:pt x="2121128" y="706922"/>
                    <a:pt x="2195820" y="704988"/>
                  </a:cubicBezTo>
                  <a:cubicBezTo>
                    <a:pt x="2222652" y="704263"/>
                    <a:pt x="2248637" y="699791"/>
                    <a:pt x="2274139" y="691935"/>
                  </a:cubicBezTo>
                  <a:cubicBezTo>
                    <a:pt x="2319583" y="678036"/>
                    <a:pt x="2353424" y="652292"/>
                    <a:pt x="2373125" y="606848"/>
                  </a:cubicBezTo>
                  <a:cubicBezTo>
                    <a:pt x="2411680" y="517531"/>
                    <a:pt x="2484680" y="457100"/>
                    <a:pt x="2556835" y="397032"/>
                  </a:cubicBezTo>
                  <a:cubicBezTo>
                    <a:pt x="2698848" y="278829"/>
                    <a:pt x="2864791" y="202686"/>
                    <a:pt x="3032668" y="130652"/>
                  </a:cubicBezTo>
                  <a:cubicBezTo>
                    <a:pt x="3039074" y="127872"/>
                    <a:pt x="3045601" y="125092"/>
                    <a:pt x="3052006" y="122191"/>
                  </a:cubicBezTo>
                  <a:lnTo>
                    <a:pt x="3157761" y="0"/>
                  </a:lnTo>
                  <a:cubicBezTo>
                    <a:pt x="3109174" y="31908"/>
                    <a:pt x="3058412" y="60189"/>
                    <a:pt x="3006562" y="87021"/>
                  </a:cubicBezTo>
                  <a:cubicBezTo>
                    <a:pt x="2890172" y="147331"/>
                    <a:pt x="2770881" y="202444"/>
                    <a:pt x="2658480" y="270127"/>
                  </a:cubicBezTo>
                  <a:cubicBezTo>
                    <a:pt x="2529883" y="347478"/>
                    <a:pt x="2406241" y="431598"/>
                    <a:pt x="2312935" y="552702"/>
                  </a:cubicBezTo>
                  <a:cubicBezTo>
                    <a:pt x="2288159" y="584972"/>
                    <a:pt x="2252384" y="593674"/>
                    <a:pt x="2213104" y="590894"/>
                  </a:cubicBezTo>
                  <a:cubicBezTo>
                    <a:pt x="2151947" y="586543"/>
                    <a:pt x="2093208" y="567568"/>
                    <a:pt x="2032415" y="560316"/>
                  </a:cubicBezTo>
                  <a:cubicBezTo>
                    <a:pt x="1983707" y="554515"/>
                    <a:pt x="1935000" y="555119"/>
                    <a:pt x="1886534" y="557536"/>
                  </a:cubicBezTo>
                  <a:cubicBezTo>
                    <a:pt x="1738720" y="564788"/>
                    <a:pt x="1590906" y="558987"/>
                    <a:pt x="1443092" y="558745"/>
                  </a:cubicBezTo>
                  <a:cubicBezTo>
                    <a:pt x="1296970" y="558624"/>
                    <a:pt x="1154111" y="533001"/>
                    <a:pt x="1009560" y="521157"/>
                  </a:cubicBezTo>
                  <a:cubicBezTo>
                    <a:pt x="948283" y="516081"/>
                    <a:pt x="886523" y="509554"/>
                    <a:pt x="824037" y="517894"/>
                  </a:cubicBezTo>
                  <a:cubicBezTo>
                    <a:pt x="759859" y="526475"/>
                    <a:pt x="716470" y="558866"/>
                    <a:pt x="686496" y="613858"/>
                  </a:cubicBezTo>
                  <a:cubicBezTo>
                    <a:pt x="665587" y="652171"/>
                    <a:pt x="649633" y="692539"/>
                    <a:pt x="635613" y="733632"/>
                  </a:cubicBezTo>
                  <a:cubicBezTo>
                    <a:pt x="607452" y="816060"/>
                    <a:pt x="556207" y="883260"/>
                    <a:pt x="499764" y="947558"/>
                  </a:cubicBezTo>
                  <a:cubicBezTo>
                    <a:pt x="443563" y="1011494"/>
                    <a:pt x="383132" y="1071441"/>
                    <a:pt x="321735" y="1130301"/>
                  </a:cubicBezTo>
                  <a:cubicBezTo>
                    <a:pt x="161472" y="1283917"/>
                    <a:pt x="54630" y="1464847"/>
                    <a:pt x="0" y="1675147"/>
                  </a:cubicBezTo>
                  <a:lnTo>
                    <a:pt x="20547" y="1692309"/>
                  </a:lnTo>
                  <a:cubicBezTo>
                    <a:pt x="28765" y="1660764"/>
                    <a:pt x="37588" y="1629340"/>
                    <a:pt x="47620" y="1598158"/>
                  </a:cubicBezTo>
                  <a:cubicBezTo>
                    <a:pt x="92218" y="1460617"/>
                    <a:pt x="168240" y="1342414"/>
                    <a:pt x="266622" y="1237869"/>
                  </a:cubicBezTo>
                  <a:close/>
                </a:path>
              </a:pathLst>
            </a:custGeom>
            <a:grpFill/>
            <a:ln w="12077" cap="flat">
              <a:noFill/>
              <a:prstDash val="solid"/>
              <a:miter/>
            </a:ln>
          </p:spPr>
          <p:txBody>
            <a:bodyPr rtlCol="0" anchor="ctr"/>
            <a:lstStyle/>
            <a:p>
              <a:endParaRPr lang="en-ID"/>
            </a:p>
          </p:txBody>
        </p:sp>
        <p:sp>
          <p:nvSpPr>
            <p:cNvPr id="176" name="Freeform: Shape 175">
              <a:extLst>
                <a:ext uri="{FF2B5EF4-FFF2-40B4-BE49-F238E27FC236}">
                  <a16:creationId xmlns:a16="http://schemas.microsoft.com/office/drawing/2014/main" id="{F5E7D972-9DBB-4DD1-AA53-9623F8B51D5D}"/>
                </a:ext>
              </a:extLst>
            </p:cNvPr>
            <p:cNvSpPr/>
            <p:nvPr/>
          </p:nvSpPr>
          <p:spPr>
            <a:xfrm>
              <a:off x="11836391" y="1415461"/>
              <a:ext cx="1402723" cy="961294"/>
            </a:xfrm>
            <a:custGeom>
              <a:avLst/>
              <a:gdLst>
                <a:gd name="connsiteX0" fmla="*/ 914200 w 1402723"/>
                <a:gd name="connsiteY0" fmla="*/ 902556 h 961294"/>
                <a:gd name="connsiteX1" fmla="*/ 856791 w 1402723"/>
                <a:gd name="connsiteY1" fmla="*/ 913071 h 961294"/>
                <a:gd name="connsiteX2" fmla="*/ 823312 w 1402723"/>
                <a:gd name="connsiteY2" fmla="*/ 873670 h 961294"/>
                <a:gd name="connsiteX3" fmla="*/ 877095 w 1402723"/>
                <a:gd name="connsiteY3" fmla="*/ 758488 h 961294"/>
                <a:gd name="connsiteX4" fmla="*/ 1013669 w 1402723"/>
                <a:gd name="connsiteY4" fmla="*/ 503469 h 961294"/>
                <a:gd name="connsiteX5" fmla="*/ 1059597 w 1402723"/>
                <a:gd name="connsiteY5" fmla="*/ 324352 h 961294"/>
                <a:gd name="connsiteX6" fmla="*/ 1011131 w 1402723"/>
                <a:gd name="connsiteY6" fmla="*/ 181977 h 961294"/>
                <a:gd name="connsiteX7" fmla="*/ 932329 w 1402723"/>
                <a:gd name="connsiteY7" fmla="*/ 65707 h 961294"/>
                <a:gd name="connsiteX8" fmla="*/ 794426 w 1402723"/>
                <a:gd name="connsiteY8" fmla="*/ 3826 h 961294"/>
                <a:gd name="connsiteX9" fmla="*/ 646612 w 1402723"/>
                <a:gd name="connsiteY9" fmla="*/ 67883 h 961294"/>
                <a:gd name="connsiteX10" fmla="*/ 515839 w 1402723"/>
                <a:gd name="connsiteY10" fmla="*/ 154299 h 961294"/>
                <a:gd name="connsiteX11" fmla="*/ 504961 w 1402723"/>
                <a:gd name="connsiteY11" fmla="*/ 162034 h 961294"/>
                <a:gd name="connsiteX12" fmla="*/ 504961 w 1402723"/>
                <a:gd name="connsiteY12" fmla="*/ 162034 h 961294"/>
                <a:gd name="connsiteX13" fmla="*/ 127509 w 1402723"/>
                <a:gd name="connsiteY13" fmla="*/ 363995 h 961294"/>
                <a:gd name="connsiteX14" fmla="*/ 0 w 1402723"/>
                <a:gd name="connsiteY14" fmla="*/ 439654 h 961294"/>
                <a:gd name="connsiteX15" fmla="*/ 78802 w 1402723"/>
                <a:gd name="connsiteY15" fmla="*/ 413911 h 961294"/>
                <a:gd name="connsiteX16" fmla="*/ 286564 w 1402723"/>
                <a:gd name="connsiteY16" fmla="*/ 301026 h 961294"/>
                <a:gd name="connsiteX17" fmla="*/ 631141 w 1402723"/>
                <a:gd name="connsiteY17" fmla="*/ 94956 h 961294"/>
                <a:gd name="connsiteX18" fmla="*/ 631141 w 1402723"/>
                <a:gd name="connsiteY18" fmla="*/ 94956 h 961294"/>
                <a:gd name="connsiteX19" fmla="*/ 797326 w 1402723"/>
                <a:gd name="connsiteY19" fmla="*/ 31624 h 961294"/>
                <a:gd name="connsiteX20" fmla="*/ 874799 w 1402723"/>
                <a:gd name="connsiteY20" fmla="*/ 89034 h 961294"/>
                <a:gd name="connsiteX21" fmla="*/ 968951 w 1402723"/>
                <a:gd name="connsiteY21" fmla="*/ 274799 h 961294"/>
                <a:gd name="connsiteX22" fmla="*/ 993606 w 1402723"/>
                <a:gd name="connsiteY22" fmla="*/ 415845 h 961294"/>
                <a:gd name="connsiteX23" fmla="*/ 884951 w 1402723"/>
                <a:gd name="connsiteY23" fmla="*/ 702408 h 961294"/>
                <a:gd name="connsiteX24" fmla="*/ 800227 w 1402723"/>
                <a:gd name="connsiteY24" fmla="*/ 858924 h 961294"/>
                <a:gd name="connsiteX25" fmla="*/ 781494 w 1402723"/>
                <a:gd name="connsiteY25" fmla="*/ 902918 h 961294"/>
                <a:gd name="connsiteX26" fmla="*/ 818477 w 1402723"/>
                <a:gd name="connsiteY26" fmla="*/ 949934 h 961294"/>
                <a:gd name="connsiteX27" fmla="*/ 920968 w 1402723"/>
                <a:gd name="connsiteY27" fmla="*/ 922619 h 961294"/>
                <a:gd name="connsiteX28" fmla="*/ 1329361 w 1402723"/>
                <a:gd name="connsiteY28" fmla="*/ 944011 h 961294"/>
                <a:gd name="connsiteX29" fmla="*/ 1365136 w 1402723"/>
                <a:gd name="connsiteY29" fmla="*/ 961295 h 961294"/>
                <a:gd name="connsiteX30" fmla="*/ 1402724 w 1402723"/>
                <a:gd name="connsiteY30" fmla="*/ 917905 h 961294"/>
                <a:gd name="connsiteX31" fmla="*/ 1232550 w 1402723"/>
                <a:gd name="connsiteY31" fmla="*/ 876691 h 961294"/>
                <a:gd name="connsiteX32" fmla="*/ 914079 w 1402723"/>
                <a:gd name="connsiteY32" fmla="*/ 902435 h 96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02723" h="961294">
                  <a:moveTo>
                    <a:pt x="914200" y="902556"/>
                  </a:moveTo>
                  <a:cubicBezTo>
                    <a:pt x="895346" y="907269"/>
                    <a:pt x="876128" y="911620"/>
                    <a:pt x="856791" y="913071"/>
                  </a:cubicBezTo>
                  <a:cubicBezTo>
                    <a:pt x="828992" y="915246"/>
                    <a:pt x="816785" y="900743"/>
                    <a:pt x="823312" y="873670"/>
                  </a:cubicBezTo>
                  <a:cubicBezTo>
                    <a:pt x="833585" y="831851"/>
                    <a:pt x="856186" y="795472"/>
                    <a:pt x="877095" y="758488"/>
                  </a:cubicBezTo>
                  <a:cubicBezTo>
                    <a:pt x="924473" y="674489"/>
                    <a:pt x="977894" y="593632"/>
                    <a:pt x="1013669" y="503469"/>
                  </a:cubicBezTo>
                  <a:cubicBezTo>
                    <a:pt x="1036512" y="445818"/>
                    <a:pt x="1057542" y="387805"/>
                    <a:pt x="1059597" y="324352"/>
                  </a:cubicBezTo>
                  <a:cubicBezTo>
                    <a:pt x="1061410" y="269964"/>
                    <a:pt x="1044852" y="223311"/>
                    <a:pt x="1011131" y="181977"/>
                  </a:cubicBezTo>
                  <a:cubicBezTo>
                    <a:pt x="981399" y="145476"/>
                    <a:pt x="955535" y="106559"/>
                    <a:pt x="932329" y="65707"/>
                  </a:cubicBezTo>
                  <a:cubicBezTo>
                    <a:pt x="898971" y="7210"/>
                    <a:pt x="861142" y="-8260"/>
                    <a:pt x="794426" y="3826"/>
                  </a:cubicBezTo>
                  <a:cubicBezTo>
                    <a:pt x="740038" y="13737"/>
                    <a:pt x="692539" y="39359"/>
                    <a:pt x="646612" y="67883"/>
                  </a:cubicBezTo>
                  <a:cubicBezTo>
                    <a:pt x="602255" y="95439"/>
                    <a:pt x="559470" y="125534"/>
                    <a:pt x="515839" y="154299"/>
                  </a:cubicBezTo>
                  <a:cubicBezTo>
                    <a:pt x="512213" y="156716"/>
                    <a:pt x="508708" y="159738"/>
                    <a:pt x="504961" y="162034"/>
                  </a:cubicBezTo>
                  <a:lnTo>
                    <a:pt x="504961" y="162034"/>
                  </a:lnTo>
                  <a:cubicBezTo>
                    <a:pt x="504961" y="165056"/>
                    <a:pt x="271577" y="298367"/>
                    <a:pt x="127509" y="363995"/>
                  </a:cubicBezTo>
                  <a:lnTo>
                    <a:pt x="0" y="439654"/>
                  </a:lnTo>
                  <a:cubicBezTo>
                    <a:pt x="26469" y="433732"/>
                    <a:pt x="52817" y="425393"/>
                    <a:pt x="78802" y="413911"/>
                  </a:cubicBezTo>
                  <a:cubicBezTo>
                    <a:pt x="151198" y="382003"/>
                    <a:pt x="217189" y="338493"/>
                    <a:pt x="286564" y="301026"/>
                  </a:cubicBezTo>
                  <a:cubicBezTo>
                    <a:pt x="301792" y="292807"/>
                    <a:pt x="631141" y="94956"/>
                    <a:pt x="631141" y="94956"/>
                  </a:cubicBezTo>
                  <a:lnTo>
                    <a:pt x="631141" y="94956"/>
                  </a:lnTo>
                  <a:cubicBezTo>
                    <a:pt x="683595" y="60389"/>
                    <a:pt x="734962" y="32591"/>
                    <a:pt x="797326" y="31624"/>
                  </a:cubicBezTo>
                  <a:cubicBezTo>
                    <a:pt x="835640" y="31020"/>
                    <a:pt x="865009" y="51808"/>
                    <a:pt x="874799" y="89034"/>
                  </a:cubicBezTo>
                  <a:cubicBezTo>
                    <a:pt x="892928" y="158167"/>
                    <a:pt x="928824" y="216785"/>
                    <a:pt x="968951" y="274799"/>
                  </a:cubicBezTo>
                  <a:cubicBezTo>
                    <a:pt x="997595" y="316254"/>
                    <a:pt x="1000133" y="366170"/>
                    <a:pt x="993606" y="415845"/>
                  </a:cubicBezTo>
                  <a:cubicBezTo>
                    <a:pt x="979828" y="519907"/>
                    <a:pt x="934021" y="611762"/>
                    <a:pt x="884951" y="702408"/>
                  </a:cubicBezTo>
                  <a:cubicBezTo>
                    <a:pt x="856670" y="754621"/>
                    <a:pt x="828025" y="806591"/>
                    <a:pt x="800227" y="858924"/>
                  </a:cubicBezTo>
                  <a:cubicBezTo>
                    <a:pt x="792734" y="872945"/>
                    <a:pt x="786449" y="887810"/>
                    <a:pt x="781494" y="902918"/>
                  </a:cubicBezTo>
                  <a:cubicBezTo>
                    <a:pt x="769407" y="939539"/>
                    <a:pt x="780527" y="953559"/>
                    <a:pt x="818477" y="949934"/>
                  </a:cubicBezTo>
                  <a:cubicBezTo>
                    <a:pt x="854132" y="946549"/>
                    <a:pt x="887006" y="932409"/>
                    <a:pt x="920968" y="922619"/>
                  </a:cubicBezTo>
                  <a:cubicBezTo>
                    <a:pt x="1059718" y="882855"/>
                    <a:pt x="1196050" y="888173"/>
                    <a:pt x="1329361" y="944011"/>
                  </a:cubicBezTo>
                  <a:cubicBezTo>
                    <a:pt x="1341689" y="949208"/>
                    <a:pt x="1353533" y="955010"/>
                    <a:pt x="1365136" y="961295"/>
                  </a:cubicBezTo>
                  <a:lnTo>
                    <a:pt x="1402724" y="917905"/>
                  </a:lnTo>
                  <a:cubicBezTo>
                    <a:pt x="1349786" y="895546"/>
                    <a:pt x="1292135" y="883580"/>
                    <a:pt x="1232550" y="876691"/>
                  </a:cubicBezTo>
                  <a:cubicBezTo>
                    <a:pt x="1124379" y="864242"/>
                    <a:pt x="1018867" y="876087"/>
                    <a:pt x="914079" y="902435"/>
                  </a:cubicBezTo>
                  <a:close/>
                </a:path>
              </a:pathLst>
            </a:custGeom>
            <a:grpFill/>
            <a:ln w="12077" cap="flat">
              <a:noFill/>
              <a:prstDash val="solid"/>
              <a:miter/>
            </a:ln>
          </p:spPr>
          <p:txBody>
            <a:bodyPr rtlCol="0" anchor="ctr"/>
            <a:lstStyle/>
            <a:p>
              <a:endParaRPr lang="en-ID"/>
            </a:p>
          </p:txBody>
        </p:sp>
        <p:sp>
          <p:nvSpPr>
            <p:cNvPr id="177" name="Freeform: Shape 176">
              <a:extLst>
                <a:ext uri="{FF2B5EF4-FFF2-40B4-BE49-F238E27FC236}">
                  <a16:creationId xmlns:a16="http://schemas.microsoft.com/office/drawing/2014/main" id="{365A8206-182D-45D6-A8E1-1059B4374644}"/>
                </a:ext>
              </a:extLst>
            </p:cNvPr>
            <p:cNvSpPr/>
            <p:nvPr/>
          </p:nvSpPr>
          <p:spPr>
            <a:xfrm>
              <a:off x="9754423" y="4699580"/>
              <a:ext cx="1233879" cy="299154"/>
            </a:xfrm>
            <a:custGeom>
              <a:avLst/>
              <a:gdLst>
                <a:gd name="connsiteX0" fmla="*/ 819928 w 1233879"/>
                <a:gd name="connsiteY0" fmla="*/ 23227 h 299154"/>
                <a:gd name="connsiteX1" fmla="*/ 430631 w 1233879"/>
                <a:gd name="connsiteY1" fmla="*/ 1714 h 299154"/>
                <a:gd name="connsiteX2" fmla="*/ 190237 w 1233879"/>
                <a:gd name="connsiteY2" fmla="*/ 52355 h 299154"/>
                <a:gd name="connsiteX3" fmla="*/ 0 w 1233879"/>
                <a:gd name="connsiteY3" fmla="*/ 248756 h 299154"/>
                <a:gd name="connsiteX4" fmla="*/ 60794 w 1233879"/>
                <a:gd name="connsiteY4" fmla="*/ 299155 h 299154"/>
                <a:gd name="connsiteX5" fmla="*/ 346270 w 1233879"/>
                <a:gd name="connsiteY5" fmla="*/ 122817 h 299154"/>
                <a:gd name="connsiteX6" fmla="*/ 990222 w 1233879"/>
                <a:gd name="connsiteY6" fmla="*/ 171041 h 299154"/>
                <a:gd name="connsiteX7" fmla="*/ 1202577 w 1233879"/>
                <a:gd name="connsiteY7" fmla="*/ 270632 h 299154"/>
                <a:gd name="connsiteX8" fmla="*/ 1233880 w 1233879"/>
                <a:gd name="connsiteY8" fmla="*/ 234494 h 299154"/>
                <a:gd name="connsiteX9" fmla="*/ 1153023 w 1233879"/>
                <a:gd name="connsiteY9" fmla="*/ 155813 h 299154"/>
                <a:gd name="connsiteX10" fmla="*/ 820048 w 1233879"/>
                <a:gd name="connsiteY10" fmla="*/ 23348 h 29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3879" h="299154">
                  <a:moveTo>
                    <a:pt x="819928" y="23227"/>
                  </a:moveTo>
                  <a:cubicBezTo>
                    <a:pt x="691089" y="2560"/>
                    <a:pt x="561041" y="-3363"/>
                    <a:pt x="430631" y="1714"/>
                  </a:cubicBezTo>
                  <a:cubicBezTo>
                    <a:pt x="347962" y="4977"/>
                    <a:pt x="266501" y="18030"/>
                    <a:pt x="190237" y="52355"/>
                  </a:cubicBezTo>
                  <a:cubicBezTo>
                    <a:pt x="97415" y="94173"/>
                    <a:pt x="38072" y="162944"/>
                    <a:pt x="0" y="248756"/>
                  </a:cubicBezTo>
                  <a:lnTo>
                    <a:pt x="60794" y="299155"/>
                  </a:lnTo>
                  <a:cubicBezTo>
                    <a:pt x="120016" y="199806"/>
                    <a:pt x="217914" y="139496"/>
                    <a:pt x="346270" y="122817"/>
                  </a:cubicBezTo>
                  <a:cubicBezTo>
                    <a:pt x="564425" y="94415"/>
                    <a:pt x="779197" y="113390"/>
                    <a:pt x="990222" y="171041"/>
                  </a:cubicBezTo>
                  <a:cubicBezTo>
                    <a:pt x="1067453" y="192071"/>
                    <a:pt x="1137432" y="227000"/>
                    <a:pt x="1202577" y="270632"/>
                  </a:cubicBezTo>
                  <a:lnTo>
                    <a:pt x="1233880" y="234494"/>
                  </a:lnTo>
                  <a:cubicBezTo>
                    <a:pt x="1207411" y="207783"/>
                    <a:pt x="1180580" y="181435"/>
                    <a:pt x="1153023" y="155813"/>
                  </a:cubicBezTo>
                  <a:cubicBezTo>
                    <a:pt x="1059234" y="68550"/>
                    <a:pt x="940548" y="42686"/>
                    <a:pt x="820048" y="23348"/>
                  </a:cubicBezTo>
                  <a:close/>
                </a:path>
              </a:pathLst>
            </a:custGeom>
            <a:grpFill/>
            <a:ln w="12077" cap="flat">
              <a:noFill/>
              <a:prstDash val="solid"/>
              <a:miter/>
            </a:ln>
          </p:spPr>
          <p:txBody>
            <a:bodyPr rtlCol="0" anchor="ctr"/>
            <a:lstStyle/>
            <a:p>
              <a:endParaRPr lang="en-ID"/>
            </a:p>
          </p:txBody>
        </p:sp>
        <p:sp>
          <p:nvSpPr>
            <p:cNvPr id="178" name="Freeform: Shape 177">
              <a:extLst>
                <a:ext uri="{FF2B5EF4-FFF2-40B4-BE49-F238E27FC236}">
                  <a16:creationId xmlns:a16="http://schemas.microsoft.com/office/drawing/2014/main" id="{8AF4DB0A-A895-4C1E-9CB6-C36E69CDE2E3}"/>
                </a:ext>
              </a:extLst>
            </p:cNvPr>
            <p:cNvSpPr/>
            <p:nvPr/>
          </p:nvSpPr>
          <p:spPr>
            <a:xfrm>
              <a:off x="12055876" y="1350235"/>
              <a:ext cx="1230858" cy="970439"/>
            </a:xfrm>
            <a:custGeom>
              <a:avLst/>
              <a:gdLst>
                <a:gd name="connsiteX0" fmla="*/ 729523 w 1230858"/>
                <a:gd name="connsiteY0" fmla="*/ 923908 h 970439"/>
                <a:gd name="connsiteX1" fmla="*/ 708372 w 1230858"/>
                <a:gd name="connsiteY1" fmla="*/ 925842 h 970439"/>
                <a:gd name="connsiteX2" fmla="*/ 670784 w 1230858"/>
                <a:gd name="connsiteY2" fmla="*/ 878343 h 970439"/>
                <a:gd name="connsiteX3" fmla="*/ 722271 w 1230858"/>
                <a:gd name="connsiteY3" fmla="*/ 776819 h 970439"/>
                <a:gd name="connsiteX4" fmla="*/ 901872 w 1230858"/>
                <a:gd name="connsiteY4" fmla="*/ 445536 h 970439"/>
                <a:gd name="connsiteX5" fmla="*/ 856670 w 1230858"/>
                <a:gd name="connsiteY5" fmla="*/ 156918 h 970439"/>
                <a:gd name="connsiteX6" fmla="*/ 774242 w 1230858"/>
                <a:gd name="connsiteY6" fmla="*/ 52856 h 970439"/>
                <a:gd name="connsiteX7" fmla="*/ 633317 w 1230858"/>
                <a:gd name="connsiteY7" fmla="*/ 6082 h 970439"/>
                <a:gd name="connsiteX8" fmla="*/ 607452 w 1230858"/>
                <a:gd name="connsiteY8" fmla="*/ 13938 h 970439"/>
                <a:gd name="connsiteX9" fmla="*/ 0 w 1230858"/>
                <a:gd name="connsiteY9" fmla="*/ 374711 h 970439"/>
                <a:gd name="connsiteX10" fmla="*/ 96569 w 1230858"/>
                <a:gd name="connsiteY10" fmla="*/ 326487 h 970439"/>
                <a:gd name="connsiteX11" fmla="*/ 276170 w 1230858"/>
                <a:gd name="connsiteY11" fmla="*/ 224480 h 970439"/>
                <a:gd name="connsiteX12" fmla="*/ 524783 w 1230858"/>
                <a:gd name="connsiteY12" fmla="*/ 72677 h 970439"/>
                <a:gd name="connsiteX13" fmla="*/ 615067 w 1230858"/>
                <a:gd name="connsiteY13" fmla="*/ 52251 h 970439"/>
                <a:gd name="connsiteX14" fmla="*/ 725897 w 1230858"/>
                <a:gd name="connsiteY14" fmla="*/ 110990 h 970439"/>
                <a:gd name="connsiteX15" fmla="*/ 811951 w 1230858"/>
                <a:gd name="connsiteY15" fmla="*/ 232094 h 970439"/>
                <a:gd name="connsiteX16" fmla="*/ 845913 w 1230858"/>
                <a:gd name="connsiteY16" fmla="*/ 465841 h 970439"/>
                <a:gd name="connsiteX17" fmla="*/ 707647 w 1230858"/>
                <a:gd name="connsiteY17" fmla="*/ 758085 h 970439"/>
                <a:gd name="connsiteX18" fmla="*/ 625582 w 1230858"/>
                <a:gd name="connsiteY18" fmla="*/ 909767 h 970439"/>
                <a:gd name="connsiteX19" fmla="*/ 623768 w 1230858"/>
                <a:gd name="connsiteY19" fmla="*/ 955211 h 970439"/>
                <a:gd name="connsiteX20" fmla="*/ 667641 w 1230858"/>
                <a:gd name="connsiteY20" fmla="*/ 962463 h 970439"/>
                <a:gd name="connsiteX21" fmla="*/ 951304 w 1230858"/>
                <a:gd name="connsiteY21" fmla="*/ 925479 h 970439"/>
                <a:gd name="connsiteX22" fmla="*/ 1194600 w 1230858"/>
                <a:gd name="connsiteY22" fmla="*/ 970440 h 970439"/>
                <a:gd name="connsiteX23" fmla="*/ 1230858 w 1230858"/>
                <a:gd name="connsiteY23" fmla="*/ 928501 h 970439"/>
                <a:gd name="connsiteX24" fmla="*/ 1105283 w 1230858"/>
                <a:gd name="connsiteY24" fmla="*/ 905053 h 970439"/>
                <a:gd name="connsiteX25" fmla="*/ 729765 w 1230858"/>
                <a:gd name="connsiteY25" fmla="*/ 923908 h 97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30858" h="970439">
                  <a:moveTo>
                    <a:pt x="729523" y="923908"/>
                  </a:moveTo>
                  <a:cubicBezTo>
                    <a:pt x="722634" y="925117"/>
                    <a:pt x="715503" y="925842"/>
                    <a:pt x="708372" y="925842"/>
                  </a:cubicBezTo>
                  <a:cubicBezTo>
                    <a:pt x="675377" y="925842"/>
                    <a:pt x="662928" y="910613"/>
                    <a:pt x="670784" y="878343"/>
                  </a:cubicBezTo>
                  <a:cubicBezTo>
                    <a:pt x="679970" y="840755"/>
                    <a:pt x="702329" y="809210"/>
                    <a:pt x="722271" y="776819"/>
                  </a:cubicBezTo>
                  <a:cubicBezTo>
                    <a:pt x="788141" y="669614"/>
                    <a:pt x="855340" y="563377"/>
                    <a:pt x="901872" y="445536"/>
                  </a:cubicBezTo>
                  <a:cubicBezTo>
                    <a:pt x="943569" y="339782"/>
                    <a:pt x="936680" y="243697"/>
                    <a:pt x="856670" y="156918"/>
                  </a:cubicBezTo>
                  <a:cubicBezTo>
                    <a:pt x="826696" y="124527"/>
                    <a:pt x="800348" y="88510"/>
                    <a:pt x="774242" y="52856"/>
                  </a:cubicBezTo>
                  <a:cubicBezTo>
                    <a:pt x="737862" y="3423"/>
                    <a:pt x="690243" y="-9146"/>
                    <a:pt x="633317" y="6082"/>
                  </a:cubicBezTo>
                  <a:cubicBezTo>
                    <a:pt x="624494" y="8379"/>
                    <a:pt x="616033" y="11158"/>
                    <a:pt x="607452" y="13938"/>
                  </a:cubicBezTo>
                  <a:lnTo>
                    <a:pt x="0" y="374711"/>
                  </a:lnTo>
                  <a:cubicBezTo>
                    <a:pt x="32149" y="358637"/>
                    <a:pt x="64299" y="342441"/>
                    <a:pt x="96569" y="326487"/>
                  </a:cubicBezTo>
                  <a:cubicBezTo>
                    <a:pt x="103941" y="322861"/>
                    <a:pt x="262271" y="232577"/>
                    <a:pt x="276170" y="224480"/>
                  </a:cubicBezTo>
                  <a:cubicBezTo>
                    <a:pt x="357389" y="171180"/>
                    <a:pt x="433169" y="108936"/>
                    <a:pt x="524783" y="72677"/>
                  </a:cubicBezTo>
                  <a:cubicBezTo>
                    <a:pt x="553790" y="61195"/>
                    <a:pt x="583763" y="54669"/>
                    <a:pt x="615067" y="52251"/>
                  </a:cubicBezTo>
                  <a:cubicBezTo>
                    <a:pt x="664982" y="48384"/>
                    <a:pt x="700878" y="70139"/>
                    <a:pt x="725897" y="110990"/>
                  </a:cubicBezTo>
                  <a:cubicBezTo>
                    <a:pt x="751882" y="153292"/>
                    <a:pt x="780406" y="193781"/>
                    <a:pt x="811951" y="232094"/>
                  </a:cubicBezTo>
                  <a:cubicBezTo>
                    <a:pt x="870327" y="302919"/>
                    <a:pt x="871052" y="382325"/>
                    <a:pt x="845913" y="465841"/>
                  </a:cubicBezTo>
                  <a:cubicBezTo>
                    <a:pt x="814489" y="570266"/>
                    <a:pt x="762881" y="665022"/>
                    <a:pt x="707647" y="758085"/>
                  </a:cubicBezTo>
                  <a:cubicBezTo>
                    <a:pt x="678277" y="807518"/>
                    <a:pt x="646007" y="855500"/>
                    <a:pt x="625582" y="909767"/>
                  </a:cubicBezTo>
                  <a:cubicBezTo>
                    <a:pt x="620022" y="924512"/>
                    <a:pt x="612408" y="939741"/>
                    <a:pt x="623768" y="955211"/>
                  </a:cubicBezTo>
                  <a:cubicBezTo>
                    <a:pt x="635855" y="971769"/>
                    <a:pt x="652292" y="965726"/>
                    <a:pt x="667641" y="962463"/>
                  </a:cubicBezTo>
                  <a:cubicBezTo>
                    <a:pt x="761309" y="942883"/>
                    <a:pt x="854736" y="921007"/>
                    <a:pt x="951304" y="925479"/>
                  </a:cubicBezTo>
                  <a:cubicBezTo>
                    <a:pt x="1034699" y="929347"/>
                    <a:pt x="1117127" y="938774"/>
                    <a:pt x="1194600" y="970440"/>
                  </a:cubicBezTo>
                  <a:lnTo>
                    <a:pt x="1230858" y="928501"/>
                  </a:lnTo>
                  <a:cubicBezTo>
                    <a:pt x="1190611" y="916535"/>
                    <a:pt x="1148310" y="909405"/>
                    <a:pt x="1105283" y="905053"/>
                  </a:cubicBezTo>
                  <a:cubicBezTo>
                    <a:pt x="979103" y="892484"/>
                    <a:pt x="854132" y="901911"/>
                    <a:pt x="729765" y="923908"/>
                  </a:cubicBezTo>
                  <a:close/>
                </a:path>
              </a:pathLst>
            </a:custGeom>
            <a:grpFill/>
            <a:ln w="12077" cap="flat">
              <a:noFill/>
              <a:prstDash val="solid"/>
              <a:miter/>
            </a:ln>
          </p:spPr>
          <p:txBody>
            <a:bodyPr rtlCol="0" anchor="ctr"/>
            <a:lstStyle/>
            <a:p>
              <a:endParaRPr lang="en-ID"/>
            </a:p>
          </p:txBody>
        </p:sp>
        <p:sp>
          <p:nvSpPr>
            <p:cNvPr id="179" name="Freeform: Shape 178">
              <a:extLst>
                <a:ext uri="{FF2B5EF4-FFF2-40B4-BE49-F238E27FC236}">
                  <a16:creationId xmlns:a16="http://schemas.microsoft.com/office/drawing/2014/main" id="{9CEC650E-324F-4877-82E8-93DE093D47E6}"/>
                </a:ext>
              </a:extLst>
            </p:cNvPr>
            <p:cNvSpPr/>
            <p:nvPr/>
          </p:nvSpPr>
          <p:spPr>
            <a:xfrm>
              <a:off x="12719650" y="1270022"/>
              <a:ext cx="611440" cy="996265"/>
            </a:xfrm>
            <a:custGeom>
              <a:avLst/>
              <a:gdLst>
                <a:gd name="connsiteX0" fmla="*/ 489491 w 611440"/>
                <a:gd name="connsiteY0" fmla="*/ 943328 h 996265"/>
                <a:gd name="connsiteX1" fmla="*/ 184314 w 611440"/>
                <a:gd name="connsiteY1" fmla="*/ 952392 h 996265"/>
                <a:gd name="connsiteX2" fmla="*/ 125938 w 611440"/>
                <a:gd name="connsiteY2" fmla="*/ 953480 h 996265"/>
                <a:gd name="connsiteX3" fmla="*/ 85812 w 611440"/>
                <a:gd name="connsiteY3" fmla="*/ 888698 h 996265"/>
                <a:gd name="connsiteX4" fmla="*/ 203411 w 611440"/>
                <a:gd name="connsiteY4" fmla="*/ 696044 h 996265"/>
                <a:gd name="connsiteX5" fmla="*/ 323789 w 611440"/>
                <a:gd name="connsiteY5" fmla="*/ 471603 h 996265"/>
                <a:gd name="connsiteX6" fmla="*/ 278949 w 611440"/>
                <a:gd name="connsiteY6" fmla="*/ 191204 h 996265"/>
                <a:gd name="connsiteX7" fmla="*/ 135970 w 611440"/>
                <a:gd name="connsiteY7" fmla="*/ 27073 h 996265"/>
                <a:gd name="connsiteX8" fmla="*/ 102491 w 611440"/>
                <a:gd name="connsiteY8" fmla="*/ 0 h 996265"/>
                <a:gd name="connsiteX9" fmla="*/ 0 w 611440"/>
                <a:gd name="connsiteY9" fmla="*/ 60794 h 996265"/>
                <a:gd name="connsiteX10" fmla="*/ 133431 w 611440"/>
                <a:gd name="connsiteY10" fmla="*/ 126301 h 996265"/>
                <a:gd name="connsiteX11" fmla="*/ 232538 w 611440"/>
                <a:gd name="connsiteY11" fmla="*/ 251151 h 996265"/>
                <a:gd name="connsiteX12" fmla="*/ 270489 w 611440"/>
                <a:gd name="connsiteY12" fmla="*/ 476921 h 996265"/>
                <a:gd name="connsiteX13" fmla="*/ 124125 w 611440"/>
                <a:gd name="connsiteY13" fmla="*/ 771220 h 996265"/>
                <a:gd name="connsiteX14" fmla="*/ 38071 w 611440"/>
                <a:gd name="connsiteY14" fmla="*/ 914804 h 996265"/>
                <a:gd name="connsiteX15" fmla="*/ 26952 w 611440"/>
                <a:gd name="connsiteY15" fmla="*/ 979707 h 996265"/>
                <a:gd name="connsiteX16" fmla="*/ 83999 w 611440"/>
                <a:gd name="connsiteY16" fmla="*/ 988772 h 996265"/>
                <a:gd name="connsiteX17" fmla="*/ 375155 w 611440"/>
                <a:gd name="connsiteY17" fmla="*/ 968225 h 996265"/>
                <a:gd name="connsiteX18" fmla="*/ 577841 w 611440"/>
                <a:gd name="connsiteY18" fmla="*/ 996265 h 996265"/>
                <a:gd name="connsiteX19" fmla="*/ 611441 w 611440"/>
                <a:gd name="connsiteY19" fmla="*/ 957348 h 996265"/>
                <a:gd name="connsiteX20" fmla="*/ 489612 w 611440"/>
                <a:gd name="connsiteY20" fmla="*/ 943328 h 9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440" h="996265">
                  <a:moveTo>
                    <a:pt x="489491" y="943328"/>
                  </a:moveTo>
                  <a:cubicBezTo>
                    <a:pt x="387725" y="940306"/>
                    <a:pt x="285838" y="940910"/>
                    <a:pt x="184314" y="952392"/>
                  </a:cubicBezTo>
                  <a:cubicBezTo>
                    <a:pt x="165097" y="954568"/>
                    <a:pt x="145397" y="953722"/>
                    <a:pt x="125938" y="953480"/>
                  </a:cubicBezTo>
                  <a:cubicBezTo>
                    <a:pt x="77956" y="952634"/>
                    <a:pt x="65265" y="932813"/>
                    <a:pt x="85812" y="888698"/>
                  </a:cubicBezTo>
                  <a:cubicBezTo>
                    <a:pt x="117840" y="820169"/>
                    <a:pt x="163768" y="759980"/>
                    <a:pt x="203411" y="696044"/>
                  </a:cubicBezTo>
                  <a:cubicBezTo>
                    <a:pt x="248130" y="623648"/>
                    <a:pt x="293815" y="552098"/>
                    <a:pt x="323789" y="471603"/>
                  </a:cubicBezTo>
                  <a:cubicBezTo>
                    <a:pt x="361981" y="369233"/>
                    <a:pt x="352554" y="275324"/>
                    <a:pt x="278949" y="191204"/>
                  </a:cubicBezTo>
                  <a:cubicBezTo>
                    <a:pt x="231209" y="136574"/>
                    <a:pt x="188182" y="77835"/>
                    <a:pt x="135970" y="27073"/>
                  </a:cubicBezTo>
                  <a:cubicBezTo>
                    <a:pt x="124488" y="15954"/>
                    <a:pt x="113489" y="7010"/>
                    <a:pt x="102491" y="0"/>
                  </a:cubicBezTo>
                  <a:lnTo>
                    <a:pt x="0" y="60794"/>
                  </a:lnTo>
                  <a:cubicBezTo>
                    <a:pt x="51487" y="51125"/>
                    <a:pt x="87746" y="70342"/>
                    <a:pt x="133431" y="126301"/>
                  </a:cubicBezTo>
                  <a:cubicBezTo>
                    <a:pt x="167031" y="167394"/>
                    <a:pt x="199664" y="209333"/>
                    <a:pt x="232538" y="251151"/>
                  </a:cubicBezTo>
                  <a:cubicBezTo>
                    <a:pt x="286201" y="319438"/>
                    <a:pt x="296112" y="395219"/>
                    <a:pt x="270489" y="476921"/>
                  </a:cubicBezTo>
                  <a:cubicBezTo>
                    <a:pt x="237373" y="582796"/>
                    <a:pt x="181414" y="677311"/>
                    <a:pt x="124125" y="771220"/>
                  </a:cubicBezTo>
                  <a:cubicBezTo>
                    <a:pt x="95118" y="818840"/>
                    <a:pt x="65870" y="866460"/>
                    <a:pt x="38071" y="914804"/>
                  </a:cubicBezTo>
                  <a:cubicBezTo>
                    <a:pt x="26710" y="934626"/>
                    <a:pt x="13053" y="958073"/>
                    <a:pt x="26952" y="979707"/>
                  </a:cubicBezTo>
                  <a:cubicBezTo>
                    <a:pt x="39643" y="999287"/>
                    <a:pt x="64903" y="990947"/>
                    <a:pt x="83999" y="988772"/>
                  </a:cubicBezTo>
                  <a:cubicBezTo>
                    <a:pt x="180809" y="978136"/>
                    <a:pt x="277257" y="964358"/>
                    <a:pt x="375155" y="968225"/>
                  </a:cubicBezTo>
                  <a:cubicBezTo>
                    <a:pt x="444772" y="971005"/>
                    <a:pt x="513180" y="977652"/>
                    <a:pt x="577841" y="996265"/>
                  </a:cubicBezTo>
                  <a:lnTo>
                    <a:pt x="611441" y="957348"/>
                  </a:lnTo>
                  <a:cubicBezTo>
                    <a:pt x="572040" y="948766"/>
                    <a:pt x="531188" y="944536"/>
                    <a:pt x="489612" y="943328"/>
                  </a:cubicBezTo>
                  <a:close/>
                </a:path>
              </a:pathLst>
            </a:custGeom>
            <a:grpFill/>
            <a:ln w="12077" cap="flat">
              <a:noFill/>
              <a:prstDash val="solid"/>
              <a:miter/>
            </a:ln>
          </p:spPr>
          <p:txBody>
            <a:bodyPr rtlCol="0" anchor="ctr"/>
            <a:lstStyle/>
            <a:p>
              <a:endParaRPr lang="en-ID"/>
            </a:p>
          </p:txBody>
        </p:sp>
        <p:sp>
          <p:nvSpPr>
            <p:cNvPr id="180" name="Freeform: Shape 179">
              <a:extLst>
                <a:ext uri="{FF2B5EF4-FFF2-40B4-BE49-F238E27FC236}">
                  <a16:creationId xmlns:a16="http://schemas.microsoft.com/office/drawing/2014/main" id="{56E05764-C5DE-4E61-91B7-6D6C9B10352F}"/>
                </a:ext>
              </a:extLst>
            </p:cNvPr>
            <p:cNvSpPr/>
            <p:nvPr/>
          </p:nvSpPr>
          <p:spPr>
            <a:xfrm>
              <a:off x="9423019" y="1596403"/>
              <a:ext cx="3597818" cy="3090749"/>
            </a:xfrm>
            <a:custGeom>
              <a:avLst/>
              <a:gdLst>
                <a:gd name="connsiteX0" fmla="*/ 245954 w 3597818"/>
                <a:gd name="connsiteY0" fmla="*/ 2632321 h 3090749"/>
                <a:gd name="connsiteX1" fmla="*/ 427489 w 3597818"/>
                <a:gd name="connsiteY1" fmla="*/ 2420691 h 3090749"/>
                <a:gd name="connsiteX2" fmla="*/ 607694 w 3597818"/>
                <a:gd name="connsiteY2" fmla="*/ 2057864 h 3090749"/>
                <a:gd name="connsiteX3" fmla="*/ 676344 w 3597818"/>
                <a:gd name="connsiteY3" fmla="*/ 1868594 h 3090749"/>
                <a:gd name="connsiteX4" fmla="*/ 876491 w 3597818"/>
                <a:gd name="connsiteY4" fmla="*/ 1757884 h 3090749"/>
                <a:gd name="connsiteX5" fmla="*/ 1104074 w 3597818"/>
                <a:gd name="connsiteY5" fmla="*/ 1772629 h 3090749"/>
                <a:gd name="connsiteX6" fmla="*/ 1372388 w 3597818"/>
                <a:gd name="connsiteY6" fmla="*/ 1808042 h 3090749"/>
                <a:gd name="connsiteX7" fmla="*/ 1530838 w 3597818"/>
                <a:gd name="connsiteY7" fmla="*/ 1823029 h 3090749"/>
                <a:gd name="connsiteX8" fmla="*/ 1961952 w 3597818"/>
                <a:gd name="connsiteY8" fmla="*/ 1797769 h 3090749"/>
                <a:gd name="connsiteX9" fmla="*/ 2173098 w 3597818"/>
                <a:gd name="connsiteY9" fmla="*/ 1823996 h 3090749"/>
                <a:gd name="connsiteX10" fmla="*/ 2343151 w 3597818"/>
                <a:gd name="connsiteY10" fmla="*/ 1816019 h 3090749"/>
                <a:gd name="connsiteX11" fmla="*/ 2911927 w 3597818"/>
                <a:gd name="connsiteY11" fmla="*/ 1527521 h 3090749"/>
                <a:gd name="connsiteX12" fmla="*/ 3208039 w 3597818"/>
                <a:gd name="connsiteY12" fmla="*/ 1322902 h 3090749"/>
                <a:gd name="connsiteX13" fmla="*/ 3282732 w 3597818"/>
                <a:gd name="connsiteY13" fmla="*/ 1214126 h 3090749"/>
                <a:gd name="connsiteX14" fmla="*/ 3271371 w 3597818"/>
                <a:gd name="connsiteY14" fmla="*/ 1120579 h 3090749"/>
                <a:gd name="connsiteX15" fmla="*/ 3118239 w 3597818"/>
                <a:gd name="connsiteY15" fmla="*/ 1021110 h 3090749"/>
                <a:gd name="connsiteX16" fmla="*/ 3050798 w 3597818"/>
                <a:gd name="connsiteY16" fmla="*/ 1006485 h 3090749"/>
                <a:gd name="connsiteX17" fmla="*/ 3047655 w 3597818"/>
                <a:gd name="connsiteY17" fmla="*/ 984972 h 3090749"/>
                <a:gd name="connsiteX18" fmla="*/ 3142532 w 3597818"/>
                <a:gd name="connsiteY18" fmla="*/ 937594 h 3090749"/>
                <a:gd name="connsiteX19" fmla="*/ 3294576 w 3597818"/>
                <a:gd name="connsiteY19" fmla="*/ 891666 h 3090749"/>
                <a:gd name="connsiteX20" fmla="*/ 3514424 w 3597818"/>
                <a:gd name="connsiteY20" fmla="*/ 997300 h 3090749"/>
                <a:gd name="connsiteX21" fmla="*/ 3548749 w 3597818"/>
                <a:gd name="connsiteY21" fmla="*/ 1046007 h 3090749"/>
                <a:gd name="connsiteX22" fmla="*/ 3597819 w 3597818"/>
                <a:gd name="connsiteY22" fmla="*/ 989323 h 3090749"/>
                <a:gd name="connsiteX23" fmla="*/ 3552496 w 3597818"/>
                <a:gd name="connsiteY23" fmla="*/ 936990 h 3090749"/>
                <a:gd name="connsiteX24" fmla="*/ 3262790 w 3597818"/>
                <a:gd name="connsiteY24" fmla="*/ 866406 h 3090749"/>
                <a:gd name="connsiteX25" fmla="*/ 3125007 w 3597818"/>
                <a:gd name="connsiteY25" fmla="*/ 914993 h 3090749"/>
                <a:gd name="connsiteX26" fmla="*/ 3037261 w 3597818"/>
                <a:gd name="connsiteY26" fmla="*/ 934935 h 3090749"/>
                <a:gd name="connsiteX27" fmla="*/ 2992905 w 3597818"/>
                <a:gd name="connsiteY27" fmla="*/ 879701 h 3090749"/>
                <a:gd name="connsiteX28" fmla="*/ 3041733 w 3597818"/>
                <a:gd name="connsiteY28" fmla="*/ 782649 h 3090749"/>
                <a:gd name="connsiteX29" fmla="*/ 3112679 w 3597818"/>
                <a:gd name="connsiteY29" fmla="*/ 634230 h 3090749"/>
                <a:gd name="connsiteX30" fmla="*/ 3109658 w 3597818"/>
                <a:gd name="connsiteY30" fmla="*/ 478439 h 3090749"/>
                <a:gd name="connsiteX31" fmla="*/ 3090440 w 3597818"/>
                <a:gd name="connsiteY31" fmla="*/ 127819 h 3090749"/>
                <a:gd name="connsiteX32" fmla="*/ 3106757 w 3597818"/>
                <a:gd name="connsiteY32" fmla="*/ 55302 h 3090749"/>
                <a:gd name="connsiteX33" fmla="*/ 3096604 w 3597818"/>
                <a:gd name="connsiteY33" fmla="*/ 6111 h 3090749"/>
                <a:gd name="connsiteX34" fmla="*/ 3048985 w 3597818"/>
                <a:gd name="connsiteY34" fmla="*/ 9616 h 3090749"/>
                <a:gd name="connsiteX35" fmla="*/ 2854880 w 3597818"/>
                <a:gd name="connsiteY35" fmla="*/ 119238 h 3090749"/>
                <a:gd name="connsiteX36" fmla="*/ 2592973 w 3597818"/>
                <a:gd name="connsiteY36" fmla="*/ 358182 h 3090749"/>
                <a:gd name="connsiteX37" fmla="*/ 2476945 w 3597818"/>
                <a:gd name="connsiteY37" fmla="*/ 471067 h 3090749"/>
                <a:gd name="connsiteX38" fmla="*/ 2363577 w 3597818"/>
                <a:gd name="connsiteY38" fmla="*/ 697320 h 3090749"/>
                <a:gd name="connsiteX39" fmla="*/ 2360676 w 3597818"/>
                <a:gd name="connsiteY39" fmla="*/ 848156 h 3090749"/>
                <a:gd name="connsiteX40" fmla="*/ 2535201 w 3597818"/>
                <a:gd name="connsiteY40" fmla="*/ 1033558 h 3090749"/>
                <a:gd name="connsiteX41" fmla="*/ 2869021 w 3597818"/>
                <a:gd name="connsiteY41" fmla="*/ 1070179 h 3090749"/>
                <a:gd name="connsiteX42" fmla="*/ 3096363 w 3597818"/>
                <a:gd name="connsiteY42" fmla="*/ 1050842 h 3090749"/>
                <a:gd name="connsiteX43" fmla="*/ 3203688 w 3597818"/>
                <a:gd name="connsiteY43" fmla="*/ 1084683 h 3090749"/>
                <a:gd name="connsiteX44" fmla="*/ 3234387 w 3597818"/>
                <a:gd name="connsiteY44" fmla="*/ 1206633 h 3090749"/>
                <a:gd name="connsiteX45" fmla="*/ 3084881 w 3597818"/>
                <a:gd name="connsiteY45" fmla="*/ 1376565 h 3090749"/>
                <a:gd name="connsiteX46" fmla="*/ 2716373 w 3597818"/>
                <a:gd name="connsiteY46" fmla="*/ 1580942 h 3090749"/>
                <a:gd name="connsiteX47" fmla="*/ 2334691 w 3597818"/>
                <a:gd name="connsiteY47" fmla="*/ 1711473 h 3090749"/>
                <a:gd name="connsiteX48" fmla="*/ 2187360 w 3597818"/>
                <a:gd name="connsiteY48" fmla="*/ 1688026 h 3090749"/>
                <a:gd name="connsiteX49" fmla="*/ 1955788 w 3597818"/>
                <a:gd name="connsiteY49" fmla="*/ 1651767 h 3090749"/>
                <a:gd name="connsiteX50" fmla="*/ 1592598 w 3597818"/>
                <a:gd name="connsiteY50" fmla="*/ 1695519 h 3090749"/>
                <a:gd name="connsiteX51" fmla="*/ 1323922 w 3597818"/>
                <a:gd name="connsiteY51" fmla="*/ 1662041 h 3090749"/>
                <a:gd name="connsiteX52" fmla="*/ 1284279 w 3597818"/>
                <a:gd name="connsiteY52" fmla="*/ 1658536 h 3090749"/>
                <a:gd name="connsiteX53" fmla="*/ 866339 w 3597818"/>
                <a:gd name="connsiteY53" fmla="*/ 1631825 h 3090749"/>
                <a:gd name="connsiteX54" fmla="*/ 692660 w 3597818"/>
                <a:gd name="connsiteY54" fmla="*/ 1705551 h 3090749"/>
                <a:gd name="connsiteX55" fmla="*/ 562371 w 3597818"/>
                <a:gd name="connsiteY55" fmla="*/ 2013507 h 3090749"/>
                <a:gd name="connsiteX56" fmla="*/ 313879 w 3597818"/>
                <a:gd name="connsiteY56" fmla="*/ 2508074 h 3090749"/>
                <a:gd name="connsiteX57" fmla="*/ 113127 w 3597818"/>
                <a:gd name="connsiteY57" fmla="*/ 2778926 h 3090749"/>
                <a:gd name="connsiteX58" fmla="*/ 0 w 3597818"/>
                <a:gd name="connsiteY58" fmla="*/ 3077093 h 3090749"/>
                <a:gd name="connsiteX59" fmla="*/ 16437 w 3597818"/>
                <a:gd name="connsiteY59" fmla="*/ 3090750 h 3090749"/>
                <a:gd name="connsiteX60" fmla="*/ 17404 w 3597818"/>
                <a:gd name="connsiteY60" fmla="*/ 3086157 h 3090749"/>
                <a:gd name="connsiteX61" fmla="*/ 245954 w 3597818"/>
                <a:gd name="connsiteY61" fmla="*/ 2632683 h 3090749"/>
                <a:gd name="connsiteX62" fmla="*/ 2938759 w 3597818"/>
                <a:gd name="connsiteY62" fmla="*/ 982313 h 3090749"/>
                <a:gd name="connsiteX63" fmla="*/ 2917849 w 3597818"/>
                <a:gd name="connsiteY63" fmla="*/ 1018088 h 3090749"/>
                <a:gd name="connsiteX64" fmla="*/ 2789011 w 3597818"/>
                <a:gd name="connsiteY64" fmla="*/ 1047095 h 3090749"/>
                <a:gd name="connsiteX65" fmla="*/ 2762300 w 3597818"/>
                <a:gd name="connsiteY65" fmla="*/ 1047216 h 3090749"/>
                <a:gd name="connsiteX66" fmla="*/ 2556835 w 3597818"/>
                <a:gd name="connsiteY66" fmla="*/ 1003222 h 3090749"/>
                <a:gd name="connsiteX67" fmla="*/ 2432105 w 3597818"/>
                <a:gd name="connsiteY67" fmla="*/ 758235 h 3090749"/>
                <a:gd name="connsiteX68" fmla="*/ 2547166 w 3597818"/>
                <a:gd name="connsiteY68" fmla="*/ 499107 h 3090749"/>
                <a:gd name="connsiteX69" fmla="*/ 2728338 w 3597818"/>
                <a:gd name="connsiteY69" fmla="*/ 259800 h 3090749"/>
                <a:gd name="connsiteX70" fmla="*/ 2997618 w 3597818"/>
                <a:gd name="connsiteY70" fmla="*/ 66542 h 3090749"/>
                <a:gd name="connsiteX71" fmla="*/ 3049589 w 3597818"/>
                <a:gd name="connsiteY71" fmla="*/ 111623 h 3090749"/>
                <a:gd name="connsiteX72" fmla="*/ 3014902 w 3597818"/>
                <a:gd name="connsiteY72" fmla="*/ 376673 h 3090749"/>
                <a:gd name="connsiteX73" fmla="*/ 3041008 w 3597818"/>
                <a:gd name="connsiteY73" fmla="*/ 549144 h 3090749"/>
                <a:gd name="connsiteX74" fmla="*/ 3006804 w 3597818"/>
                <a:gd name="connsiteY74" fmla="*/ 791834 h 3090749"/>
                <a:gd name="connsiteX75" fmla="*/ 2945648 w 3597818"/>
                <a:gd name="connsiteY75" fmla="*/ 900610 h 3090749"/>
                <a:gd name="connsiteX76" fmla="*/ 2938880 w 3597818"/>
                <a:gd name="connsiteY76" fmla="*/ 982313 h 30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97818" h="3090749">
                  <a:moveTo>
                    <a:pt x="245954" y="2632321"/>
                  </a:moveTo>
                  <a:cubicBezTo>
                    <a:pt x="304935" y="2560528"/>
                    <a:pt x="367058" y="2491275"/>
                    <a:pt x="427489" y="2420691"/>
                  </a:cubicBezTo>
                  <a:cubicBezTo>
                    <a:pt x="518135" y="2314937"/>
                    <a:pt x="576874" y="2193592"/>
                    <a:pt x="607694" y="2057864"/>
                  </a:cubicBezTo>
                  <a:cubicBezTo>
                    <a:pt x="622560" y="1992115"/>
                    <a:pt x="642986" y="1927937"/>
                    <a:pt x="676344" y="1868594"/>
                  </a:cubicBezTo>
                  <a:cubicBezTo>
                    <a:pt x="720337" y="1790517"/>
                    <a:pt x="779560" y="1741568"/>
                    <a:pt x="876491" y="1757884"/>
                  </a:cubicBezTo>
                  <a:cubicBezTo>
                    <a:pt x="951667" y="1770454"/>
                    <a:pt x="1028294" y="1770212"/>
                    <a:pt x="1104074" y="1772629"/>
                  </a:cubicBezTo>
                  <a:cubicBezTo>
                    <a:pt x="1195083" y="1775530"/>
                    <a:pt x="1283192" y="1794264"/>
                    <a:pt x="1372388" y="1808042"/>
                  </a:cubicBezTo>
                  <a:cubicBezTo>
                    <a:pt x="1424963" y="1816261"/>
                    <a:pt x="1477779" y="1819282"/>
                    <a:pt x="1530838" y="1823029"/>
                  </a:cubicBezTo>
                  <a:cubicBezTo>
                    <a:pt x="1675872" y="1833060"/>
                    <a:pt x="1818731" y="1816381"/>
                    <a:pt x="1961952" y="1797769"/>
                  </a:cubicBezTo>
                  <a:cubicBezTo>
                    <a:pt x="2033382" y="1788462"/>
                    <a:pt x="2105899" y="1792934"/>
                    <a:pt x="2173098" y="1823996"/>
                  </a:cubicBezTo>
                  <a:cubicBezTo>
                    <a:pt x="2231716" y="1851069"/>
                    <a:pt x="2286346" y="1846597"/>
                    <a:pt x="2343151" y="1816019"/>
                  </a:cubicBezTo>
                  <a:cubicBezTo>
                    <a:pt x="2530366" y="1715220"/>
                    <a:pt x="2722657" y="1624332"/>
                    <a:pt x="2911927" y="1527521"/>
                  </a:cubicBezTo>
                  <a:cubicBezTo>
                    <a:pt x="3019374" y="1472529"/>
                    <a:pt x="3122590" y="1410043"/>
                    <a:pt x="3208039" y="1322902"/>
                  </a:cubicBezTo>
                  <a:cubicBezTo>
                    <a:pt x="3239101" y="1291236"/>
                    <a:pt x="3266295" y="1256428"/>
                    <a:pt x="3282732" y="1214126"/>
                  </a:cubicBezTo>
                  <a:cubicBezTo>
                    <a:pt x="3295785" y="1180406"/>
                    <a:pt x="3290346" y="1149586"/>
                    <a:pt x="3271371" y="1120579"/>
                  </a:cubicBezTo>
                  <a:cubicBezTo>
                    <a:pt x="3235112" y="1064983"/>
                    <a:pt x="3184834" y="1030658"/>
                    <a:pt x="3118239" y="1021110"/>
                  </a:cubicBezTo>
                  <a:cubicBezTo>
                    <a:pt x="3095517" y="1017846"/>
                    <a:pt x="3073278" y="1011562"/>
                    <a:pt x="3050798" y="1006485"/>
                  </a:cubicBezTo>
                  <a:cubicBezTo>
                    <a:pt x="3031218" y="1002134"/>
                    <a:pt x="3034844" y="993795"/>
                    <a:pt x="3047655" y="984972"/>
                  </a:cubicBezTo>
                  <a:cubicBezTo>
                    <a:pt x="3076904" y="964546"/>
                    <a:pt x="3110262" y="951976"/>
                    <a:pt x="3142532" y="937594"/>
                  </a:cubicBezTo>
                  <a:cubicBezTo>
                    <a:pt x="3191240" y="915960"/>
                    <a:pt x="3241035" y="897468"/>
                    <a:pt x="3294576" y="891666"/>
                  </a:cubicBezTo>
                  <a:cubicBezTo>
                    <a:pt x="3389695" y="881393"/>
                    <a:pt x="3457015" y="929496"/>
                    <a:pt x="3514424" y="997300"/>
                  </a:cubicBezTo>
                  <a:cubicBezTo>
                    <a:pt x="3527357" y="1012528"/>
                    <a:pt x="3538597" y="1028965"/>
                    <a:pt x="3548749" y="1046007"/>
                  </a:cubicBezTo>
                  <a:lnTo>
                    <a:pt x="3597819" y="989323"/>
                  </a:lnTo>
                  <a:cubicBezTo>
                    <a:pt x="3583920" y="971073"/>
                    <a:pt x="3568812" y="953548"/>
                    <a:pt x="3552496" y="936990"/>
                  </a:cubicBezTo>
                  <a:cubicBezTo>
                    <a:pt x="3470068" y="852990"/>
                    <a:pt x="3373499" y="830752"/>
                    <a:pt x="3262790" y="866406"/>
                  </a:cubicBezTo>
                  <a:cubicBezTo>
                    <a:pt x="3216500" y="881393"/>
                    <a:pt x="3170814" y="898435"/>
                    <a:pt x="3125007" y="914993"/>
                  </a:cubicBezTo>
                  <a:cubicBezTo>
                    <a:pt x="3096483" y="925266"/>
                    <a:pt x="3067356" y="933364"/>
                    <a:pt x="3037261" y="934935"/>
                  </a:cubicBezTo>
                  <a:cubicBezTo>
                    <a:pt x="2999311" y="936990"/>
                    <a:pt x="2983115" y="916201"/>
                    <a:pt x="2992905" y="879701"/>
                  </a:cubicBezTo>
                  <a:cubicBezTo>
                    <a:pt x="3002453" y="844047"/>
                    <a:pt x="3024450" y="814556"/>
                    <a:pt x="3041733" y="782649"/>
                  </a:cubicBezTo>
                  <a:cubicBezTo>
                    <a:pt x="3067960" y="734425"/>
                    <a:pt x="3095396" y="686805"/>
                    <a:pt x="3112679" y="634230"/>
                  </a:cubicBezTo>
                  <a:cubicBezTo>
                    <a:pt x="3129841" y="581897"/>
                    <a:pt x="3132259" y="528960"/>
                    <a:pt x="3109658" y="478439"/>
                  </a:cubicBezTo>
                  <a:cubicBezTo>
                    <a:pt x="3058291" y="363620"/>
                    <a:pt x="3057566" y="246868"/>
                    <a:pt x="3090440" y="127819"/>
                  </a:cubicBezTo>
                  <a:cubicBezTo>
                    <a:pt x="3096967" y="104009"/>
                    <a:pt x="3101318" y="79474"/>
                    <a:pt x="3106757" y="55302"/>
                  </a:cubicBezTo>
                  <a:cubicBezTo>
                    <a:pt x="3110866" y="37293"/>
                    <a:pt x="3112196" y="18801"/>
                    <a:pt x="3096604" y="6111"/>
                  </a:cubicBezTo>
                  <a:cubicBezTo>
                    <a:pt x="3080892" y="-6701"/>
                    <a:pt x="3064334" y="3693"/>
                    <a:pt x="3048985" y="9616"/>
                  </a:cubicBezTo>
                  <a:cubicBezTo>
                    <a:pt x="2979127" y="36930"/>
                    <a:pt x="2918938" y="81408"/>
                    <a:pt x="2854880" y="119238"/>
                  </a:cubicBezTo>
                  <a:cubicBezTo>
                    <a:pt x="2751060" y="180756"/>
                    <a:pt x="2671412" y="268986"/>
                    <a:pt x="2592973" y="358182"/>
                  </a:cubicBezTo>
                  <a:cubicBezTo>
                    <a:pt x="2557198" y="398912"/>
                    <a:pt x="2518884" y="437104"/>
                    <a:pt x="2476945" y="471067"/>
                  </a:cubicBezTo>
                  <a:cubicBezTo>
                    <a:pt x="2404186" y="529806"/>
                    <a:pt x="2372521" y="607399"/>
                    <a:pt x="2363577" y="697320"/>
                  </a:cubicBezTo>
                  <a:cubicBezTo>
                    <a:pt x="2358621" y="747478"/>
                    <a:pt x="2350161" y="797998"/>
                    <a:pt x="2360676" y="848156"/>
                  </a:cubicBezTo>
                  <a:cubicBezTo>
                    <a:pt x="2380860" y="944966"/>
                    <a:pt x="2450114" y="997662"/>
                    <a:pt x="2535201" y="1033558"/>
                  </a:cubicBezTo>
                  <a:cubicBezTo>
                    <a:pt x="2642647" y="1078882"/>
                    <a:pt x="2754444" y="1085650"/>
                    <a:pt x="2869021" y="1070179"/>
                  </a:cubicBezTo>
                  <a:cubicBezTo>
                    <a:pt x="2944318" y="1060027"/>
                    <a:pt x="3019615" y="1046611"/>
                    <a:pt x="3096363" y="1050842"/>
                  </a:cubicBezTo>
                  <a:cubicBezTo>
                    <a:pt x="3135159" y="1053017"/>
                    <a:pt x="3171781" y="1060752"/>
                    <a:pt x="3203688" y="1084683"/>
                  </a:cubicBezTo>
                  <a:cubicBezTo>
                    <a:pt x="3245869" y="1116228"/>
                    <a:pt x="3256263" y="1159013"/>
                    <a:pt x="3234387" y="1206633"/>
                  </a:cubicBezTo>
                  <a:cubicBezTo>
                    <a:pt x="3201512" y="1278304"/>
                    <a:pt x="3144828" y="1329187"/>
                    <a:pt x="3084881" y="1376565"/>
                  </a:cubicBezTo>
                  <a:cubicBezTo>
                    <a:pt x="2973325" y="1464794"/>
                    <a:pt x="2846058" y="1525467"/>
                    <a:pt x="2716373" y="1580942"/>
                  </a:cubicBezTo>
                  <a:cubicBezTo>
                    <a:pt x="2592610" y="1634001"/>
                    <a:pt x="2467276" y="1683312"/>
                    <a:pt x="2334691" y="1711473"/>
                  </a:cubicBezTo>
                  <a:cubicBezTo>
                    <a:pt x="2282237" y="1722593"/>
                    <a:pt x="2232562" y="1720054"/>
                    <a:pt x="2187360" y="1688026"/>
                  </a:cubicBezTo>
                  <a:cubicBezTo>
                    <a:pt x="2116172" y="1637626"/>
                    <a:pt x="2037854" y="1634484"/>
                    <a:pt x="1955788" y="1651767"/>
                  </a:cubicBezTo>
                  <a:cubicBezTo>
                    <a:pt x="1836014" y="1677028"/>
                    <a:pt x="1715756" y="1698178"/>
                    <a:pt x="1592598" y="1695519"/>
                  </a:cubicBezTo>
                  <a:cubicBezTo>
                    <a:pt x="1501952" y="1693586"/>
                    <a:pt x="1413360" y="1674006"/>
                    <a:pt x="1323922" y="1662041"/>
                  </a:cubicBezTo>
                  <a:cubicBezTo>
                    <a:pt x="1310748" y="1660228"/>
                    <a:pt x="1297453" y="1658415"/>
                    <a:pt x="1284279" y="1658536"/>
                  </a:cubicBezTo>
                  <a:cubicBezTo>
                    <a:pt x="1144321" y="1659744"/>
                    <a:pt x="1004605" y="1661315"/>
                    <a:pt x="866339" y="1631825"/>
                  </a:cubicBezTo>
                  <a:cubicBezTo>
                    <a:pt x="793217" y="1616234"/>
                    <a:pt x="737621" y="1650680"/>
                    <a:pt x="692660" y="1705551"/>
                  </a:cubicBezTo>
                  <a:cubicBezTo>
                    <a:pt x="618934" y="1795351"/>
                    <a:pt x="583401" y="1902677"/>
                    <a:pt x="562371" y="2013507"/>
                  </a:cubicBezTo>
                  <a:cubicBezTo>
                    <a:pt x="526354" y="2203019"/>
                    <a:pt x="441025" y="2364974"/>
                    <a:pt x="313879" y="2508074"/>
                  </a:cubicBezTo>
                  <a:cubicBezTo>
                    <a:pt x="239065" y="2592194"/>
                    <a:pt x="171866" y="2682358"/>
                    <a:pt x="113127" y="2778926"/>
                  </a:cubicBezTo>
                  <a:cubicBezTo>
                    <a:pt x="56443" y="2872111"/>
                    <a:pt x="24656" y="2973272"/>
                    <a:pt x="0" y="3077093"/>
                  </a:cubicBezTo>
                  <a:lnTo>
                    <a:pt x="16437" y="3090750"/>
                  </a:lnTo>
                  <a:lnTo>
                    <a:pt x="17404" y="3086157"/>
                  </a:lnTo>
                  <a:cubicBezTo>
                    <a:pt x="53542" y="2914171"/>
                    <a:pt x="135970" y="2766598"/>
                    <a:pt x="245954" y="2632683"/>
                  </a:cubicBezTo>
                  <a:close/>
                  <a:moveTo>
                    <a:pt x="2938759" y="982313"/>
                  </a:moveTo>
                  <a:cubicBezTo>
                    <a:pt x="2948548" y="1003826"/>
                    <a:pt x="2932111" y="1011803"/>
                    <a:pt x="2917849" y="1018088"/>
                  </a:cubicBezTo>
                  <a:cubicBezTo>
                    <a:pt x="2876877" y="1036096"/>
                    <a:pt x="2833367" y="1043952"/>
                    <a:pt x="2789011" y="1047095"/>
                  </a:cubicBezTo>
                  <a:cubicBezTo>
                    <a:pt x="2777529" y="1047941"/>
                    <a:pt x="2766047" y="1047216"/>
                    <a:pt x="2762300" y="1047216"/>
                  </a:cubicBezTo>
                  <a:cubicBezTo>
                    <a:pt x="2684828" y="1049633"/>
                    <a:pt x="2618958" y="1033679"/>
                    <a:pt x="2556835" y="1003222"/>
                  </a:cubicBezTo>
                  <a:cubicBezTo>
                    <a:pt x="2450597" y="951372"/>
                    <a:pt x="2412284" y="874866"/>
                    <a:pt x="2432105" y="758235"/>
                  </a:cubicBezTo>
                  <a:cubicBezTo>
                    <a:pt x="2448422" y="662029"/>
                    <a:pt x="2485647" y="575975"/>
                    <a:pt x="2547166" y="499107"/>
                  </a:cubicBezTo>
                  <a:cubicBezTo>
                    <a:pt x="2609652" y="421030"/>
                    <a:pt x="2665611" y="337756"/>
                    <a:pt x="2728338" y="259800"/>
                  </a:cubicBezTo>
                  <a:cubicBezTo>
                    <a:pt x="2799767" y="171208"/>
                    <a:pt x="2893919" y="111140"/>
                    <a:pt x="2997618" y="66542"/>
                  </a:cubicBezTo>
                  <a:cubicBezTo>
                    <a:pt x="3039316" y="48654"/>
                    <a:pt x="3059862" y="66421"/>
                    <a:pt x="3049589" y="111623"/>
                  </a:cubicBezTo>
                  <a:cubicBezTo>
                    <a:pt x="3029647" y="199006"/>
                    <a:pt x="3010672" y="285906"/>
                    <a:pt x="3014902" y="376673"/>
                  </a:cubicBezTo>
                  <a:cubicBezTo>
                    <a:pt x="3017682" y="435412"/>
                    <a:pt x="3019374" y="494393"/>
                    <a:pt x="3041008" y="549144"/>
                  </a:cubicBezTo>
                  <a:cubicBezTo>
                    <a:pt x="3075816" y="637735"/>
                    <a:pt x="3051644" y="715570"/>
                    <a:pt x="3006804" y="791834"/>
                  </a:cubicBezTo>
                  <a:cubicBezTo>
                    <a:pt x="2985774" y="827730"/>
                    <a:pt x="2965107" y="863868"/>
                    <a:pt x="2945648" y="900610"/>
                  </a:cubicBezTo>
                  <a:cubicBezTo>
                    <a:pt x="2931869" y="926354"/>
                    <a:pt x="2925947" y="953790"/>
                    <a:pt x="2938880" y="982313"/>
                  </a:cubicBezTo>
                  <a:close/>
                </a:path>
              </a:pathLst>
            </a:custGeom>
            <a:grpFill/>
            <a:ln w="12077" cap="flat">
              <a:noFill/>
              <a:prstDash val="solid"/>
              <a:miter/>
            </a:ln>
          </p:spPr>
          <p:txBody>
            <a:bodyPr rtlCol="0" anchor="ctr"/>
            <a:lstStyle/>
            <a:p>
              <a:endParaRPr lang="en-ID"/>
            </a:p>
          </p:txBody>
        </p:sp>
        <p:sp>
          <p:nvSpPr>
            <p:cNvPr id="181" name="Freeform: Shape 180">
              <a:extLst>
                <a:ext uri="{FF2B5EF4-FFF2-40B4-BE49-F238E27FC236}">
                  <a16:creationId xmlns:a16="http://schemas.microsoft.com/office/drawing/2014/main" id="{7242D23A-97CF-40BD-8883-D32212E6B240}"/>
                </a:ext>
              </a:extLst>
            </p:cNvPr>
            <p:cNvSpPr/>
            <p:nvPr/>
          </p:nvSpPr>
          <p:spPr>
            <a:xfrm>
              <a:off x="9499888" y="3187618"/>
              <a:ext cx="3000035" cy="1566371"/>
            </a:xfrm>
            <a:custGeom>
              <a:avLst/>
              <a:gdLst>
                <a:gd name="connsiteX0" fmla="*/ 2444192 w 3000035"/>
                <a:gd name="connsiteY0" fmla="*/ 345786 h 1566371"/>
                <a:gd name="connsiteX1" fmla="*/ 2359105 w 3000035"/>
                <a:gd name="connsiteY1" fmla="*/ 469670 h 1566371"/>
                <a:gd name="connsiteX2" fmla="*/ 2168747 w 3000035"/>
                <a:gd name="connsiteY2" fmla="*/ 586301 h 1566371"/>
                <a:gd name="connsiteX3" fmla="*/ 1861516 w 3000035"/>
                <a:gd name="connsiteY3" fmla="*/ 573006 h 1566371"/>
                <a:gd name="connsiteX4" fmla="*/ 1816434 w 3000035"/>
                <a:gd name="connsiteY4" fmla="*/ 571919 h 1566371"/>
                <a:gd name="connsiteX5" fmla="*/ 1312440 w 3000035"/>
                <a:gd name="connsiteY5" fmla="*/ 554515 h 1566371"/>
                <a:gd name="connsiteX6" fmla="*/ 1015845 w 3000035"/>
                <a:gd name="connsiteY6" fmla="*/ 538924 h 1566371"/>
                <a:gd name="connsiteX7" fmla="*/ 847122 w 3000035"/>
                <a:gd name="connsiteY7" fmla="*/ 547021 h 1566371"/>
                <a:gd name="connsiteX8" fmla="*/ 710427 w 3000035"/>
                <a:gd name="connsiteY8" fmla="*/ 643469 h 1566371"/>
                <a:gd name="connsiteX9" fmla="*/ 471845 w 3000035"/>
                <a:gd name="connsiteY9" fmla="*/ 896675 h 1566371"/>
                <a:gd name="connsiteX10" fmla="*/ 171624 w 3000035"/>
                <a:gd name="connsiteY10" fmla="*/ 1184810 h 1566371"/>
                <a:gd name="connsiteX11" fmla="*/ 0 w 3000035"/>
                <a:gd name="connsiteY11" fmla="*/ 1549330 h 1566371"/>
                <a:gd name="connsiteX12" fmla="*/ 20426 w 3000035"/>
                <a:gd name="connsiteY12" fmla="*/ 1566371 h 1566371"/>
                <a:gd name="connsiteX13" fmla="*/ 253448 w 3000035"/>
                <a:gd name="connsiteY13" fmla="*/ 1144200 h 1566371"/>
                <a:gd name="connsiteX14" fmla="*/ 545813 w 3000035"/>
                <a:gd name="connsiteY14" fmla="*/ 919880 h 1566371"/>
                <a:gd name="connsiteX15" fmla="*/ 634525 w 3000035"/>
                <a:gd name="connsiteY15" fmla="*/ 866460 h 1566371"/>
                <a:gd name="connsiteX16" fmla="*/ 742334 w 3000035"/>
                <a:gd name="connsiteY16" fmla="*/ 777384 h 1566371"/>
                <a:gd name="connsiteX17" fmla="*/ 1003275 w 3000035"/>
                <a:gd name="connsiteY17" fmla="*/ 662807 h 1566371"/>
                <a:gd name="connsiteX18" fmla="*/ 1494096 w 3000035"/>
                <a:gd name="connsiteY18" fmla="*/ 676948 h 1566371"/>
                <a:gd name="connsiteX19" fmla="*/ 1730018 w 3000035"/>
                <a:gd name="connsiteY19" fmla="*/ 688551 h 1566371"/>
                <a:gd name="connsiteX20" fmla="*/ 2050423 w 3000035"/>
                <a:gd name="connsiteY20" fmla="*/ 709218 h 1566371"/>
                <a:gd name="connsiteX21" fmla="*/ 2407570 w 3000035"/>
                <a:gd name="connsiteY21" fmla="*/ 487678 h 1566371"/>
                <a:gd name="connsiteX22" fmla="*/ 2535201 w 3000035"/>
                <a:gd name="connsiteY22" fmla="*/ 319922 h 1566371"/>
                <a:gd name="connsiteX23" fmla="*/ 2929211 w 3000035"/>
                <a:gd name="connsiteY23" fmla="*/ 81824 h 1566371"/>
                <a:gd name="connsiteX24" fmla="*/ 3000036 w 3000035"/>
                <a:gd name="connsiteY24" fmla="*/ 0 h 1566371"/>
                <a:gd name="connsiteX25" fmla="*/ 2782122 w 3000035"/>
                <a:gd name="connsiteY25" fmla="*/ 100074 h 1566371"/>
                <a:gd name="connsiteX26" fmla="*/ 2444312 w 3000035"/>
                <a:gd name="connsiteY26" fmla="*/ 345786 h 156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00035" h="1566371">
                  <a:moveTo>
                    <a:pt x="2444192" y="345786"/>
                  </a:moveTo>
                  <a:cubicBezTo>
                    <a:pt x="2409021" y="382407"/>
                    <a:pt x="2378322" y="421808"/>
                    <a:pt x="2359105" y="469670"/>
                  </a:cubicBezTo>
                  <a:cubicBezTo>
                    <a:pt x="2324780" y="554998"/>
                    <a:pt x="2249604" y="581104"/>
                    <a:pt x="2168747" y="586301"/>
                  </a:cubicBezTo>
                  <a:cubicBezTo>
                    <a:pt x="2066377" y="592707"/>
                    <a:pt x="1964128" y="575182"/>
                    <a:pt x="1861516" y="573006"/>
                  </a:cubicBezTo>
                  <a:cubicBezTo>
                    <a:pt x="1846408" y="572644"/>
                    <a:pt x="1831421" y="571798"/>
                    <a:pt x="1816434" y="571919"/>
                  </a:cubicBezTo>
                  <a:cubicBezTo>
                    <a:pt x="1648195" y="573248"/>
                    <a:pt x="1480680" y="554515"/>
                    <a:pt x="1312440" y="554515"/>
                  </a:cubicBezTo>
                  <a:cubicBezTo>
                    <a:pt x="1213575" y="554515"/>
                    <a:pt x="1114468" y="547263"/>
                    <a:pt x="1015845" y="538924"/>
                  </a:cubicBezTo>
                  <a:cubicBezTo>
                    <a:pt x="958677" y="534089"/>
                    <a:pt x="902960" y="536023"/>
                    <a:pt x="847122" y="547021"/>
                  </a:cubicBezTo>
                  <a:cubicBezTo>
                    <a:pt x="787174" y="558866"/>
                    <a:pt x="738587" y="590169"/>
                    <a:pt x="710427" y="643469"/>
                  </a:cubicBezTo>
                  <a:cubicBezTo>
                    <a:pt x="653742" y="750311"/>
                    <a:pt x="561887" y="822103"/>
                    <a:pt x="471845" y="896675"/>
                  </a:cubicBezTo>
                  <a:cubicBezTo>
                    <a:pt x="364882" y="985388"/>
                    <a:pt x="257678" y="1073980"/>
                    <a:pt x="171624" y="1184810"/>
                  </a:cubicBezTo>
                  <a:cubicBezTo>
                    <a:pt x="86175" y="1294674"/>
                    <a:pt x="33962" y="1418195"/>
                    <a:pt x="0" y="1549330"/>
                  </a:cubicBezTo>
                  <a:lnTo>
                    <a:pt x="20426" y="1566371"/>
                  </a:lnTo>
                  <a:cubicBezTo>
                    <a:pt x="61881" y="1405746"/>
                    <a:pt x="136453" y="1263128"/>
                    <a:pt x="253448" y="1144200"/>
                  </a:cubicBezTo>
                  <a:cubicBezTo>
                    <a:pt x="340226" y="1055971"/>
                    <a:pt x="441267" y="985388"/>
                    <a:pt x="545813" y="919880"/>
                  </a:cubicBezTo>
                  <a:cubicBezTo>
                    <a:pt x="575061" y="901630"/>
                    <a:pt x="605398" y="884952"/>
                    <a:pt x="634525" y="866460"/>
                  </a:cubicBezTo>
                  <a:cubicBezTo>
                    <a:pt x="674168" y="841320"/>
                    <a:pt x="713086" y="815819"/>
                    <a:pt x="742334" y="777384"/>
                  </a:cubicBezTo>
                  <a:cubicBezTo>
                    <a:pt x="807841" y="691572"/>
                    <a:pt x="901993" y="665104"/>
                    <a:pt x="1003275" y="662807"/>
                  </a:cubicBezTo>
                  <a:cubicBezTo>
                    <a:pt x="1167043" y="659061"/>
                    <a:pt x="1330569" y="668729"/>
                    <a:pt x="1494096" y="676948"/>
                  </a:cubicBezTo>
                  <a:cubicBezTo>
                    <a:pt x="1572777" y="680937"/>
                    <a:pt x="1651458" y="684079"/>
                    <a:pt x="1730018" y="688551"/>
                  </a:cubicBezTo>
                  <a:cubicBezTo>
                    <a:pt x="1836860" y="694715"/>
                    <a:pt x="1943823" y="699670"/>
                    <a:pt x="2050423" y="709218"/>
                  </a:cubicBezTo>
                  <a:cubicBezTo>
                    <a:pt x="2201380" y="722755"/>
                    <a:pt x="2352216" y="630174"/>
                    <a:pt x="2407570" y="487678"/>
                  </a:cubicBezTo>
                  <a:cubicBezTo>
                    <a:pt x="2433918" y="419875"/>
                    <a:pt x="2483834" y="368871"/>
                    <a:pt x="2535201" y="319922"/>
                  </a:cubicBezTo>
                  <a:cubicBezTo>
                    <a:pt x="2649778" y="210663"/>
                    <a:pt x="2783814" y="136091"/>
                    <a:pt x="2929211" y="81824"/>
                  </a:cubicBezTo>
                  <a:lnTo>
                    <a:pt x="3000036" y="0"/>
                  </a:lnTo>
                  <a:cubicBezTo>
                    <a:pt x="2926793" y="31908"/>
                    <a:pt x="2853551" y="64057"/>
                    <a:pt x="2782122" y="100074"/>
                  </a:cubicBezTo>
                  <a:cubicBezTo>
                    <a:pt x="2656063" y="163526"/>
                    <a:pt x="2542331" y="243900"/>
                    <a:pt x="2444312" y="345786"/>
                  </a:cubicBezTo>
                  <a:close/>
                </a:path>
              </a:pathLst>
            </a:custGeom>
            <a:grpFill/>
            <a:ln w="12077" cap="flat">
              <a:noFill/>
              <a:prstDash val="solid"/>
              <a:miter/>
            </a:ln>
          </p:spPr>
          <p:txBody>
            <a:bodyPr rtlCol="0" anchor="ctr"/>
            <a:lstStyle/>
            <a:p>
              <a:endParaRPr lang="en-ID"/>
            </a:p>
          </p:txBody>
        </p:sp>
        <p:sp>
          <p:nvSpPr>
            <p:cNvPr id="182" name="Freeform: Shape 181">
              <a:extLst>
                <a:ext uri="{FF2B5EF4-FFF2-40B4-BE49-F238E27FC236}">
                  <a16:creationId xmlns:a16="http://schemas.microsoft.com/office/drawing/2014/main" id="{1A1FD86E-EAB2-463A-97EC-773458F49D97}"/>
                </a:ext>
              </a:extLst>
            </p:cNvPr>
            <p:cNvSpPr/>
            <p:nvPr/>
          </p:nvSpPr>
          <p:spPr>
            <a:xfrm>
              <a:off x="11959308" y="3495937"/>
              <a:ext cx="273510" cy="316053"/>
            </a:xfrm>
            <a:custGeom>
              <a:avLst/>
              <a:gdLst>
                <a:gd name="connsiteX0" fmla="*/ 7131 w 273510"/>
                <a:gd name="connsiteY0" fmla="*/ 302155 h 316053"/>
                <a:gd name="connsiteX1" fmla="*/ 0 w 273510"/>
                <a:gd name="connsiteY1" fmla="*/ 316054 h 316053"/>
                <a:gd name="connsiteX2" fmla="*/ 119412 w 273510"/>
                <a:gd name="connsiteY2" fmla="*/ 178030 h 316053"/>
                <a:gd name="connsiteX3" fmla="*/ 130410 w 273510"/>
                <a:gd name="connsiteY3" fmla="*/ 165339 h 316053"/>
                <a:gd name="connsiteX4" fmla="*/ 273511 w 273510"/>
                <a:gd name="connsiteY4" fmla="*/ 0 h 316053"/>
                <a:gd name="connsiteX5" fmla="*/ 171987 w 273510"/>
                <a:gd name="connsiteY5" fmla="*/ 79527 h 316053"/>
                <a:gd name="connsiteX6" fmla="*/ 7010 w 273510"/>
                <a:gd name="connsiteY6" fmla="*/ 302155 h 31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510" h="316053">
                  <a:moveTo>
                    <a:pt x="7131" y="302155"/>
                  </a:moveTo>
                  <a:cubicBezTo>
                    <a:pt x="4835" y="306869"/>
                    <a:pt x="2417" y="311461"/>
                    <a:pt x="0" y="316054"/>
                  </a:cubicBezTo>
                  <a:lnTo>
                    <a:pt x="119412" y="178030"/>
                  </a:lnTo>
                  <a:cubicBezTo>
                    <a:pt x="123038" y="173679"/>
                    <a:pt x="126663" y="169448"/>
                    <a:pt x="130410" y="165339"/>
                  </a:cubicBezTo>
                  <a:lnTo>
                    <a:pt x="273511" y="0"/>
                  </a:lnTo>
                  <a:cubicBezTo>
                    <a:pt x="237977" y="22964"/>
                    <a:pt x="204136" y="49674"/>
                    <a:pt x="171987" y="79527"/>
                  </a:cubicBezTo>
                  <a:cubicBezTo>
                    <a:pt x="103095" y="143463"/>
                    <a:pt x="48466" y="216947"/>
                    <a:pt x="7010" y="302155"/>
                  </a:cubicBezTo>
                  <a:close/>
                </a:path>
              </a:pathLst>
            </a:custGeom>
            <a:grpFill/>
            <a:ln w="12077" cap="flat">
              <a:noFill/>
              <a:prstDash val="solid"/>
              <a:miter/>
            </a:ln>
          </p:spPr>
          <p:txBody>
            <a:bodyPr rtlCol="0" anchor="ctr"/>
            <a:lstStyle/>
            <a:p>
              <a:endParaRPr lang="en-ID"/>
            </a:p>
          </p:txBody>
        </p:sp>
        <p:sp>
          <p:nvSpPr>
            <p:cNvPr id="183" name="Freeform: Shape 182">
              <a:extLst>
                <a:ext uri="{FF2B5EF4-FFF2-40B4-BE49-F238E27FC236}">
                  <a16:creationId xmlns:a16="http://schemas.microsoft.com/office/drawing/2014/main" id="{F0DBFB93-4110-4A33-AA07-C6C6D74AB4C9}"/>
                </a:ext>
              </a:extLst>
            </p:cNvPr>
            <p:cNvSpPr/>
            <p:nvPr/>
          </p:nvSpPr>
          <p:spPr>
            <a:xfrm>
              <a:off x="11876272" y="2903404"/>
              <a:ext cx="284883" cy="89571"/>
            </a:xfrm>
            <a:custGeom>
              <a:avLst/>
              <a:gdLst>
                <a:gd name="connsiteX0" fmla="*/ 25868 w 284883"/>
                <a:gd name="connsiteY0" fmla="*/ 74760 h 89571"/>
                <a:gd name="connsiteX1" fmla="*/ 264812 w 284883"/>
                <a:gd name="connsiteY1" fmla="*/ 52884 h 89571"/>
                <a:gd name="connsiteX2" fmla="*/ 284633 w 284883"/>
                <a:gd name="connsiteY2" fmla="*/ 27261 h 89571"/>
                <a:gd name="connsiteX3" fmla="*/ 257802 w 284883"/>
                <a:gd name="connsiteY3" fmla="*/ 9253 h 89571"/>
                <a:gd name="connsiteX4" fmla="*/ 152531 w 284883"/>
                <a:gd name="connsiteY4" fmla="*/ 430 h 89571"/>
                <a:gd name="connsiteX5" fmla="*/ 24418 w 284883"/>
                <a:gd name="connsiteY5" fmla="*/ 16625 h 89571"/>
                <a:gd name="connsiteX6" fmla="*/ 3 w 284883"/>
                <a:gd name="connsiteY6" fmla="*/ 44786 h 89571"/>
                <a:gd name="connsiteX7" fmla="*/ 25868 w 284883"/>
                <a:gd name="connsiteY7" fmla="*/ 74760 h 89571"/>
                <a:gd name="connsiteX8" fmla="*/ 126909 w 284883"/>
                <a:gd name="connsiteY8" fmla="*/ 37897 h 89571"/>
                <a:gd name="connsiteX9" fmla="*/ 164376 w 284883"/>
                <a:gd name="connsiteY9" fmla="*/ 46720 h 89571"/>
                <a:gd name="connsiteX10" fmla="*/ 127634 w 284883"/>
                <a:gd name="connsiteY10" fmla="*/ 58081 h 89571"/>
                <a:gd name="connsiteX11" fmla="*/ 90167 w 284883"/>
                <a:gd name="connsiteY11" fmla="*/ 49258 h 89571"/>
                <a:gd name="connsiteX12" fmla="*/ 126909 w 284883"/>
                <a:gd name="connsiteY12" fmla="*/ 37897 h 8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883" h="89571">
                  <a:moveTo>
                    <a:pt x="25868" y="74760"/>
                  </a:moveTo>
                  <a:cubicBezTo>
                    <a:pt x="108537" y="101591"/>
                    <a:pt x="188186" y="90593"/>
                    <a:pt x="264812" y="52884"/>
                  </a:cubicBezTo>
                  <a:cubicBezTo>
                    <a:pt x="274360" y="48170"/>
                    <a:pt x="286809" y="40435"/>
                    <a:pt x="284633" y="27261"/>
                  </a:cubicBezTo>
                  <a:cubicBezTo>
                    <a:pt x="282458" y="14208"/>
                    <a:pt x="269042" y="11307"/>
                    <a:pt x="257802" y="9253"/>
                  </a:cubicBezTo>
                  <a:cubicBezTo>
                    <a:pt x="221181" y="2726"/>
                    <a:pt x="184318" y="-1383"/>
                    <a:pt x="152531" y="430"/>
                  </a:cubicBezTo>
                  <a:cubicBezTo>
                    <a:pt x="105395" y="430"/>
                    <a:pt x="63698" y="-416"/>
                    <a:pt x="24418" y="16625"/>
                  </a:cubicBezTo>
                  <a:cubicBezTo>
                    <a:pt x="12090" y="21943"/>
                    <a:pt x="-238" y="28711"/>
                    <a:pt x="3" y="44786"/>
                  </a:cubicBezTo>
                  <a:cubicBezTo>
                    <a:pt x="245" y="61465"/>
                    <a:pt x="11848" y="70167"/>
                    <a:pt x="25868" y="74760"/>
                  </a:cubicBezTo>
                  <a:close/>
                  <a:moveTo>
                    <a:pt x="126909" y="37897"/>
                  </a:moveTo>
                  <a:cubicBezTo>
                    <a:pt x="147334" y="37172"/>
                    <a:pt x="164134" y="41160"/>
                    <a:pt x="164376" y="46720"/>
                  </a:cubicBezTo>
                  <a:cubicBezTo>
                    <a:pt x="164617" y="52279"/>
                    <a:pt x="148059" y="57356"/>
                    <a:pt x="127634" y="58081"/>
                  </a:cubicBezTo>
                  <a:cubicBezTo>
                    <a:pt x="107208" y="58806"/>
                    <a:pt x="90408" y="54818"/>
                    <a:pt x="90167" y="49258"/>
                  </a:cubicBezTo>
                  <a:cubicBezTo>
                    <a:pt x="89925" y="43698"/>
                    <a:pt x="106483" y="38622"/>
                    <a:pt x="126909" y="37897"/>
                  </a:cubicBezTo>
                  <a:close/>
                </a:path>
              </a:pathLst>
            </a:custGeom>
            <a:grpFill/>
            <a:ln w="12077" cap="flat">
              <a:noFill/>
              <a:prstDash val="solid"/>
              <a:miter/>
            </a:ln>
          </p:spPr>
          <p:txBody>
            <a:bodyPr rtlCol="0" anchor="ctr"/>
            <a:lstStyle/>
            <a:p>
              <a:endParaRPr lang="en-ID"/>
            </a:p>
          </p:txBody>
        </p:sp>
        <p:sp>
          <p:nvSpPr>
            <p:cNvPr id="184" name="Freeform: Shape 183">
              <a:extLst>
                <a:ext uri="{FF2B5EF4-FFF2-40B4-BE49-F238E27FC236}">
                  <a16:creationId xmlns:a16="http://schemas.microsoft.com/office/drawing/2014/main" id="{EE574850-64D1-4656-A52E-D64EB6AA449F}"/>
                </a:ext>
              </a:extLst>
            </p:cNvPr>
            <p:cNvSpPr/>
            <p:nvPr/>
          </p:nvSpPr>
          <p:spPr>
            <a:xfrm>
              <a:off x="11758625" y="2793583"/>
              <a:ext cx="674354" cy="252396"/>
            </a:xfrm>
            <a:custGeom>
              <a:avLst/>
              <a:gdLst>
                <a:gd name="connsiteX0" fmla="*/ 123936 w 674354"/>
                <a:gd name="connsiteY0" fmla="*/ 243924 h 252396"/>
                <a:gd name="connsiteX1" fmla="*/ 197661 w 674354"/>
                <a:gd name="connsiteY1" fmla="*/ 252385 h 252396"/>
                <a:gd name="connsiteX2" fmla="*/ 472139 w 674354"/>
                <a:gd name="connsiteY2" fmla="*/ 188570 h 252396"/>
                <a:gd name="connsiteX3" fmla="*/ 657783 w 674354"/>
                <a:gd name="connsiteY3" fmla="*/ 58401 h 252396"/>
                <a:gd name="connsiteX4" fmla="*/ 671199 w 674354"/>
                <a:gd name="connsiteY4" fmla="*/ 15616 h 252396"/>
                <a:gd name="connsiteX5" fmla="*/ 628534 w 674354"/>
                <a:gd name="connsiteY5" fmla="*/ 25 h 252396"/>
                <a:gd name="connsiteX6" fmla="*/ 615481 w 674354"/>
                <a:gd name="connsiteY6" fmla="*/ 1838 h 252396"/>
                <a:gd name="connsiteX7" fmla="*/ 229690 w 674354"/>
                <a:gd name="connsiteY7" fmla="*/ 29878 h 252396"/>
                <a:gd name="connsiteX8" fmla="*/ 216395 w 674354"/>
                <a:gd name="connsiteY8" fmla="*/ 29878 h 252396"/>
                <a:gd name="connsiteX9" fmla="*/ 52264 w 674354"/>
                <a:gd name="connsiteY9" fmla="*/ 36042 h 252396"/>
                <a:gd name="connsiteX10" fmla="*/ 294 w 674354"/>
                <a:gd name="connsiteY10" fmla="*/ 101187 h 252396"/>
                <a:gd name="connsiteX11" fmla="*/ 124056 w 674354"/>
                <a:gd name="connsiteY11" fmla="*/ 243804 h 252396"/>
                <a:gd name="connsiteX12" fmla="*/ 150646 w 674354"/>
                <a:gd name="connsiteY12" fmla="*/ 97923 h 252396"/>
                <a:gd name="connsiteX13" fmla="*/ 282627 w 674354"/>
                <a:gd name="connsiteY13" fmla="*/ 88496 h 252396"/>
                <a:gd name="connsiteX14" fmla="*/ 433221 w 674354"/>
                <a:gd name="connsiteY14" fmla="*/ 97561 h 252396"/>
                <a:gd name="connsiteX15" fmla="*/ 464887 w 674354"/>
                <a:gd name="connsiteY15" fmla="*/ 117140 h 252396"/>
                <a:gd name="connsiteX16" fmla="*/ 445066 w 674354"/>
                <a:gd name="connsiteY16" fmla="*/ 151465 h 252396"/>
                <a:gd name="connsiteX17" fmla="*/ 279485 w 674354"/>
                <a:gd name="connsiteY17" fmla="*/ 210929 h 252396"/>
                <a:gd name="connsiteX18" fmla="*/ 147987 w 674354"/>
                <a:gd name="connsiteY18" fmla="*/ 205611 h 252396"/>
                <a:gd name="connsiteX19" fmla="*/ 85139 w 674354"/>
                <a:gd name="connsiteY19" fmla="*/ 149411 h 252396"/>
                <a:gd name="connsiteX20" fmla="*/ 150767 w 674354"/>
                <a:gd name="connsiteY20" fmla="*/ 97923 h 25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4354" h="252396">
                  <a:moveTo>
                    <a:pt x="123936" y="243924"/>
                  </a:moveTo>
                  <a:cubicBezTo>
                    <a:pt x="148108" y="249122"/>
                    <a:pt x="172643" y="252627"/>
                    <a:pt x="197661" y="252385"/>
                  </a:cubicBezTo>
                  <a:cubicBezTo>
                    <a:pt x="293988" y="251660"/>
                    <a:pt x="385481" y="229784"/>
                    <a:pt x="472139" y="188570"/>
                  </a:cubicBezTo>
                  <a:cubicBezTo>
                    <a:pt x="541151" y="155695"/>
                    <a:pt x="606416" y="116657"/>
                    <a:pt x="657783" y="58401"/>
                  </a:cubicBezTo>
                  <a:cubicBezTo>
                    <a:pt x="668298" y="46557"/>
                    <a:pt x="680142" y="32295"/>
                    <a:pt x="671199" y="15616"/>
                  </a:cubicBezTo>
                  <a:cubicBezTo>
                    <a:pt x="662618" y="-337"/>
                    <a:pt x="644367" y="992"/>
                    <a:pt x="628534" y="25"/>
                  </a:cubicBezTo>
                  <a:cubicBezTo>
                    <a:pt x="624183" y="-217"/>
                    <a:pt x="619832" y="1355"/>
                    <a:pt x="615481" y="1838"/>
                  </a:cubicBezTo>
                  <a:cubicBezTo>
                    <a:pt x="487247" y="16341"/>
                    <a:pt x="359617" y="38701"/>
                    <a:pt x="229690" y="29878"/>
                  </a:cubicBezTo>
                  <a:cubicBezTo>
                    <a:pt x="225218" y="29878"/>
                    <a:pt x="220867" y="29757"/>
                    <a:pt x="216395" y="29878"/>
                  </a:cubicBezTo>
                  <a:cubicBezTo>
                    <a:pt x="161645" y="31812"/>
                    <a:pt x="106532" y="24198"/>
                    <a:pt x="52264" y="36042"/>
                  </a:cubicBezTo>
                  <a:cubicBezTo>
                    <a:pt x="14435" y="44260"/>
                    <a:pt x="-2486" y="66378"/>
                    <a:pt x="294" y="101187"/>
                  </a:cubicBezTo>
                  <a:cubicBezTo>
                    <a:pt x="6337" y="178055"/>
                    <a:pt x="48880" y="227608"/>
                    <a:pt x="124056" y="243804"/>
                  </a:cubicBezTo>
                  <a:close/>
                  <a:moveTo>
                    <a:pt x="150646" y="97923"/>
                  </a:moveTo>
                  <a:cubicBezTo>
                    <a:pt x="195123" y="89221"/>
                    <a:pt x="239963" y="86441"/>
                    <a:pt x="282627" y="88496"/>
                  </a:cubicBezTo>
                  <a:cubicBezTo>
                    <a:pt x="334840" y="86683"/>
                    <a:pt x="384151" y="91034"/>
                    <a:pt x="433221" y="97561"/>
                  </a:cubicBezTo>
                  <a:cubicBezTo>
                    <a:pt x="446033" y="99253"/>
                    <a:pt x="461261" y="101428"/>
                    <a:pt x="464887" y="117140"/>
                  </a:cubicBezTo>
                  <a:cubicBezTo>
                    <a:pt x="468634" y="133577"/>
                    <a:pt x="456790" y="142884"/>
                    <a:pt x="445066" y="151465"/>
                  </a:cubicBezTo>
                  <a:cubicBezTo>
                    <a:pt x="395754" y="187482"/>
                    <a:pt x="338466" y="201865"/>
                    <a:pt x="279485" y="210929"/>
                  </a:cubicBezTo>
                  <a:cubicBezTo>
                    <a:pt x="235370" y="217577"/>
                    <a:pt x="191377" y="217456"/>
                    <a:pt x="147987" y="205611"/>
                  </a:cubicBezTo>
                  <a:cubicBezTo>
                    <a:pt x="108949" y="194975"/>
                    <a:pt x="85018" y="173220"/>
                    <a:pt x="85139" y="149411"/>
                  </a:cubicBezTo>
                  <a:cubicBezTo>
                    <a:pt x="85139" y="125117"/>
                    <a:pt x="109070" y="106142"/>
                    <a:pt x="150767" y="97923"/>
                  </a:cubicBezTo>
                  <a:close/>
                </a:path>
              </a:pathLst>
            </a:custGeom>
            <a:grpFill/>
            <a:ln w="12077" cap="flat">
              <a:noFill/>
              <a:prstDash val="solid"/>
              <a:miter/>
            </a:ln>
          </p:spPr>
          <p:txBody>
            <a:bodyPr rtlCol="0" anchor="ctr"/>
            <a:lstStyle/>
            <a:p>
              <a:endParaRPr lang="en-ID"/>
            </a:p>
          </p:txBody>
        </p:sp>
      </p:grpSp>
      <p:sp>
        <p:nvSpPr>
          <p:cNvPr id="185" name="Oval 184">
            <a:extLst>
              <a:ext uri="{FF2B5EF4-FFF2-40B4-BE49-F238E27FC236}">
                <a16:creationId xmlns:a16="http://schemas.microsoft.com/office/drawing/2014/main" id="{6D5668F9-43B8-4B48-B6BC-ECE96BD56693}"/>
              </a:ext>
            </a:extLst>
          </p:cNvPr>
          <p:cNvSpPr/>
          <p:nvPr userDrawn="1"/>
        </p:nvSpPr>
        <p:spPr>
          <a:xfrm>
            <a:off x="9596566" y="2699907"/>
            <a:ext cx="4227881" cy="4227881"/>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6" name="Picture Placeholder 3">
            <a:extLst>
              <a:ext uri="{FF2B5EF4-FFF2-40B4-BE49-F238E27FC236}">
                <a16:creationId xmlns:a16="http://schemas.microsoft.com/office/drawing/2014/main" id="{724E2F96-2840-4BCB-8E11-EBAC66F4570C}"/>
              </a:ext>
            </a:extLst>
          </p:cNvPr>
          <p:cNvSpPr>
            <a:spLocks noGrp="1"/>
          </p:cNvSpPr>
          <p:nvPr>
            <p:ph type="pic" idx="22"/>
          </p:nvPr>
        </p:nvSpPr>
        <p:spPr>
          <a:xfrm>
            <a:off x="11900055" y="1236220"/>
            <a:ext cx="3994533" cy="9050779"/>
          </a:xfrm>
          <a:prstGeom prst="round2SameRect">
            <a:avLst>
              <a:gd name="adj1" fmla="val 50000"/>
              <a:gd name="adj2" fmla="val 0"/>
            </a:avLst>
          </a:prstGeom>
          <a:pattFill prst="pct5">
            <a:fgClr>
              <a:srgbClr val="1A1D2E"/>
            </a:fgClr>
            <a:bgClr>
              <a:schemeClr val="bg1"/>
            </a:bgClr>
          </a:pattFill>
        </p:spPr>
        <p:txBody>
          <a:bodyPr lIns="91439" rIns="91439"/>
          <a:lstStyle>
            <a:lvl1pPr>
              <a:defRPr sz="2000"/>
            </a:lvl1pPr>
          </a:lstStyle>
          <a:p>
            <a:endParaRPr/>
          </a:p>
        </p:txBody>
      </p:sp>
    </p:spTree>
    <p:extLst>
      <p:ext uri="{BB962C8B-B14F-4D97-AF65-F5344CB8AC3E}">
        <p14:creationId xmlns:p14="http://schemas.microsoft.com/office/powerpoint/2010/main" val="1112291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716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grpSp>
        <p:nvGrpSpPr>
          <p:cNvPr id="101" name="Graphic 36">
            <a:extLst>
              <a:ext uri="{FF2B5EF4-FFF2-40B4-BE49-F238E27FC236}">
                <a16:creationId xmlns:a16="http://schemas.microsoft.com/office/drawing/2014/main" id="{D8FF5396-BDE7-4684-B888-6C6CE630B382}"/>
              </a:ext>
            </a:extLst>
          </p:cNvPr>
          <p:cNvGrpSpPr/>
          <p:nvPr userDrawn="1"/>
        </p:nvGrpSpPr>
        <p:grpSpPr>
          <a:xfrm rot="5237819" flipH="1">
            <a:off x="8350643" y="950859"/>
            <a:ext cx="7651377" cy="7658577"/>
            <a:chOff x="5583597" y="841829"/>
            <a:chExt cx="4880647" cy="4885240"/>
          </a:xfrm>
          <a:solidFill>
            <a:srgbClr val="161E31"/>
          </a:solidFill>
        </p:grpSpPr>
        <p:sp>
          <p:nvSpPr>
            <p:cNvPr id="102" name="Freeform: Shape 101">
              <a:extLst>
                <a:ext uri="{FF2B5EF4-FFF2-40B4-BE49-F238E27FC236}">
                  <a16:creationId xmlns:a16="http://schemas.microsoft.com/office/drawing/2014/main" id="{40797973-DEA0-46FF-B381-B076E62BFD87}"/>
                </a:ext>
              </a:extLst>
            </p:cNvPr>
            <p:cNvSpPr/>
            <p:nvPr/>
          </p:nvSpPr>
          <p:spPr>
            <a:xfrm>
              <a:off x="5716303" y="3297139"/>
              <a:ext cx="624977" cy="1348336"/>
            </a:xfrm>
            <a:custGeom>
              <a:avLst/>
              <a:gdLst>
                <a:gd name="connsiteX0" fmla="*/ 298046 w 624977"/>
                <a:gd name="connsiteY0" fmla="*/ 947075 h 1348336"/>
                <a:gd name="connsiteX1" fmla="*/ 494325 w 624977"/>
                <a:gd name="connsiteY1" fmla="*/ 587027 h 1348336"/>
                <a:gd name="connsiteX2" fmla="*/ 540736 w 624977"/>
                <a:gd name="connsiteY2" fmla="*/ 328503 h 1348336"/>
                <a:gd name="connsiteX3" fmla="*/ 624977 w 624977"/>
                <a:gd name="connsiteY3" fmla="*/ 0 h 1348336"/>
                <a:gd name="connsiteX4" fmla="*/ 523574 w 624977"/>
                <a:gd name="connsiteY4" fmla="*/ 160142 h 1348336"/>
                <a:gd name="connsiteX5" fmla="*/ 487920 w 624977"/>
                <a:gd name="connsiteY5" fmla="*/ 447673 h 1348336"/>
                <a:gd name="connsiteX6" fmla="*/ 363674 w 624977"/>
                <a:gd name="connsiteY6" fmla="*/ 796360 h 1348336"/>
                <a:gd name="connsiteX7" fmla="*/ 107446 w 624977"/>
                <a:gd name="connsiteY7" fmla="*/ 1158704 h 1348336"/>
                <a:gd name="connsiteX8" fmla="*/ 0 w 624977"/>
                <a:gd name="connsiteY8" fmla="*/ 1306881 h 1348336"/>
                <a:gd name="connsiteX9" fmla="*/ 49916 w 624977"/>
                <a:gd name="connsiteY9" fmla="*/ 1348336 h 1348336"/>
                <a:gd name="connsiteX10" fmla="*/ 53179 w 624977"/>
                <a:gd name="connsiteY10" fmla="*/ 1341810 h 1348336"/>
                <a:gd name="connsiteX11" fmla="*/ 298166 w 624977"/>
                <a:gd name="connsiteY11" fmla="*/ 947075 h 134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977" h="1348336">
                  <a:moveTo>
                    <a:pt x="298046" y="947075"/>
                  </a:moveTo>
                  <a:cubicBezTo>
                    <a:pt x="377089" y="834673"/>
                    <a:pt x="453958" y="720821"/>
                    <a:pt x="494325" y="587027"/>
                  </a:cubicBezTo>
                  <a:cubicBezTo>
                    <a:pt x="519706" y="502544"/>
                    <a:pt x="528650" y="415282"/>
                    <a:pt x="540736" y="328503"/>
                  </a:cubicBezTo>
                  <a:cubicBezTo>
                    <a:pt x="556449" y="215739"/>
                    <a:pt x="591015" y="107930"/>
                    <a:pt x="624977" y="0"/>
                  </a:cubicBezTo>
                  <a:lnTo>
                    <a:pt x="523574" y="160142"/>
                  </a:lnTo>
                  <a:cubicBezTo>
                    <a:pt x="505566" y="255140"/>
                    <a:pt x="493600" y="350862"/>
                    <a:pt x="487920" y="447673"/>
                  </a:cubicBezTo>
                  <a:cubicBezTo>
                    <a:pt x="480426" y="575786"/>
                    <a:pt x="434257" y="690364"/>
                    <a:pt x="363674" y="796360"/>
                  </a:cubicBezTo>
                  <a:cubicBezTo>
                    <a:pt x="281729" y="919518"/>
                    <a:pt x="187215" y="1033974"/>
                    <a:pt x="107446" y="1158704"/>
                  </a:cubicBezTo>
                  <a:cubicBezTo>
                    <a:pt x="74451" y="1210191"/>
                    <a:pt x="39764" y="1260591"/>
                    <a:pt x="0" y="1306881"/>
                  </a:cubicBezTo>
                  <a:lnTo>
                    <a:pt x="49916" y="1348336"/>
                  </a:lnTo>
                  <a:cubicBezTo>
                    <a:pt x="51004" y="1346161"/>
                    <a:pt x="52092" y="1343985"/>
                    <a:pt x="53179" y="1341810"/>
                  </a:cubicBezTo>
                  <a:cubicBezTo>
                    <a:pt x="124367" y="1203664"/>
                    <a:pt x="208849" y="1073980"/>
                    <a:pt x="298166" y="947075"/>
                  </a:cubicBezTo>
                  <a:close/>
                </a:path>
              </a:pathLst>
            </a:custGeom>
            <a:solidFill>
              <a:srgbClr val="161E31"/>
            </a:solidFill>
            <a:ln w="12077" cap="flat">
              <a:noFill/>
              <a:prstDash val="solid"/>
              <a:miter/>
            </a:ln>
          </p:spPr>
          <p:txBody>
            <a:bodyPr rtlCol="0" anchor="ctr"/>
            <a:lstStyle/>
            <a:p>
              <a:endParaRPr lang="en-ID"/>
            </a:p>
          </p:txBody>
        </p:sp>
        <p:sp>
          <p:nvSpPr>
            <p:cNvPr id="103" name="Freeform: Shape 102">
              <a:extLst>
                <a:ext uri="{FF2B5EF4-FFF2-40B4-BE49-F238E27FC236}">
                  <a16:creationId xmlns:a16="http://schemas.microsoft.com/office/drawing/2014/main" id="{21112C68-B189-4FDB-B38C-A5E983716BDF}"/>
                </a:ext>
              </a:extLst>
            </p:cNvPr>
            <p:cNvSpPr/>
            <p:nvPr/>
          </p:nvSpPr>
          <p:spPr>
            <a:xfrm>
              <a:off x="7591839" y="2448568"/>
              <a:ext cx="166547" cy="98865"/>
            </a:xfrm>
            <a:custGeom>
              <a:avLst/>
              <a:gdLst>
                <a:gd name="connsiteX0" fmla="*/ 150231 w 166547"/>
                <a:gd name="connsiteY0" fmla="*/ 42181 h 98865"/>
                <a:gd name="connsiteX1" fmla="*/ 166548 w 166547"/>
                <a:gd name="connsiteY1" fmla="*/ 0 h 98865"/>
                <a:gd name="connsiteX2" fmla="*/ 0 w 166547"/>
                <a:gd name="connsiteY2" fmla="*/ 98865 h 98865"/>
                <a:gd name="connsiteX3" fmla="*/ 73001 w 166547"/>
                <a:gd name="connsiteY3" fmla="*/ 94031 h 98865"/>
                <a:gd name="connsiteX4" fmla="*/ 150231 w 166547"/>
                <a:gd name="connsiteY4" fmla="*/ 42060 h 9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47" h="98865">
                  <a:moveTo>
                    <a:pt x="150231" y="42181"/>
                  </a:moveTo>
                  <a:cubicBezTo>
                    <a:pt x="156516" y="28161"/>
                    <a:pt x="161955" y="14141"/>
                    <a:pt x="166548" y="0"/>
                  </a:cubicBezTo>
                  <a:lnTo>
                    <a:pt x="0" y="98865"/>
                  </a:lnTo>
                  <a:cubicBezTo>
                    <a:pt x="24293" y="96810"/>
                    <a:pt x="48586" y="95118"/>
                    <a:pt x="73001" y="94031"/>
                  </a:cubicBezTo>
                  <a:cubicBezTo>
                    <a:pt x="108292" y="92580"/>
                    <a:pt x="135245" y="75418"/>
                    <a:pt x="150231" y="42060"/>
                  </a:cubicBezTo>
                  <a:close/>
                </a:path>
              </a:pathLst>
            </a:custGeom>
            <a:solidFill>
              <a:srgbClr val="161E31"/>
            </a:solidFill>
            <a:ln w="12077" cap="flat">
              <a:noFill/>
              <a:prstDash val="solid"/>
              <a:miter/>
            </a:ln>
          </p:spPr>
          <p:txBody>
            <a:bodyPr rtlCol="0" anchor="ctr"/>
            <a:lstStyle/>
            <a:p>
              <a:endParaRPr lang="en-ID"/>
            </a:p>
          </p:txBody>
        </p:sp>
        <p:sp>
          <p:nvSpPr>
            <p:cNvPr id="104" name="Freeform: Shape 103">
              <a:extLst>
                <a:ext uri="{FF2B5EF4-FFF2-40B4-BE49-F238E27FC236}">
                  <a16:creationId xmlns:a16="http://schemas.microsoft.com/office/drawing/2014/main" id="{7BF9262B-C1AB-4A56-ADA3-0106427182B0}"/>
                </a:ext>
              </a:extLst>
            </p:cNvPr>
            <p:cNvSpPr/>
            <p:nvPr/>
          </p:nvSpPr>
          <p:spPr>
            <a:xfrm>
              <a:off x="6001779" y="1732857"/>
              <a:ext cx="3681334" cy="3121951"/>
            </a:xfrm>
            <a:custGeom>
              <a:avLst/>
              <a:gdLst>
                <a:gd name="connsiteX0" fmla="*/ 3113888 w 3681334"/>
                <a:gd name="connsiteY0" fmla="*/ 261511 h 3121951"/>
                <a:gd name="connsiteX1" fmla="*/ 3136006 w 3681334"/>
                <a:gd name="connsiteY1" fmla="*/ 456945 h 3121951"/>
                <a:gd name="connsiteX2" fmla="*/ 3111108 w 3681334"/>
                <a:gd name="connsiteY2" fmla="*/ 775779 h 3121951"/>
                <a:gd name="connsiteX3" fmla="*/ 3037261 w 3681334"/>
                <a:gd name="connsiteY3" fmla="*/ 913924 h 3121951"/>
                <a:gd name="connsiteX4" fmla="*/ 3084881 w 3681334"/>
                <a:gd name="connsiteY4" fmla="*/ 972542 h 3121951"/>
                <a:gd name="connsiteX5" fmla="*/ 3244177 w 3681334"/>
                <a:gd name="connsiteY5" fmla="*/ 922022 h 3121951"/>
                <a:gd name="connsiteX6" fmla="*/ 3436468 w 3681334"/>
                <a:gd name="connsiteY6" fmla="*/ 893257 h 3121951"/>
                <a:gd name="connsiteX7" fmla="*/ 3636253 w 3681334"/>
                <a:gd name="connsiteY7" fmla="*/ 1025843 h 3121951"/>
                <a:gd name="connsiteX8" fmla="*/ 3681335 w 3681334"/>
                <a:gd name="connsiteY8" fmla="*/ 973751 h 3121951"/>
                <a:gd name="connsiteX9" fmla="*/ 3496899 w 3681334"/>
                <a:gd name="connsiteY9" fmla="*/ 865459 h 3121951"/>
                <a:gd name="connsiteX10" fmla="*/ 3318628 w 3681334"/>
                <a:gd name="connsiteY10" fmla="*/ 876336 h 3121951"/>
                <a:gd name="connsiteX11" fmla="*/ 3187976 w 3681334"/>
                <a:gd name="connsiteY11" fmla="*/ 921176 h 3121951"/>
                <a:gd name="connsiteX12" fmla="*/ 3128754 w 3681334"/>
                <a:gd name="connsiteY12" fmla="*/ 935921 h 3121951"/>
                <a:gd name="connsiteX13" fmla="*/ 3082826 w 3681334"/>
                <a:gd name="connsiteY13" fmla="*/ 881292 h 3121951"/>
                <a:gd name="connsiteX14" fmla="*/ 3135401 w 3681334"/>
                <a:gd name="connsiteY14" fmla="*/ 777109 h 3121951"/>
                <a:gd name="connsiteX15" fmla="*/ 3219400 w 3681334"/>
                <a:gd name="connsiteY15" fmla="*/ 593882 h 3121951"/>
                <a:gd name="connsiteX16" fmla="*/ 3204172 w 3681334"/>
                <a:gd name="connsiteY16" fmla="*/ 373188 h 3121951"/>
                <a:gd name="connsiteX17" fmla="*/ 3174923 w 3681334"/>
                <a:gd name="connsiteY17" fmla="*/ 154307 h 3121951"/>
                <a:gd name="connsiteX18" fmla="*/ 3190031 w 3681334"/>
                <a:gd name="connsiteY18" fmla="*/ 62694 h 3121951"/>
                <a:gd name="connsiteX19" fmla="*/ 3122107 w 3681334"/>
                <a:gd name="connsiteY19" fmla="*/ 4680 h 3121951"/>
                <a:gd name="connsiteX20" fmla="*/ 3070982 w 3681334"/>
                <a:gd name="connsiteY20" fmla="*/ 27281 h 3121951"/>
                <a:gd name="connsiteX21" fmla="*/ 3070982 w 3681334"/>
                <a:gd name="connsiteY21" fmla="*/ 27281 h 3121951"/>
                <a:gd name="connsiteX22" fmla="*/ 2595269 w 3681334"/>
                <a:gd name="connsiteY22" fmla="*/ 356025 h 3121951"/>
                <a:gd name="connsiteX23" fmla="*/ 2407329 w 3681334"/>
                <a:gd name="connsiteY23" fmla="*/ 474712 h 3121951"/>
                <a:gd name="connsiteX24" fmla="*/ 2289488 w 3681334"/>
                <a:gd name="connsiteY24" fmla="*/ 650808 h 3121951"/>
                <a:gd name="connsiteX25" fmla="*/ 2285500 w 3681334"/>
                <a:gd name="connsiteY25" fmla="*/ 812642 h 3121951"/>
                <a:gd name="connsiteX26" fmla="*/ 2488427 w 3681334"/>
                <a:gd name="connsiteY26" fmla="*/ 1113588 h 3121951"/>
                <a:gd name="connsiteX27" fmla="*/ 2871922 w 3681334"/>
                <a:gd name="connsiteY27" fmla="*/ 1159879 h 3121951"/>
                <a:gd name="connsiteX28" fmla="*/ 3106757 w 3681334"/>
                <a:gd name="connsiteY28" fmla="*/ 1135102 h 3121951"/>
                <a:gd name="connsiteX29" fmla="*/ 3183867 w 3681334"/>
                <a:gd name="connsiteY29" fmla="*/ 1152385 h 3121951"/>
                <a:gd name="connsiteX30" fmla="*/ 3214807 w 3681334"/>
                <a:gd name="connsiteY30" fmla="*/ 1239285 h 3121951"/>
                <a:gd name="connsiteX31" fmla="*/ 3103735 w 3681334"/>
                <a:gd name="connsiteY31" fmla="*/ 1376584 h 3121951"/>
                <a:gd name="connsiteX32" fmla="*/ 2476583 w 3681334"/>
                <a:gd name="connsiteY32" fmla="*/ 1645139 h 3121951"/>
                <a:gd name="connsiteX33" fmla="*/ 2354512 w 3681334"/>
                <a:gd name="connsiteY33" fmla="*/ 1645502 h 3121951"/>
                <a:gd name="connsiteX34" fmla="*/ 2262657 w 3681334"/>
                <a:gd name="connsiteY34" fmla="*/ 1593773 h 3121951"/>
                <a:gd name="connsiteX35" fmla="*/ 2016340 w 3681334"/>
                <a:gd name="connsiteY35" fmla="*/ 1505665 h 3121951"/>
                <a:gd name="connsiteX36" fmla="*/ 1838431 w 3681334"/>
                <a:gd name="connsiteY36" fmla="*/ 1549175 h 3121951"/>
                <a:gd name="connsiteX37" fmla="*/ 1464001 w 3681334"/>
                <a:gd name="connsiteY37" fmla="*/ 1571414 h 3121951"/>
                <a:gd name="connsiteX38" fmla="*/ 1197138 w 3681334"/>
                <a:gd name="connsiteY38" fmla="*/ 1564887 h 3121951"/>
                <a:gd name="connsiteX39" fmla="*/ 1007747 w 3681334"/>
                <a:gd name="connsiteY39" fmla="*/ 1543978 h 3121951"/>
                <a:gd name="connsiteX40" fmla="*/ 687100 w 3681334"/>
                <a:gd name="connsiteY40" fmla="*/ 1660247 h 3121951"/>
                <a:gd name="connsiteX41" fmla="*/ 574820 w 3681334"/>
                <a:gd name="connsiteY41" fmla="*/ 1879007 h 3121951"/>
                <a:gd name="connsiteX42" fmla="*/ 517652 w 3681334"/>
                <a:gd name="connsiteY42" fmla="*/ 2100185 h 3121951"/>
                <a:gd name="connsiteX43" fmla="*/ 285839 w 3681334"/>
                <a:gd name="connsiteY43" fmla="*/ 2565866 h 3121951"/>
                <a:gd name="connsiteX44" fmla="*/ 47861 w 3681334"/>
                <a:gd name="connsiteY44" fmla="*/ 2941747 h 3121951"/>
                <a:gd name="connsiteX45" fmla="*/ 0 w 3681334"/>
                <a:gd name="connsiteY45" fmla="*/ 3108657 h 3121951"/>
                <a:gd name="connsiteX46" fmla="*/ 15954 w 3681334"/>
                <a:gd name="connsiteY46" fmla="*/ 3121952 h 3121951"/>
                <a:gd name="connsiteX47" fmla="*/ 214167 w 3681334"/>
                <a:gd name="connsiteY47" fmla="*/ 2697847 h 3121951"/>
                <a:gd name="connsiteX48" fmla="*/ 388450 w 3681334"/>
                <a:gd name="connsiteY48" fmla="*/ 2479933 h 3121951"/>
                <a:gd name="connsiteX49" fmla="*/ 572644 w 3681334"/>
                <a:gd name="connsiteY49" fmla="*/ 2054982 h 3121951"/>
                <a:gd name="connsiteX50" fmla="*/ 704384 w 3681334"/>
                <a:gd name="connsiteY50" fmla="*/ 1738686 h 3121951"/>
                <a:gd name="connsiteX51" fmla="*/ 930275 w 3681334"/>
                <a:gd name="connsiteY51" fmla="*/ 1654566 h 3121951"/>
                <a:gd name="connsiteX52" fmla="*/ 1137795 w 3681334"/>
                <a:gd name="connsiteY52" fmla="*/ 1682486 h 3121951"/>
                <a:gd name="connsiteX53" fmla="*/ 1203906 w 3681334"/>
                <a:gd name="connsiteY53" fmla="*/ 1678256 h 3121951"/>
                <a:gd name="connsiteX54" fmla="*/ 1492041 w 3681334"/>
                <a:gd name="connsiteY54" fmla="*/ 1700011 h 3121951"/>
                <a:gd name="connsiteX55" fmla="*/ 1832751 w 3681334"/>
                <a:gd name="connsiteY55" fmla="*/ 1691671 h 3121951"/>
                <a:gd name="connsiteX56" fmla="*/ 2026009 w 3681334"/>
                <a:gd name="connsiteY56" fmla="*/ 1655292 h 3121951"/>
                <a:gd name="connsiteX57" fmla="*/ 2209115 w 3681334"/>
                <a:gd name="connsiteY57" fmla="*/ 1697956 h 3121951"/>
                <a:gd name="connsiteX58" fmla="*/ 2369257 w 3681334"/>
                <a:gd name="connsiteY58" fmla="*/ 1734094 h 3121951"/>
                <a:gd name="connsiteX59" fmla="*/ 2756136 w 3681334"/>
                <a:gd name="connsiteY59" fmla="*/ 1612265 h 3121951"/>
                <a:gd name="connsiteX60" fmla="*/ 3066872 w 3681334"/>
                <a:gd name="connsiteY60" fmla="*/ 1445354 h 3121951"/>
                <a:gd name="connsiteX61" fmla="*/ 3225927 w 3681334"/>
                <a:gd name="connsiteY61" fmla="*/ 1290651 h 3121951"/>
                <a:gd name="connsiteX62" fmla="*/ 3137093 w 3681334"/>
                <a:gd name="connsiteY62" fmla="*/ 1115522 h 3121951"/>
                <a:gd name="connsiteX63" fmla="*/ 2925343 w 3681334"/>
                <a:gd name="connsiteY63" fmla="*/ 1129300 h 3121951"/>
                <a:gd name="connsiteX64" fmla="*/ 2604334 w 3681334"/>
                <a:gd name="connsiteY64" fmla="*/ 1115401 h 3121951"/>
                <a:gd name="connsiteX65" fmla="*/ 2379047 w 3681334"/>
                <a:gd name="connsiteY65" fmla="*/ 947766 h 3121951"/>
                <a:gd name="connsiteX66" fmla="*/ 2359951 w 3681334"/>
                <a:gd name="connsiteY66" fmla="*/ 804544 h 3121951"/>
                <a:gd name="connsiteX67" fmla="*/ 2372279 w 3681334"/>
                <a:gd name="connsiteY67" fmla="*/ 696373 h 3121951"/>
                <a:gd name="connsiteX68" fmla="*/ 2475495 w 3681334"/>
                <a:gd name="connsiteY68" fmla="*/ 517618 h 3121951"/>
                <a:gd name="connsiteX69" fmla="*/ 2675401 w 3681334"/>
                <a:gd name="connsiteY69" fmla="*/ 327623 h 3121951"/>
                <a:gd name="connsiteX70" fmla="*/ 3052248 w 3681334"/>
                <a:gd name="connsiteY70" fmla="*/ 58705 h 3121951"/>
                <a:gd name="connsiteX71" fmla="*/ 3112800 w 3681334"/>
                <a:gd name="connsiteY71" fmla="*/ 40213 h 3121951"/>
                <a:gd name="connsiteX72" fmla="*/ 3147125 w 3681334"/>
                <a:gd name="connsiteY72" fmla="*/ 71395 h 3121951"/>
                <a:gd name="connsiteX73" fmla="*/ 3140598 w 3681334"/>
                <a:gd name="connsiteY73" fmla="*/ 134606 h 3121951"/>
                <a:gd name="connsiteX74" fmla="*/ 3113525 w 3681334"/>
                <a:gd name="connsiteY74" fmla="*/ 261874 h 312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681334" h="3121951">
                  <a:moveTo>
                    <a:pt x="3113888" y="261511"/>
                  </a:moveTo>
                  <a:cubicBezTo>
                    <a:pt x="3104098" y="328711"/>
                    <a:pt x="3106032" y="396514"/>
                    <a:pt x="3136006" y="456945"/>
                  </a:cubicBezTo>
                  <a:cubicBezTo>
                    <a:pt x="3192206" y="570072"/>
                    <a:pt x="3167430" y="672926"/>
                    <a:pt x="3111108" y="775779"/>
                  </a:cubicBezTo>
                  <a:cubicBezTo>
                    <a:pt x="3085969" y="821586"/>
                    <a:pt x="3056720" y="865217"/>
                    <a:pt x="3037261" y="913924"/>
                  </a:cubicBezTo>
                  <a:cubicBezTo>
                    <a:pt x="3020099" y="956830"/>
                    <a:pt x="3038711" y="979673"/>
                    <a:pt x="3084881" y="972542"/>
                  </a:cubicBezTo>
                  <a:cubicBezTo>
                    <a:pt x="3140598" y="963961"/>
                    <a:pt x="3191602" y="940514"/>
                    <a:pt x="3244177" y="922022"/>
                  </a:cubicBezTo>
                  <a:cubicBezTo>
                    <a:pt x="3306300" y="900025"/>
                    <a:pt x="3369390" y="881896"/>
                    <a:pt x="3436468" y="893257"/>
                  </a:cubicBezTo>
                  <a:cubicBezTo>
                    <a:pt x="3524214" y="908123"/>
                    <a:pt x="3585129" y="960577"/>
                    <a:pt x="3636253" y="1025843"/>
                  </a:cubicBezTo>
                  <a:lnTo>
                    <a:pt x="3681335" y="973751"/>
                  </a:lnTo>
                  <a:cubicBezTo>
                    <a:pt x="3632627" y="920572"/>
                    <a:pt x="3572800" y="881533"/>
                    <a:pt x="3496899" y="865459"/>
                  </a:cubicBezTo>
                  <a:cubicBezTo>
                    <a:pt x="3436952" y="852647"/>
                    <a:pt x="3377004" y="857119"/>
                    <a:pt x="3318628" y="876336"/>
                  </a:cubicBezTo>
                  <a:cubicBezTo>
                    <a:pt x="3274876" y="890719"/>
                    <a:pt x="3231728" y="906793"/>
                    <a:pt x="3187976" y="921176"/>
                  </a:cubicBezTo>
                  <a:cubicBezTo>
                    <a:pt x="3168638" y="927461"/>
                    <a:pt x="3148817" y="932416"/>
                    <a:pt x="3128754" y="935921"/>
                  </a:cubicBezTo>
                  <a:cubicBezTo>
                    <a:pt x="3085002" y="943535"/>
                    <a:pt x="3068927" y="924077"/>
                    <a:pt x="3082826" y="881292"/>
                  </a:cubicBezTo>
                  <a:cubicBezTo>
                    <a:pt x="3094913" y="843824"/>
                    <a:pt x="3117272" y="811554"/>
                    <a:pt x="3135401" y="777109"/>
                  </a:cubicBezTo>
                  <a:cubicBezTo>
                    <a:pt x="3166825" y="717524"/>
                    <a:pt x="3199337" y="658543"/>
                    <a:pt x="3219400" y="593882"/>
                  </a:cubicBezTo>
                  <a:cubicBezTo>
                    <a:pt x="3242847" y="518343"/>
                    <a:pt x="3245748" y="444980"/>
                    <a:pt x="3204172" y="373188"/>
                  </a:cubicBezTo>
                  <a:cubicBezTo>
                    <a:pt x="3164650" y="304901"/>
                    <a:pt x="3159694" y="230692"/>
                    <a:pt x="3174923" y="154307"/>
                  </a:cubicBezTo>
                  <a:cubicBezTo>
                    <a:pt x="3180966" y="123971"/>
                    <a:pt x="3186042" y="93272"/>
                    <a:pt x="3190031" y="62694"/>
                  </a:cubicBezTo>
                  <a:cubicBezTo>
                    <a:pt x="3197162" y="8910"/>
                    <a:pt x="3174802" y="-9703"/>
                    <a:pt x="3122107" y="4680"/>
                  </a:cubicBezTo>
                  <a:cubicBezTo>
                    <a:pt x="3103856" y="9635"/>
                    <a:pt x="3087661" y="18941"/>
                    <a:pt x="3070982" y="27281"/>
                  </a:cubicBezTo>
                  <a:lnTo>
                    <a:pt x="3070982" y="27281"/>
                  </a:lnTo>
                  <a:cubicBezTo>
                    <a:pt x="3070982" y="27281"/>
                    <a:pt x="2743808" y="217639"/>
                    <a:pt x="2595269" y="356025"/>
                  </a:cubicBezTo>
                  <a:cubicBezTo>
                    <a:pt x="2540519" y="407150"/>
                    <a:pt x="2476462" y="445705"/>
                    <a:pt x="2407329" y="474712"/>
                  </a:cubicBezTo>
                  <a:cubicBezTo>
                    <a:pt x="2328527" y="507707"/>
                    <a:pt x="2287554" y="562216"/>
                    <a:pt x="2289488" y="650808"/>
                  </a:cubicBezTo>
                  <a:cubicBezTo>
                    <a:pt x="2290697" y="704591"/>
                    <a:pt x="2285379" y="758617"/>
                    <a:pt x="2285500" y="812642"/>
                  </a:cubicBezTo>
                  <a:cubicBezTo>
                    <a:pt x="2285742" y="954413"/>
                    <a:pt x="2356446" y="1060772"/>
                    <a:pt x="2488427" y="1113588"/>
                  </a:cubicBezTo>
                  <a:cubicBezTo>
                    <a:pt x="2611948" y="1163021"/>
                    <a:pt x="2739941" y="1176437"/>
                    <a:pt x="2871922" y="1159879"/>
                  </a:cubicBezTo>
                  <a:cubicBezTo>
                    <a:pt x="2949999" y="1150089"/>
                    <a:pt x="3027471" y="1133531"/>
                    <a:pt x="3106757" y="1135102"/>
                  </a:cubicBezTo>
                  <a:cubicBezTo>
                    <a:pt x="3133709" y="1135585"/>
                    <a:pt x="3159815" y="1140299"/>
                    <a:pt x="3183867" y="1152385"/>
                  </a:cubicBezTo>
                  <a:cubicBezTo>
                    <a:pt x="3219521" y="1170273"/>
                    <a:pt x="3230882" y="1202543"/>
                    <a:pt x="3214807" y="1239285"/>
                  </a:cubicBezTo>
                  <a:cubicBezTo>
                    <a:pt x="3190393" y="1295123"/>
                    <a:pt x="3150026" y="1339238"/>
                    <a:pt x="3103735" y="1376584"/>
                  </a:cubicBezTo>
                  <a:cubicBezTo>
                    <a:pt x="2920146" y="1524761"/>
                    <a:pt x="2709484" y="1612265"/>
                    <a:pt x="2476583" y="1645139"/>
                  </a:cubicBezTo>
                  <a:cubicBezTo>
                    <a:pt x="2436577" y="1650820"/>
                    <a:pt x="2395122" y="1647556"/>
                    <a:pt x="2354512" y="1645502"/>
                  </a:cubicBezTo>
                  <a:cubicBezTo>
                    <a:pt x="2316078" y="1643689"/>
                    <a:pt x="2282357" y="1625922"/>
                    <a:pt x="2262657" y="1593773"/>
                  </a:cubicBezTo>
                  <a:cubicBezTo>
                    <a:pt x="2203435" y="1497204"/>
                    <a:pt x="2115689" y="1489711"/>
                    <a:pt x="2016340" y="1505665"/>
                  </a:cubicBezTo>
                  <a:cubicBezTo>
                    <a:pt x="1955668" y="1515454"/>
                    <a:pt x="1896203" y="1529716"/>
                    <a:pt x="1838431" y="1549175"/>
                  </a:cubicBezTo>
                  <a:cubicBezTo>
                    <a:pt x="1715273" y="1590872"/>
                    <a:pt x="1591027" y="1599091"/>
                    <a:pt x="1464001" y="1571414"/>
                  </a:cubicBezTo>
                  <a:cubicBezTo>
                    <a:pt x="1375530" y="1552076"/>
                    <a:pt x="1286696" y="1556789"/>
                    <a:pt x="1197138" y="1564887"/>
                  </a:cubicBezTo>
                  <a:cubicBezTo>
                    <a:pt x="1133323" y="1570567"/>
                    <a:pt x="1070354" y="1556185"/>
                    <a:pt x="1007747" y="1543978"/>
                  </a:cubicBezTo>
                  <a:cubicBezTo>
                    <a:pt x="877700" y="1518718"/>
                    <a:pt x="770978" y="1564162"/>
                    <a:pt x="687100" y="1660247"/>
                  </a:cubicBezTo>
                  <a:cubicBezTo>
                    <a:pt x="632592" y="1722733"/>
                    <a:pt x="602255" y="1801051"/>
                    <a:pt x="574820" y="1879007"/>
                  </a:cubicBezTo>
                  <a:cubicBezTo>
                    <a:pt x="549438" y="1951041"/>
                    <a:pt x="531793" y="2025371"/>
                    <a:pt x="517652" y="2100185"/>
                  </a:cubicBezTo>
                  <a:cubicBezTo>
                    <a:pt x="484052" y="2277610"/>
                    <a:pt x="399811" y="2428083"/>
                    <a:pt x="285839" y="2565866"/>
                  </a:cubicBezTo>
                  <a:cubicBezTo>
                    <a:pt x="190962" y="2680685"/>
                    <a:pt x="104546" y="2802151"/>
                    <a:pt x="47861" y="2941747"/>
                  </a:cubicBezTo>
                  <a:cubicBezTo>
                    <a:pt x="25864" y="2995893"/>
                    <a:pt x="11965" y="3051973"/>
                    <a:pt x="0" y="3108657"/>
                  </a:cubicBezTo>
                  <a:lnTo>
                    <a:pt x="15954" y="3121952"/>
                  </a:lnTo>
                  <a:cubicBezTo>
                    <a:pt x="47257" y="2964348"/>
                    <a:pt x="119291" y="2825961"/>
                    <a:pt x="214167" y="2697847"/>
                  </a:cubicBezTo>
                  <a:cubicBezTo>
                    <a:pt x="269643" y="2623034"/>
                    <a:pt x="329953" y="2552209"/>
                    <a:pt x="388450" y="2479933"/>
                  </a:cubicBezTo>
                  <a:cubicBezTo>
                    <a:pt x="489249" y="2355324"/>
                    <a:pt x="540495" y="2209565"/>
                    <a:pt x="572644" y="2054982"/>
                  </a:cubicBezTo>
                  <a:cubicBezTo>
                    <a:pt x="596212" y="1941493"/>
                    <a:pt x="632592" y="1832475"/>
                    <a:pt x="704384" y="1738686"/>
                  </a:cubicBezTo>
                  <a:cubicBezTo>
                    <a:pt x="762035" y="1663269"/>
                    <a:pt x="835277" y="1630032"/>
                    <a:pt x="930275" y="1654566"/>
                  </a:cubicBezTo>
                  <a:cubicBezTo>
                    <a:pt x="998320" y="1672092"/>
                    <a:pt x="1068178" y="1677651"/>
                    <a:pt x="1137795" y="1682486"/>
                  </a:cubicBezTo>
                  <a:cubicBezTo>
                    <a:pt x="1159671" y="1683936"/>
                    <a:pt x="1181788" y="1679464"/>
                    <a:pt x="1203906" y="1678256"/>
                  </a:cubicBezTo>
                  <a:cubicBezTo>
                    <a:pt x="1300837" y="1673058"/>
                    <a:pt x="1396560" y="1683815"/>
                    <a:pt x="1492041" y="1700011"/>
                  </a:cubicBezTo>
                  <a:cubicBezTo>
                    <a:pt x="1606014" y="1719228"/>
                    <a:pt x="1719624" y="1713185"/>
                    <a:pt x="1832751" y="1691671"/>
                  </a:cubicBezTo>
                  <a:cubicBezTo>
                    <a:pt x="1897170" y="1679464"/>
                    <a:pt x="1961469" y="1667136"/>
                    <a:pt x="2026009" y="1655292"/>
                  </a:cubicBezTo>
                  <a:cubicBezTo>
                    <a:pt x="2093208" y="1642843"/>
                    <a:pt x="2156178" y="1654687"/>
                    <a:pt x="2209115" y="1697956"/>
                  </a:cubicBezTo>
                  <a:cubicBezTo>
                    <a:pt x="2257702" y="1737720"/>
                    <a:pt x="2311606" y="1743279"/>
                    <a:pt x="2369257" y="1734094"/>
                  </a:cubicBezTo>
                  <a:cubicBezTo>
                    <a:pt x="2504139" y="1712459"/>
                    <a:pt x="2631165" y="1665082"/>
                    <a:pt x="2756136" y="1612265"/>
                  </a:cubicBezTo>
                  <a:cubicBezTo>
                    <a:pt x="2864912" y="1566337"/>
                    <a:pt x="2970908" y="1514729"/>
                    <a:pt x="3066872" y="1445354"/>
                  </a:cubicBezTo>
                  <a:cubicBezTo>
                    <a:pt x="3127303" y="1401723"/>
                    <a:pt x="3184471" y="1354225"/>
                    <a:pt x="3225927" y="1290651"/>
                  </a:cubicBezTo>
                  <a:cubicBezTo>
                    <a:pt x="3285512" y="1199159"/>
                    <a:pt x="3247198" y="1122532"/>
                    <a:pt x="3137093" y="1115522"/>
                  </a:cubicBezTo>
                  <a:cubicBezTo>
                    <a:pt x="3066026" y="1110929"/>
                    <a:pt x="2995443" y="1118423"/>
                    <a:pt x="2925343" y="1129300"/>
                  </a:cubicBezTo>
                  <a:cubicBezTo>
                    <a:pt x="2817293" y="1146100"/>
                    <a:pt x="2710209" y="1147309"/>
                    <a:pt x="2604334" y="1115401"/>
                  </a:cubicBezTo>
                  <a:cubicBezTo>
                    <a:pt x="2509094" y="1086636"/>
                    <a:pt x="2425942" y="1041796"/>
                    <a:pt x="2379047" y="947766"/>
                  </a:cubicBezTo>
                  <a:cubicBezTo>
                    <a:pt x="2356204" y="902080"/>
                    <a:pt x="2357292" y="853252"/>
                    <a:pt x="2359951" y="804544"/>
                  </a:cubicBezTo>
                  <a:cubicBezTo>
                    <a:pt x="2362005" y="768407"/>
                    <a:pt x="2367807" y="732390"/>
                    <a:pt x="2372279" y="696373"/>
                  </a:cubicBezTo>
                  <a:cubicBezTo>
                    <a:pt x="2381464" y="622284"/>
                    <a:pt x="2415426" y="562458"/>
                    <a:pt x="2475495" y="517618"/>
                  </a:cubicBezTo>
                  <a:cubicBezTo>
                    <a:pt x="2549704" y="462263"/>
                    <a:pt x="2613519" y="395910"/>
                    <a:pt x="2675401" y="327623"/>
                  </a:cubicBezTo>
                  <a:cubicBezTo>
                    <a:pt x="2781517" y="210629"/>
                    <a:pt x="2917608" y="135573"/>
                    <a:pt x="3052248" y="58705"/>
                  </a:cubicBezTo>
                  <a:cubicBezTo>
                    <a:pt x="3070619" y="48190"/>
                    <a:pt x="3091045" y="41059"/>
                    <a:pt x="3112800" y="40213"/>
                  </a:cubicBezTo>
                  <a:cubicBezTo>
                    <a:pt x="3134193" y="39367"/>
                    <a:pt x="3146158" y="49278"/>
                    <a:pt x="3147125" y="71395"/>
                  </a:cubicBezTo>
                  <a:cubicBezTo>
                    <a:pt x="3148092" y="92788"/>
                    <a:pt x="3146158" y="113818"/>
                    <a:pt x="3140598" y="134606"/>
                  </a:cubicBezTo>
                  <a:cubicBezTo>
                    <a:pt x="3129479" y="176545"/>
                    <a:pt x="3119810" y="218847"/>
                    <a:pt x="3113525" y="261874"/>
                  </a:cubicBezTo>
                  <a:close/>
                </a:path>
              </a:pathLst>
            </a:custGeom>
            <a:solidFill>
              <a:srgbClr val="161E31"/>
            </a:solidFill>
            <a:ln w="12077" cap="flat">
              <a:noFill/>
              <a:prstDash val="solid"/>
              <a:miter/>
            </a:ln>
          </p:spPr>
          <p:txBody>
            <a:bodyPr rtlCol="0" anchor="ctr"/>
            <a:lstStyle/>
            <a:p>
              <a:endParaRPr lang="en-ID"/>
            </a:p>
          </p:txBody>
        </p:sp>
        <p:sp>
          <p:nvSpPr>
            <p:cNvPr id="105" name="Freeform: Shape 104">
              <a:extLst>
                <a:ext uri="{FF2B5EF4-FFF2-40B4-BE49-F238E27FC236}">
                  <a16:creationId xmlns:a16="http://schemas.microsoft.com/office/drawing/2014/main" id="{2CCB629F-6EDE-4C98-915C-17717A6F805F}"/>
                </a:ext>
              </a:extLst>
            </p:cNvPr>
            <p:cNvSpPr/>
            <p:nvPr/>
          </p:nvSpPr>
          <p:spPr>
            <a:xfrm>
              <a:off x="8309396" y="1647148"/>
              <a:ext cx="1483218" cy="978965"/>
            </a:xfrm>
            <a:custGeom>
              <a:avLst/>
              <a:gdLst>
                <a:gd name="connsiteX0" fmla="*/ 95723 w 1483218"/>
                <a:gd name="connsiteY0" fmla="*/ 417441 h 978965"/>
                <a:gd name="connsiteX1" fmla="*/ 0 w 1483218"/>
                <a:gd name="connsiteY1" fmla="*/ 474246 h 978965"/>
                <a:gd name="connsiteX2" fmla="*/ 22118 w 1483218"/>
                <a:gd name="connsiteY2" fmla="*/ 472675 h 978965"/>
                <a:gd name="connsiteX3" fmla="*/ 278587 w 1483218"/>
                <a:gd name="connsiteY3" fmla="*/ 378644 h 978965"/>
                <a:gd name="connsiteX4" fmla="*/ 815577 w 1483218"/>
                <a:gd name="connsiteY4" fmla="*/ 49175 h 978965"/>
                <a:gd name="connsiteX5" fmla="*/ 818477 w 1483218"/>
                <a:gd name="connsiteY5" fmla="*/ 47724 h 978965"/>
                <a:gd name="connsiteX6" fmla="*/ 910090 w 1483218"/>
                <a:gd name="connsiteY6" fmla="*/ 32133 h 978965"/>
                <a:gd name="connsiteX7" fmla="*/ 951546 w 1483218"/>
                <a:gd name="connsiteY7" fmla="*/ 96794 h 978965"/>
                <a:gd name="connsiteX8" fmla="*/ 954084 w 1483218"/>
                <a:gd name="connsiteY8" fmla="*/ 195055 h 978965"/>
                <a:gd name="connsiteX9" fmla="*/ 991672 w 1483218"/>
                <a:gd name="connsiteY9" fmla="*/ 293074 h 978965"/>
                <a:gd name="connsiteX10" fmla="*/ 1023943 w 1483218"/>
                <a:gd name="connsiteY10" fmla="*/ 538061 h 978965"/>
                <a:gd name="connsiteX11" fmla="*/ 897521 w 1483218"/>
                <a:gd name="connsiteY11" fmla="*/ 815681 h 978965"/>
                <a:gd name="connsiteX12" fmla="*/ 849659 w 1483218"/>
                <a:gd name="connsiteY12" fmla="*/ 916238 h 978965"/>
                <a:gd name="connsiteX13" fmla="*/ 888335 w 1483218"/>
                <a:gd name="connsiteY13" fmla="*/ 959265 h 978965"/>
                <a:gd name="connsiteX14" fmla="*/ 969796 w 1483218"/>
                <a:gd name="connsiteY14" fmla="*/ 935335 h 978965"/>
                <a:gd name="connsiteX15" fmla="*/ 1134531 w 1483218"/>
                <a:gd name="connsiteY15" fmla="*/ 894967 h 978965"/>
                <a:gd name="connsiteX16" fmla="*/ 1443334 w 1483218"/>
                <a:gd name="connsiteY16" fmla="*/ 978966 h 978965"/>
                <a:gd name="connsiteX17" fmla="*/ 1483218 w 1483218"/>
                <a:gd name="connsiteY17" fmla="*/ 932796 h 978965"/>
                <a:gd name="connsiteX18" fmla="*/ 1252130 w 1483218"/>
                <a:gd name="connsiteY18" fmla="*/ 866322 h 978965"/>
                <a:gd name="connsiteX19" fmla="*/ 1009076 w 1483218"/>
                <a:gd name="connsiteY19" fmla="*/ 901977 h 978965"/>
                <a:gd name="connsiteX20" fmla="*/ 939943 w 1483218"/>
                <a:gd name="connsiteY20" fmla="*/ 921073 h 978965"/>
                <a:gd name="connsiteX21" fmla="*/ 895950 w 1483218"/>
                <a:gd name="connsiteY21" fmla="*/ 871399 h 978965"/>
                <a:gd name="connsiteX22" fmla="*/ 966654 w 1483218"/>
                <a:gd name="connsiteY22" fmla="*/ 728782 h 978965"/>
                <a:gd name="connsiteX23" fmla="*/ 1100086 w 1483218"/>
                <a:gd name="connsiteY23" fmla="*/ 414782 h 978965"/>
                <a:gd name="connsiteX24" fmla="*/ 1054642 w 1483218"/>
                <a:gd name="connsiteY24" fmla="*/ 212097 h 978965"/>
                <a:gd name="connsiteX25" fmla="*/ 1001704 w 1483218"/>
                <a:gd name="connsiteY25" fmla="*/ 94861 h 978965"/>
                <a:gd name="connsiteX26" fmla="*/ 992398 w 1483218"/>
                <a:gd name="connsiteY26" fmla="*/ 58844 h 978965"/>
                <a:gd name="connsiteX27" fmla="*/ 898125 w 1483218"/>
                <a:gd name="connsiteY27" fmla="*/ 1555 h 978965"/>
                <a:gd name="connsiteX28" fmla="*/ 767957 w 1483218"/>
                <a:gd name="connsiteY28" fmla="*/ 57272 h 978965"/>
                <a:gd name="connsiteX29" fmla="*/ 193863 w 1483218"/>
                <a:gd name="connsiteY29" fmla="*/ 389764 h 978965"/>
                <a:gd name="connsiteX30" fmla="*/ 95602 w 1483218"/>
                <a:gd name="connsiteY30" fmla="*/ 417683 h 9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83218" h="978965">
                  <a:moveTo>
                    <a:pt x="95723" y="417441"/>
                  </a:moveTo>
                  <a:lnTo>
                    <a:pt x="0" y="474246"/>
                  </a:lnTo>
                  <a:cubicBezTo>
                    <a:pt x="7373" y="473763"/>
                    <a:pt x="14745" y="473279"/>
                    <a:pt x="22118" y="472675"/>
                  </a:cubicBezTo>
                  <a:cubicBezTo>
                    <a:pt x="116511" y="464698"/>
                    <a:pt x="200994" y="431340"/>
                    <a:pt x="278587" y="378644"/>
                  </a:cubicBezTo>
                  <a:cubicBezTo>
                    <a:pt x="357026" y="325344"/>
                    <a:pt x="732424" y="94861"/>
                    <a:pt x="815577" y="49175"/>
                  </a:cubicBezTo>
                  <a:cubicBezTo>
                    <a:pt x="817873" y="47966"/>
                    <a:pt x="818477" y="47603"/>
                    <a:pt x="818477" y="47724"/>
                  </a:cubicBezTo>
                  <a:cubicBezTo>
                    <a:pt x="848693" y="32375"/>
                    <a:pt x="888094" y="25123"/>
                    <a:pt x="910090" y="32133"/>
                  </a:cubicBezTo>
                  <a:cubicBezTo>
                    <a:pt x="935714" y="40352"/>
                    <a:pt x="949854" y="62228"/>
                    <a:pt x="951546" y="96794"/>
                  </a:cubicBezTo>
                  <a:cubicBezTo>
                    <a:pt x="953118" y="129548"/>
                    <a:pt x="950821" y="162181"/>
                    <a:pt x="954084" y="195055"/>
                  </a:cubicBezTo>
                  <a:cubicBezTo>
                    <a:pt x="957710" y="231676"/>
                    <a:pt x="970159" y="264551"/>
                    <a:pt x="991672" y="293074"/>
                  </a:cubicBezTo>
                  <a:cubicBezTo>
                    <a:pt x="1048840" y="369096"/>
                    <a:pt x="1050774" y="451282"/>
                    <a:pt x="1023943" y="538061"/>
                  </a:cubicBezTo>
                  <a:cubicBezTo>
                    <a:pt x="993727" y="636080"/>
                    <a:pt x="945866" y="725881"/>
                    <a:pt x="897521" y="815681"/>
                  </a:cubicBezTo>
                  <a:cubicBezTo>
                    <a:pt x="879875" y="848435"/>
                    <a:pt x="860054" y="880222"/>
                    <a:pt x="849659" y="916238"/>
                  </a:cubicBezTo>
                  <a:cubicBezTo>
                    <a:pt x="839507" y="951168"/>
                    <a:pt x="851714" y="964704"/>
                    <a:pt x="888335" y="959265"/>
                  </a:cubicBezTo>
                  <a:cubicBezTo>
                    <a:pt x="916496" y="955156"/>
                    <a:pt x="942965" y="944399"/>
                    <a:pt x="969796" y="935335"/>
                  </a:cubicBezTo>
                  <a:cubicBezTo>
                    <a:pt x="1023580" y="917205"/>
                    <a:pt x="1077364" y="899922"/>
                    <a:pt x="1134531" y="894967"/>
                  </a:cubicBezTo>
                  <a:cubicBezTo>
                    <a:pt x="1252251" y="884935"/>
                    <a:pt x="1358851" y="909591"/>
                    <a:pt x="1443334" y="978966"/>
                  </a:cubicBezTo>
                  <a:lnTo>
                    <a:pt x="1483218" y="932796"/>
                  </a:lnTo>
                  <a:cubicBezTo>
                    <a:pt x="1414327" y="891341"/>
                    <a:pt x="1335766" y="872607"/>
                    <a:pt x="1252130" y="866322"/>
                  </a:cubicBezTo>
                  <a:cubicBezTo>
                    <a:pt x="1168735" y="860038"/>
                    <a:pt x="1088120" y="876475"/>
                    <a:pt x="1009076" y="901977"/>
                  </a:cubicBezTo>
                  <a:cubicBezTo>
                    <a:pt x="986355" y="909228"/>
                    <a:pt x="963270" y="915876"/>
                    <a:pt x="939943" y="921073"/>
                  </a:cubicBezTo>
                  <a:cubicBezTo>
                    <a:pt x="898609" y="930138"/>
                    <a:pt x="882655" y="912008"/>
                    <a:pt x="895950" y="871399"/>
                  </a:cubicBezTo>
                  <a:cubicBezTo>
                    <a:pt x="912629" y="820516"/>
                    <a:pt x="941636" y="775555"/>
                    <a:pt x="966654" y="728782"/>
                  </a:cubicBezTo>
                  <a:cubicBezTo>
                    <a:pt x="1020437" y="627983"/>
                    <a:pt x="1079781" y="529601"/>
                    <a:pt x="1100086" y="414782"/>
                  </a:cubicBezTo>
                  <a:cubicBezTo>
                    <a:pt x="1113018" y="341177"/>
                    <a:pt x="1105766" y="271802"/>
                    <a:pt x="1054642" y="212097"/>
                  </a:cubicBezTo>
                  <a:cubicBezTo>
                    <a:pt x="1025755" y="178376"/>
                    <a:pt x="1008593" y="138854"/>
                    <a:pt x="1001704" y="94861"/>
                  </a:cubicBezTo>
                  <a:cubicBezTo>
                    <a:pt x="999770" y="82653"/>
                    <a:pt x="996144" y="70688"/>
                    <a:pt x="992398" y="58844"/>
                  </a:cubicBezTo>
                  <a:cubicBezTo>
                    <a:pt x="978136" y="14487"/>
                    <a:pt x="944053" y="-6059"/>
                    <a:pt x="898125" y="1555"/>
                  </a:cubicBezTo>
                  <a:cubicBezTo>
                    <a:pt x="850143" y="9532"/>
                    <a:pt x="808446" y="32012"/>
                    <a:pt x="767957" y="57272"/>
                  </a:cubicBezTo>
                  <a:cubicBezTo>
                    <a:pt x="687100" y="115286"/>
                    <a:pt x="289585" y="349637"/>
                    <a:pt x="193863" y="389764"/>
                  </a:cubicBezTo>
                  <a:cubicBezTo>
                    <a:pt x="161592" y="403300"/>
                    <a:pt x="128718" y="412123"/>
                    <a:pt x="95602" y="417683"/>
                  </a:cubicBezTo>
                  <a:close/>
                </a:path>
              </a:pathLst>
            </a:custGeom>
            <a:solidFill>
              <a:srgbClr val="161E31"/>
            </a:solidFill>
            <a:ln w="12077" cap="flat">
              <a:noFill/>
              <a:prstDash val="solid"/>
              <a:miter/>
            </a:ln>
          </p:spPr>
          <p:txBody>
            <a:bodyPr rtlCol="0" anchor="ctr"/>
            <a:lstStyle/>
            <a:p>
              <a:endParaRPr lang="en-ID"/>
            </a:p>
          </p:txBody>
        </p:sp>
        <p:sp>
          <p:nvSpPr>
            <p:cNvPr id="106" name="Freeform: Shape 105">
              <a:extLst>
                <a:ext uri="{FF2B5EF4-FFF2-40B4-BE49-F238E27FC236}">
                  <a16:creationId xmlns:a16="http://schemas.microsoft.com/office/drawing/2014/main" id="{44856328-7633-460F-BC4B-FFC35051D7C3}"/>
                </a:ext>
              </a:extLst>
            </p:cNvPr>
            <p:cNvSpPr/>
            <p:nvPr/>
          </p:nvSpPr>
          <p:spPr>
            <a:xfrm>
              <a:off x="7202059" y="2335199"/>
              <a:ext cx="750647" cy="492286"/>
            </a:xfrm>
            <a:custGeom>
              <a:avLst/>
              <a:gdLst>
                <a:gd name="connsiteX0" fmla="*/ 673443 w 750647"/>
                <a:gd name="connsiteY0" fmla="*/ 118687 h 492286"/>
                <a:gd name="connsiteX1" fmla="*/ 632591 w 750647"/>
                <a:gd name="connsiteY1" fmla="*/ 299375 h 492286"/>
                <a:gd name="connsiteX2" fmla="*/ 493238 w 750647"/>
                <a:gd name="connsiteY2" fmla="*/ 381199 h 492286"/>
                <a:gd name="connsiteX3" fmla="*/ 151319 w 750647"/>
                <a:gd name="connsiteY3" fmla="*/ 353884 h 492286"/>
                <a:gd name="connsiteX4" fmla="*/ 0 w 750647"/>
                <a:gd name="connsiteY4" fmla="*/ 443684 h 492286"/>
                <a:gd name="connsiteX5" fmla="*/ 103458 w 750647"/>
                <a:gd name="connsiteY5" fmla="*/ 445014 h 492286"/>
                <a:gd name="connsiteX6" fmla="*/ 376364 w 750647"/>
                <a:gd name="connsiteY6" fmla="*/ 487195 h 492286"/>
                <a:gd name="connsiteX7" fmla="*/ 612287 w 750647"/>
                <a:gd name="connsiteY7" fmla="*/ 484415 h 492286"/>
                <a:gd name="connsiteX8" fmla="*/ 725051 w 750647"/>
                <a:gd name="connsiteY8" fmla="*/ 382649 h 492286"/>
                <a:gd name="connsiteX9" fmla="*/ 741609 w 750647"/>
                <a:gd name="connsiteY9" fmla="*/ 277862 h 492286"/>
                <a:gd name="connsiteX10" fmla="*/ 747048 w 750647"/>
                <a:gd name="connsiteY10" fmla="*/ 0 h 492286"/>
                <a:gd name="connsiteX11" fmla="*/ 677190 w 750647"/>
                <a:gd name="connsiteY11" fmla="*/ 41456 h 492286"/>
                <a:gd name="connsiteX12" fmla="*/ 673443 w 750647"/>
                <a:gd name="connsiteY12" fmla="*/ 118566 h 49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647" h="492286">
                  <a:moveTo>
                    <a:pt x="673443" y="118687"/>
                  </a:moveTo>
                  <a:cubicBezTo>
                    <a:pt x="666916" y="180689"/>
                    <a:pt x="656522" y="241361"/>
                    <a:pt x="632591" y="299375"/>
                  </a:cubicBezTo>
                  <a:cubicBezTo>
                    <a:pt x="604914" y="366454"/>
                    <a:pt x="565755" y="388813"/>
                    <a:pt x="493238" y="381199"/>
                  </a:cubicBezTo>
                  <a:cubicBezTo>
                    <a:pt x="379507" y="369233"/>
                    <a:pt x="265655" y="358477"/>
                    <a:pt x="151319" y="353884"/>
                  </a:cubicBezTo>
                  <a:lnTo>
                    <a:pt x="0" y="443684"/>
                  </a:lnTo>
                  <a:cubicBezTo>
                    <a:pt x="33962" y="438246"/>
                    <a:pt x="68891" y="441751"/>
                    <a:pt x="103458" y="445014"/>
                  </a:cubicBezTo>
                  <a:cubicBezTo>
                    <a:pt x="195192" y="453716"/>
                    <a:pt x="284388" y="480306"/>
                    <a:pt x="376364" y="487195"/>
                  </a:cubicBezTo>
                  <a:cubicBezTo>
                    <a:pt x="454924" y="493117"/>
                    <a:pt x="533847" y="495776"/>
                    <a:pt x="612287" y="484415"/>
                  </a:cubicBezTo>
                  <a:cubicBezTo>
                    <a:pt x="671872" y="475713"/>
                    <a:pt x="709097" y="441388"/>
                    <a:pt x="725051" y="382649"/>
                  </a:cubicBezTo>
                  <a:cubicBezTo>
                    <a:pt x="734357" y="348203"/>
                    <a:pt x="739796" y="313274"/>
                    <a:pt x="741609" y="277862"/>
                  </a:cubicBezTo>
                  <a:cubicBezTo>
                    <a:pt x="746564" y="185281"/>
                    <a:pt x="755750" y="92460"/>
                    <a:pt x="747048" y="0"/>
                  </a:cubicBezTo>
                  <a:lnTo>
                    <a:pt x="677190" y="41456"/>
                  </a:lnTo>
                  <a:cubicBezTo>
                    <a:pt x="677190" y="66716"/>
                    <a:pt x="676102" y="92460"/>
                    <a:pt x="673443" y="118566"/>
                  </a:cubicBezTo>
                  <a:close/>
                </a:path>
              </a:pathLst>
            </a:custGeom>
            <a:solidFill>
              <a:srgbClr val="161E31"/>
            </a:solidFill>
            <a:ln w="12077" cap="flat">
              <a:noFill/>
              <a:prstDash val="solid"/>
              <a:miter/>
            </a:ln>
          </p:spPr>
          <p:txBody>
            <a:bodyPr rtlCol="0" anchor="ctr"/>
            <a:lstStyle/>
            <a:p>
              <a:endParaRPr lang="en-ID"/>
            </a:p>
          </p:txBody>
        </p:sp>
        <p:sp>
          <p:nvSpPr>
            <p:cNvPr id="107" name="Freeform: Shape 106">
              <a:extLst>
                <a:ext uri="{FF2B5EF4-FFF2-40B4-BE49-F238E27FC236}">
                  <a16:creationId xmlns:a16="http://schemas.microsoft.com/office/drawing/2014/main" id="{56A48BCD-80DB-4C18-B96C-295DAB70736D}"/>
                </a:ext>
              </a:extLst>
            </p:cNvPr>
            <p:cNvSpPr/>
            <p:nvPr/>
          </p:nvSpPr>
          <p:spPr>
            <a:xfrm>
              <a:off x="5858195" y="3149083"/>
              <a:ext cx="720458" cy="1591510"/>
            </a:xfrm>
            <a:custGeom>
              <a:avLst/>
              <a:gdLst>
                <a:gd name="connsiteX0" fmla="*/ 242328 w 720458"/>
                <a:gd name="connsiteY0" fmla="*/ 1167527 h 1591510"/>
                <a:gd name="connsiteX1" fmla="*/ 509433 w 720458"/>
                <a:gd name="connsiteY1" fmla="*/ 548472 h 1591510"/>
                <a:gd name="connsiteX2" fmla="*/ 720458 w 720458"/>
                <a:gd name="connsiteY2" fmla="*/ 0 h 1591510"/>
                <a:gd name="connsiteX3" fmla="*/ 658698 w 720458"/>
                <a:gd name="connsiteY3" fmla="*/ 36742 h 1591510"/>
                <a:gd name="connsiteX4" fmla="*/ 554998 w 720458"/>
                <a:gd name="connsiteY4" fmla="*/ 291398 h 1591510"/>
                <a:gd name="connsiteX5" fmla="*/ 468098 w 720458"/>
                <a:gd name="connsiteY5" fmla="*/ 617242 h 1591510"/>
                <a:gd name="connsiteX6" fmla="*/ 284026 w 720458"/>
                <a:gd name="connsiteY6" fmla="*/ 1061289 h 1591510"/>
                <a:gd name="connsiteX7" fmla="*/ 62244 w 720458"/>
                <a:gd name="connsiteY7" fmla="*/ 1417590 h 1591510"/>
                <a:gd name="connsiteX8" fmla="*/ 0 w 720458"/>
                <a:gd name="connsiteY8" fmla="*/ 1572898 h 1591510"/>
                <a:gd name="connsiteX9" fmla="*/ 22359 w 720458"/>
                <a:gd name="connsiteY9" fmla="*/ 1591510 h 1591510"/>
                <a:gd name="connsiteX10" fmla="*/ 80373 w 720458"/>
                <a:gd name="connsiteY10" fmla="*/ 1438620 h 1591510"/>
                <a:gd name="connsiteX11" fmla="*/ 242449 w 720458"/>
                <a:gd name="connsiteY11" fmla="*/ 1167527 h 159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458" h="1591510">
                  <a:moveTo>
                    <a:pt x="242328" y="1167527"/>
                  </a:moveTo>
                  <a:cubicBezTo>
                    <a:pt x="381199" y="982245"/>
                    <a:pt x="464473" y="774605"/>
                    <a:pt x="509433" y="548472"/>
                  </a:cubicBezTo>
                  <a:cubicBezTo>
                    <a:pt x="548109" y="353763"/>
                    <a:pt x="620626" y="171020"/>
                    <a:pt x="720458" y="0"/>
                  </a:cubicBezTo>
                  <a:lnTo>
                    <a:pt x="658698" y="36742"/>
                  </a:lnTo>
                  <a:cubicBezTo>
                    <a:pt x="623769" y="121466"/>
                    <a:pt x="587994" y="205949"/>
                    <a:pt x="554998" y="291398"/>
                  </a:cubicBezTo>
                  <a:cubicBezTo>
                    <a:pt x="514389" y="396669"/>
                    <a:pt x="491908" y="507258"/>
                    <a:pt x="468098" y="617242"/>
                  </a:cubicBezTo>
                  <a:cubicBezTo>
                    <a:pt x="433653" y="776417"/>
                    <a:pt x="375035" y="925440"/>
                    <a:pt x="284026" y="1061289"/>
                  </a:cubicBezTo>
                  <a:cubicBezTo>
                    <a:pt x="206191" y="1177558"/>
                    <a:pt x="126422" y="1292619"/>
                    <a:pt x="62244" y="1417590"/>
                  </a:cubicBezTo>
                  <a:cubicBezTo>
                    <a:pt x="36259" y="1468231"/>
                    <a:pt x="14866" y="1519839"/>
                    <a:pt x="0" y="1572898"/>
                  </a:cubicBezTo>
                  <a:lnTo>
                    <a:pt x="22359" y="1591510"/>
                  </a:lnTo>
                  <a:cubicBezTo>
                    <a:pt x="35654" y="1538815"/>
                    <a:pt x="56805" y="1488415"/>
                    <a:pt x="80373" y="1438620"/>
                  </a:cubicBezTo>
                  <a:cubicBezTo>
                    <a:pt x="125696" y="1343139"/>
                    <a:pt x="179117" y="1252009"/>
                    <a:pt x="242449" y="1167527"/>
                  </a:cubicBezTo>
                  <a:close/>
                </a:path>
              </a:pathLst>
            </a:custGeom>
            <a:solidFill>
              <a:srgbClr val="161E31"/>
            </a:solidFill>
            <a:ln w="12077" cap="flat">
              <a:noFill/>
              <a:prstDash val="solid"/>
              <a:miter/>
            </a:ln>
          </p:spPr>
          <p:txBody>
            <a:bodyPr rtlCol="0" anchor="ctr"/>
            <a:lstStyle/>
            <a:p>
              <a:endParaRPr lang="en-ID"/>
            </a:p>
          </p:txBody>
        </p:sp>
        <p:sp>
          <p:nvSpPr>
            <p:cNvPr id="108" name="Freeform: Shape 107">
              <a:extLst>
                <a:ext uri="{FF2B5EF4-FFF2-40B4-BE49-F238E27FC236}">
                  <a16:creationId xmlns:a16="http://schemas.microsoft.com/office/drawing/2014/main" id="{52D3B217-6BBE-43B7-9E31-7A887BC52598}"/>
                </a:ext>
              </a:extLst>
            </p:cNvPr>
            <p:cNvSpPr/>
            <p:nvPr/>
          </p:nvSpPr>
          <p:spPr>
            <a:xfrm>
              <a:off x="7391450" y="2389587"/>
              <a:ext cx="466164" cy="297682"/>
            </a:xfrm>
            <a:custGeom>
              <a:avLst/>
              <a:gdLst>
                <a:gd name="connsiteX0" fmla="*/ 298892 w 466164"/>
                <a:gd name="connsiteY0" fmla="*/ 296354 h 297682"/>
                <a:gd name="connsiteX1" fmla="*/ 412985 w 466164"/>
                <a:gd name="connsiteY1" fmla="*/ 237494 h 297682"/>
                <a:gd name="connsiteX2" fmla="*/ 461813 w 466164"/>
                <a:gd name="connsiteY2" fmla="*/ 59222 h 297682"/>
                <a:gd name="connsiteX3" fmla="*/ 466165 w 466164"/>
                <a:gd name="connsiteY3" fmla="*/ 0 h 297682"/>
                <a:gd name="connsiteX4" fmla="*/ 393406 w 466164"/>
                <a:gd name="connsiteY4" fmla="*/ 43269 h 297682"/>
                <a:gd name="connsiteX5" fmla="*/ 370200 w 466164"/>
                <a:gd name="connsiteY5" fmla="*/ 117115 h 297682"/>
                <a:gd name="connsiteX6" fmla="*/ 266621 w 466164"/>
                <a:gd name="connsiteY6" fmla="*/ 186128 h 297682"/>
                <a:gd name="connsiteX7" fmla="*/ 146001 w 466164"/>
                <a:gd name="connsiteY7" fmla="*/ 190237 h 297682"/>
                <a:gd name="connsiteX8" fmla="*/ 0 w 466164"/>
                <a:gd name="connsiteY8" fmla="*/ 276895 h 297682"/>
                <a:gd name="connsiteX9" fmla="*/ 217068 w 466164"/>
                <a:gd name="connsiteY9" fmla="*/ 287652 h 297682"/>
                <a:gd name="connsiteX10" fmla="*/ 298892 w 466164"/>
                <a:gd name="connsiteY10" fmla="*/ 296474 h 29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164" h="297682">
                  <a:moveTo>
                    <a:pt x="298892" y="296354"/>
                  </a:moveTo>
                  <a:cubicBezTo>
                    <a:pt x="350500" y="303243"/>
                    <a:pt x="388209" y="283301"/>
                    <a:pt x="412985" y="237494"/>
                  </a:cubicBezTo>
                  <a:cubicBezTo>
                    <a:pt x="443201" y="181656"/>
                    <a:pt x="454562" y="120983"/>
                    <a:pt x="461813" y="59222"/>
                  </a:cubicBezTo>
                  <a:cubicBezTo>
                    <a:pt x="464110" y="39280"/>
                    <a:pt x="465560" y="19459"/>
                    <a:pt x="466165" y="0"/>
                  </a:cubicBezTo>
                  <a:lnTo>
                    <a:pt x="393406" y="43269"/>
                  </a:lnTo>
                  <a:cubicBezTo>
                    <a:pt x="388088" y="68408"/>
                    <a:pt x="380836" y="93185"/>
                    <a:pt x="370200" y="117115"/>
                  </a:cubicBezTo>
                  <a:cubicBezTo>
                    <a:pt x="349895" y="162801"/>
                    <a:pt x="315691" y="186369"/>
                    <a:pt x="266621" y="186128"/>
                  </a:cubicBezTo>
                  <a:cubicBezTo>
                    <a:pt x="226374" y="185886"/>
                    <a:pt x="186127" y="187820"/>
                    <a:pt x="146001" y="190237"/>
                  </a:cubicBezTo>
                  <a:lnTo>
                    <a:pt x="0" y="276895"/>
                  </a:lnTo>
                  <a:cubicBezTo>
                    <a:pt x="72396" y="278708"/>
                    <a:pt x="144793" y="281608"/>
                    <a:pt x="217068" y="287652"/>
                  </a:cubicBezTo>
                  <a:cubicBezTo>
                    <a:pt x="244383" y="289948"/>
                    <a:pt x="271698" y="292849"/>
                    <a:pt x="298892" y="296474"/>
                  </a:cubicBezTo>
                  <a:close/>
                </a:path>
              </a:pathLst>
            </a:custGeom>
            <a:solidFill>
              <a:srgbClr val="161E31"/>
            </a:solidFill>
            <a:ln w="12077" cap="flat">
              <a:noFill/>
              <a:prstDash val="solid"/>
              <a:miter/>
            </a:ln>
          </p:spPr>
          <p:txBody>
            <a:bodyPr rtlCol="0" anchor="ctr"/>
            <a:lstStyle/>
            <a:p>
              <a:endParaRPr lang="en-ID"/>
            </a:p>
          </p:txBody>
        </p:sp>
        <p:sp>
          <p:nvSpPr>
            <p:cNvPr id="109" name="Freeform: Shape 108">
              <a:extLst>
                <a:ext uri="{FF2B5EF4-FFF2-40B4-BE49-F238E27FC236}">
                  <a16:creationId xmlns:a16="http://schemas.microsoft.com/office/drawing/2014/main" id="{F46D1AA3-D2EB-47A2-9007-88C04F1DBCB0}"/>
                </a:ext>
              </a:extLst>
            </p:cNvPr>
            <p:cNvSpPr/>
            <p:nvPr/>
          </p:nvSpPr>
          <p:spPr>
            <a:xfrm>
              <a:off x="8473765" y="1867942"/>
              <a:ext cx="587746" cy="953189"/>
            </a:xfrm>
            <a:custGeom>
              <a:avLst/>
              <a:gdLst>
                <a:gd name="connsiteX0" fmla="*/ 574098 w 587746"/>
                <a:gd name="connsiteY0" fmla="*/ 481277 h 953189"/>
                <a:gd name="connsiteX1" fmla="*/ 560199 w 587746"/>
                <a:gd name="connsiteY1" fmla="*/ 155433 h 953189"/>
                <a:gd name="connsiteX2" fmla="*/ 582679 w 587746"/>
                <a:gd name="connsiteY2" fmla="*/ 43515 h 953189"/>
                <a:gd name="connsiteX3" fmla="*/ 536147 w 587746"/>
                <a:gd name="connsiteY3" fmla="*/ 4235 h 953189"/>
                <a:gd name="connsiteX4" fmla="*/ 523698 w 587746"/>
                <a:gd name="connsiteY4" fmla="*/ 8707 h 953189"/>
                <a:gd name="connsiteX5" fmla="*/ 297686 w 587746"/>
                <a:gd name="connsiteY5" fmla="*/ 177068 h 953189"/>
                <a:gd name="connsiteX6" fmla="*/ 100198 w 587746"/>
                <a:gd name="connsiteY6" fmla="*/ 453600 h 953189"/>
                <a:gd name="connsiteX7" fmla="*/ 8101 w 587746"/>
                <a:gd name="connsiteY7" fmla="*/ 669338 h 953189"/>
                <a:gd name="connsiteX8" fmla="*/ 115306 w 587746"/>
                <a:gd name="connsiteY8" fmla="*/ 908162 h 953189"/>
                <a:gd name="connsiteX9" fmla="*/ 313761 w 587746"/>
                <a:gd name="connsiteY9" fmla="*/ 953001 h 953189"/>
                <a:gd name="connsiteX10" fmla="*/ 416856 w 587746"/>
                <a:gd name="connsiteY10" fmla="*/ 934510 h 953189"/>
                <a:gd name="connsiteX11" fmla="*/ 455895 w 587746"/>
                <a:gd name="connsiteY11" fmla="*/ 898251 h 953189"/>
                <a:gd name="connsiteX12" fmla="*/ 541102 w 587746"/>
                <a:gd name="connsiteY12" fmla="*/ 719496 h 953189"/>
                <a:gd name="connsiteX13" fmla="*/ 574339 w 587746"/>
                <a:gd name="connsiteY13" fmla="*/ 481277 h 953189"/>
                <a:gd name="connsiteX14" fmla="*/ 488044 w 587746"/>
                <a:gd name="connsiteY14" fmla="*/ 747536 h 953189"/>
                <a:gd name="connsiteX15" fmla="*/ 416131 w 587746"/>
                <a:gd name="connsiteY15" fmla="*/ 852686 h 953189"/>
                <a:gd name="connsiteX16" fmla="*/ 272426 w 587746"/>
                <a:gd name="connsiteY16" fmla="*/ 916622 h 953189"/>
                <a:gd name="connsiteX17" fmla="*/ 116756 w 587746"/>
                <a:gd name="connsiteY17" fmla="*/ 856916 h 953189"/>
                <a:gd name="connsiteX18" fmla="*/ 77597 w 587746"/>
                <a:gd name="connsiteY18" fmla="*/ 683479 h 953189"/>
                <a:gd name="connsiteX19" fmla="*/ 181175 w 587746"/>
                <a:gd name="connsiteY19" fmla="*/ 457346 h 953189"/>
                <a:gd name="connsiteX20" fmla="*/ 338900 w 587746"/>
                <a:gd name="connsiteY20" fmla="*/ 199306 h 953189"/>
                <a:gd name="connsiteX21" fmla="*/ 440424 w 587746"/>
                <a:gd name="connsiteY21" fmla="*/ 107330 h 953189"/>
                <a:gd name="connsiteX22" fmla="*/ 499888 w 587746"/>
                <a:gd name="connsiteY22" fmla="*/ 141776 h 953189"/>
                <a:gd name="connsiteX23" fmla="*/ 499888 w 587746"/>
                <a:gd name="connsiteY23" fmla="*/ 171024 h 953189"/>
                <a:gd name="connsiteX24" fmla="*/ 494450 w 587746"/>
                <a:gd name="connsiteY24" fmla="*/ 364645 h 953189"/>
                <a:gd name="connsiteX25" fmla="*/ 515600 w 587746"/>
                <a:gd name="connsiteY25" fmla="*/ 564672 h 953189"/>
                <a:gd name="connsiteX26" fmla="*/ 488044 w 587746"/>
                <a:gd name="connsiteY26" fmla="*/ 747657 h 95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7746" h="953189">
                  <a:moveTo>
                    <a:pt x="574098" y="481277"/>
                  </a:moveTo>
                  <a:cubicBezTo>
                    <a:pt x="541223" y="375281"/>
                    <a:pt x="542311" y="264934"/>
                    <a:pt x="560199" y="155433"/>
                  </a:cubicBezTo>
                  <a:cubicBezTo>
                    <a:pt x="566362" y="117966"/>
                    <a:pt x="576757" y="81103"/>
                    <a:pt x="582679" y="43515"/>
                  </a:cubicBezTo>
                  <a:cubicBezTo>
                    <a:pt x="588843" y="4597"/>
                    <a:pt x="573493" y="-7368"/>
                    <a:pt x="536147" y="4235"/>
                  </a:cubicBezTo>
                  <a:cubicBezTo>
                    <a:pt x="531917" y="5564"/>
                    <a:pt x="527566" y="6773"/>
                    <a:pt x="523698" y="8707"/>
                  </a:cubicBezTo>
                  <a:cubicBezTo>
                    <a:pt x="437644" y="50404"/>
                    <a:pt x="358480" y="102012"/>
                    <a:pt x="297686" y="177068"/>
                  </a:cubicBezTo>
                  <a:cubicBezTo>
                    <a:pt x="226257" y="265176"/>
                    <a:pt x="167276" y="362349"/>
                    <a:pt x="100198" y="453600"/>
                  </a:cubicBezTo>
                  <a:cubicBezTo>
                    <a:pt x="52578" y="518382"/>
                    <a:pt x="24780" y="591382"/>
                    <a:pt x="8101" y="669338"/>
                  </a:cubicBezTo>
                  <a:cubicBezTo>
                    <a:pt x="-16313" y="783432"/>
                    <a:pt x="13056" y="851840"/>
                    <a:pt x="115306" y="908162"/>
                  </a:cubicBezTo>
                  <a:cubicBezTo>
                    <a:pt x="172957" y="939948"/>
                    <a:pt x="236168" y="952639"/>
                    <a:pt x="313761" y="953001"/>
                  </a:cubicBezTo>
                  <a:cubicBezTo>
                    <a:pt x="341559" y="954452"/>
                    <a:pt x="379631" y="947442"/>
                    <a:pt x="416856" y="934510"/>
                  </a:cubicBezTo>
                  <a:cubicBezTo>
                    <a:pt x="434985" y="928225"/>
                    <a:pt x="452027" y="918677"/>
                    <a:pt x="455895" y="898251"/>
                  </a:cubicBezTo>
                  <a:cubicBezTo>
                    <a:pt x="468585" y="831052"/>
                    <a:pt x="507261" y="776301"/>
                    <a:pt x="541102" y="719496"/>
                  </a:cubicBezTo>
                  <a:cubicBezTo>
                    <a:pt x="585821" y="644441"/>
                    <a:pt x="601533" y="568781"/>
                    <a:pt x="574339" y="481277"/>
                  </a:cubicBezTo>
                  <a:close/>
                  <a:moveTo>
                    <a:pt x="488044" y="747536"/>
                  </a:moveTo>
                  <a:cubicBezTo>
                    <a:pt x="465926" y="783915"/>
                    <a:pt x="442600" y="819328"/>
                    <a:pt x="416131" y="852686"/>
                  </a:cubicBezTo>
                  <a:cubicBezTo>
                    <a:pt x="379389" y="898976"/>
                    <a:pt x="332374" y="921215"/>
                    <a:pt x="272426" y="916622"/>
                  </a:cubicBezTo>
                  <a:cubicBezTo>
                    <a:pt x="214171" y="912150"/>
                    <a:pt x="160508" y="896196"/>
                    <a:pt x="116756" y="856916"/>
                  </a:cubicBezTo>
                  <a:cubicBezTo>
                    <a:pt x="63577" y="809055"/>
                    <a:pt x="59709" y="748382"/>
                    <a:pt x="77597" y="683479"/>
                  </a:cubicBezTo>
                  <a:cubicBezTo>
                    <a:pt x="99956" y="602502"/>
                    <a:pt x="137665" y="528534"/>
                    <a:pt x="181175" y="457346"/>
                  </a:cubicBezTo>
                  <a:cubicBezTo>
                    <a:pt x="233750" y="371293"/>
                    <a:pt x="276656" y="279317"/>
                    <a:pt x="338900" y="199306"/>
                  </a:cubicBezTo>
                  <a:cubicBezTo>
                    <a:pt x="367182" y="163048"/>
                    <a:pt x="398364" y="128844"/>
                    <a:pt x="440424" y="107330"/>
                  </a:cubicBezTo>
                  <a:cubicBezTo>
                    <a:pt x="482968" y="85575"/>
                    <a:pt x="499647" y="95365"/>
                    <a:pt x="499888" y="141776"/>
                  </a:cubicBezTo>
                  <a:cubicBezTo>
                    <a:pt x="499888" y="151566"/>
                    <a:pt x="499888" y="161235"/>
                    <a:pt x="499888" y="171024"/>
                  </a:cubicBezTo>
                  <a:cubicBezTo>
                    <a:pt x="495175" y="235444"/>
                    <a:pt x="493120" y="299984"/>
                    <a:pt x="494450" y="364645"/>
                  </a:cubicBezTo>
                  <a:cubicBezTo>
                    <a:pt x="495779" y="431965"/>
                    <a:pt x="497229" y="499648"/>
                    <a:pt x="515600" y="564672"/>
                  </a:cubicBezTo>
                  <a:cubicBezTo>
                    <a:pt x="534455" y="631025"/>
                    <a:pt x="522731" y="690368"/>
                    <a:pt x="488044" y="747657"/>
                  </a:cubicBezTo>
                  <a:close/>
                </a:path>
              </a:pathLst>
            </a:custGeom>
            <a:solidFill>
              <a:srgbClr val="161E31"/>
            </a:solidFill>
            <a:ln w="12077" cap="flat">
              <a:noFill/>
              <a:prstDash val="solid"/>
              <a:miter/>
            </a:ln>
          </p:spPr>
          <p:txBody>
            <a:bodyPr rtlCol="0" anchor="ctr"/>
            <a:lstStyle/>
            <a:p>
              <a:endParaRPr lang="en-ID"/>
            </a:p>
          </p:txBody>
        </p:sp>
        <p:sp>
          <p:nvSpPr>
            <p:cNvPr id="110" name="Freeform: Shape 109">
              <a:extLst>
                <a:ext uri="{FF2B5EF4-FFF2-40B4-BE49-F238E27FC236}">
                  <a16:creationId xmlns:a16="http://schemas.microsoft.com/office/drawing/2014/main" id="{745E6D09-8206-48AC-B414-2BD3D85A62DA}"/>
                </a:ext>
              </a:extLst>
            </p:cNvPr>
            <p:cNvSpPr/>
            <p:nvPr/>
          </p:nvSpPr>
          <p:spPr>
            <a:xfrm>
              <a:off x="8674069" y="2427665"/>
              <a:ext cx="196503" cy="265529"/>
            </a:xfrm>
            <a:custGeom>
              <a:avLst/>
              <a:gdLst>
                <a:gd name="connsiteX0" fmla="*/ 160956 w 196503"/>
                <a:gd name="connsiteY0" fmla="*/ 27308 h 265529"/>
                <a:gd name="connsiteX1" fmla="*/ 97021 w 196503"/>
                <a:gd name="connsiteY1" fmla="*/ 14134 h 265529"/>
                <a:gd name="connsiteX2" fmla="*/ 3836 w 196503"/>
                <a:gd name="connsiteY2" fmla="*/ 162553 h 265529"/>
                <a:gd name="connsiteX3" fmla="*/ 81792 w 196503"/>
                <a:gd name="connsiteY3" fmla="*/ 265527 h 265529"/>
                <a:gd name="connsiteX4" fmla="*/ 196007 w 196503"/>
                <a:gd name="connsiteY4" fmla="*/ 143457 h 265529"/>
                <a:gd name="connsiteX5" fmla="*/ 160956 w 196503"/>
                <a:gd name="connsiteY5" fmla="*/ 27308 h 265529"/>
                <a:gd name="connsiteX6" fmla="*/ 94966 w 196503"/>
                <a:gd name="connsiteY6" fmla="*/ 214765 h 265529"/>
                <a:gd name="connsiteX7" fmla="*/ 65354 w 196503"/>
                <a:gd name="connsiteY7" fmla="*/ 174639 h 265529"/>
                <a:gd name="connsiteX8" fmla="*/ 94966 w 196503"/>
                <a:gd name="connsiteY8" fmla="*/ 134513 h 265529"/>
                <a:gd name="connsiteX9" fmla="*/ 124577 w 196503"/>
                <a:gd name="connsiteY9" fmla="*/ 174639 h 265529"/>
                <a:gd name="connsiteX10" fmla="*/ 94966 w 196503"/>
                <a:gd name="connsiteY10" fmla="*/ 214765 h 26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503" h="265529">
                  <a:moveTo>
                    <a:pt x="160956" y="27308"/>
                  </a:moveTo>
                  <a:cubicBezTo>
                    <a:pt x="146453" y="-3028"/>
                    <a:pt x="121193" y="-9071"/>
                    <a:pt x="97021" y="14134"/>
                  </a:cubicBezTo>
                  <a:cubicBezTo>
                    <a:pt x="53873" y="55590"/>
                    <a:pt x="18823" y="103572"/>
                    <a:pt x="3836" y="162553"/>
                  </a:cubicBezTo>
                  <a:cubicBezTo>
                    <a:pt x="-11755" y="223951"/>
                    <a:pt x="21361" y="265890"/>
                    <a:pt x="81792" y="265527"/>
                  </a:cubicBezTo>
                  <a:cubicBezTo>
                    <a:pt x="143673" y="265164"/>
                    <a:pt x="202533" y="202679"/>
                    <a:pt x="196007" y="143457"/>
                  </a:cubicBezTo>
                  <a:cubicBezTo>
                    <a:pt x="191534" y="102726"/>
                    <a:pt x="178602" y="64171"/>
                    <a:pt x="160956" y="27308"/>
                  </a:cubicBezTo>
                  <a:close/>
                  <a:moveTo>
                    <a:pt x="94966" y="214765"/>
                  </a:moveTo>
                  <a:cubicBezTo>
                    <a:pt x="78649" y="214765"/>
                    <a:pt x="65354" y="196757"/>
                    <a:pt x="65354" y="174639"/>
                  </a:cubicBezTo>
                  <a:cubicBezTo>
                    <a:pt x="65354" y="152521"/>
                    <a:pt x="78649" y="134513"/>
                    <a:pt x="94966" y="134513"/>
                  </a:cubicBezTo>
                  <a:cubicBezTo>
                    <a:pt x="111282" y="134513"/>
                    <a:pt x="124577" y="152521"/>
                    <a:pt x="124577" y="174639"/>
                  </a:cubicBezTo>
                  <a:cubicBezTo>
                    <a:pt x="124577" y="196757"/>
                    <a:pt x="111403" y="214765"/>
                    <a:pt x="94966" y="214765"/>
                  </a:cubicBezTo>
                  <a:close/>
                </a:path>
              </a:pathLst>
            </a:custGeom>
            <a:solidFill>
              <a:srgbClr val="161E31"/>
            </a:solidFill>
            <a:ln w="12077" cap="flat">
              <a:noFill/>
              <a:prstDash val="solid"/>
              <a:miter/>
            </a:ln>
          </p:spPr>
          <p:txBody>
            <a:bodyPr rtlCol="0" anchor="ctr"/>
            <a:lstStyle/>
            <a:p>
              <a:endParaRPr lang="en-ID"/>
            </a:p>
          </p:txBody>
        </p:sp>
        <p:sp>
          <p:nvSpPr>
            <p:cNvPr id="111" name="Freeform: Shape 110">
              <a:extLst>
                <a:ext uri="{FF2B5EF4-FFF2-40B4-BE49-F238E27FC236}">
                  <a16:creationId xmlns:a16="http://schemas.microsoft.com/office/drawing/2014/main" id="{10F64AA7-FA2F-4A77-9A54-95353DC4F296}"/>
                </a:ext>
              </a:extLst>
            </p:cNvPr>
            <p:cNvSpPr/>
            <p:nvPr/>
          </p:nvSpPr>
          <p:spPr>
            <a:xfrm>
              <a:off x="8563579" y="2005756"/>
              <a:ext cx="414922" cy="764064"/>
            </a:xfrm>
            <a:custGeom>
              <a:avLst/>
              <a:gdLst>
                <a:gd name="connsiteX0" fmla="*/ 387836 w 414922"/>
                <a:gd name="connsiteY0" fmla="*/ 196616 h 764064"/>
                <a:gd name="connsiteX1" fmla="*/ 384210 w 414922"/>
                <a:gd name="connsiteY1" fmla="*/ 35749 h 764064"/>
                <a:gd name="connsiteX2" fmla="*/ 327285 w 414922"/>
                <a:gd name="connsiteY2" fmla="*/ 12543 h 764064"/>
                <a:gd name="connsiteX3" fmla="*/ 244252 w 414922"/>
                <a:gd name="connsiteY3" fmla="*/ 101256 h 764064"/>
                <a:gd name="connsiteX4" fmla="*/ 43863 w 414922"/>
                <a:gd name="connsiteY4" fmla="*/ 457799 h 764064"/>
                <a:gd name="connsiteX5" fmla="*/ 4220 w 414922"/>
                <a:gd name="connsiteY5" fmla="*/ 570321 h 764064"/>
                <a:gd name="connsiteX6" fmla="*/ 62597 w 414922"/>
                <a:gd name="connsiteY6" fmla="*/ 726112 h 764064"/>
                <a:gd name="connsiteX7" fmla="*/ 196028 w 414922"/>
                <a:gd name="connsiteY7" fmla="*/ 764063 h 764064"/>
                <a:gd name="connsiteX8" fmla="*/ 284862 w 414922"/>
                <a:gd name="connsiteY8" fmla="*/ 734331 h 764064"/>
                <a:gd name="connsiteX9" fmla="*/ 392792 w 414922"/>
                <a:gd name="connsiteY9" fmla="*/ 590626 h 764064"/>
                <a:gd name="connsiteX10" fmla="*/ 411525 w 414922"/>
                <a:gd name="connsiteY10" fmla="*/ 480158 h 764064"/>
                <a:gd name="connsiteX11" fmla="*/ 387836 w 414922"/>
                <a:gd name="connsiteY11" fmla="*/ 196616 h 764064"/>
                <a:gd name="connsiteX12" fmla="*/ 186964 w 414922"/>
                <a:gd name="connsiteY12" fmla="*/ 709554 h 764064"/>
                <a:gd name="connsiteX13" fmla="*/ 84835 w 414922"/>
                <a:gd name="connsiteY13" fmla="*/ 583737 h 764064"/>
                <a:gd name="connsiteX14" fmla="*/ 105986 w 414922"/>
                <a:gd name="connsiteY14" fmla="*/ 523910 h 764064"/>
                <a:gd name="connsiteX15" fmla="*/ 223464 w 414922"/>
                <a:gd name="connsiteY15" fmla="*/ 344551 h 764064"/>
                <a:gd name="connsiteX16" fmla="*/ 291630 w 414922"/>
                <a:gd name="connsiteY16" fmla="*/ 358209 h 764064"/>
                <a:gd name="connsiteX17" fmla="*/ 333811 w 414922"/>
                <a:gd name="connsiteY17" fmla="*/ 544336 h 764064"/>
                <a:gd name="connsiteX18" fmla="*/ 186964 w 414922"/>
                <a:gd name="connsiteY18" fmla="*/ 709554 h 76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22" h="764064">
                  <a:moveTo>
                    <a:pt x="387836" y="196616"/>
                  </a:moveTo>
                  <a:cubicBezTo>
                    <a:pt x="384936" y="140174"/>
                    <a:pt x="391704" y="87719"/>
                    <a:pt x="384210" y="35749"/>
                  </a:cubicBezTo>
                  <a:cubicBezTo>
                    <a:pt x="378651" y="-2806"/>
                    <a:pt x="359917" y="-9574"/>
                    <a:pt x="327285" y="12543"/>
                  </a:cubicBezTo>
                  <a:cubicBezTo>
                    <a:pt x="292959" y="35870"/>
                    <a:pt x="266007" y="66689"/>
                    <a:pt x="244252" y="101256"/>
                  </a:cubicBezTo>
                  <a:cubicBezTo>
                    <a:pt x="171735" y="216800"/>
                    <a:pt x="104415" y="335486"/>
                    <a:pt x="43863" y="457799"/>
                  </a:cubicBezTo>
                  <a:cubicBezTo>
                    <a:pt x="26217" y="493453"/>
                    <a:pt x="12076" y="530920"/>
                    <a:pt x="4220" y="570321"/>
                  </a:cubicBezTo>
                  <a:cubicBezTo>
                    <a:pt x="-8349" y="634257"/>
                    <a:pt x="6033" y="687678"/>
                    <a:pt x="62597" y="726112"/>
                  </a:cubicBezTo>
                  <a:cubicBezTo>
                    <a:pt x="103085" y="753548"/>
                    <a:pt x="148650" y="763821"/>
                    <a:pt x="196028" y="764063"/>
                  </a:cubicBezTo>
                  <a:cubicBezTo>
                    <a:pt x="227815" y="764184"/>
                    <a:pt x="259360" y="757416"/>
                    <a:pt x="284862" y="734331"/>
                  </a:cubicBezTo>
                  <a:cubicBezTo>
                    <a:pt x="330306" y="693359"/>
                    <a:pt x="364993" y="644531"/>
                    <a:pt x="392792" y="590626"/>
                  </a:cubicBezTo>
                  <a:cubicBezTo>
                    <a:pt x="410558" y="556060"/>
                    <a:pt x="420590" y="519076"/>
                    <a:pt x="411525" y="480158"/>
                  </a:cubicBezTo>
                  <a:cubicBezTo>
                    <a:pt x="389528" y="385281"/>
                    <a:pt x="383848" y="289317"/>
                    <a:pt x="387836" y="196616"/>
                  </a:cubicBezTo>
                  <a:close/>
                  <a:moveTo>
                    <a:pt x="186964" y="709554"/>
                  </a:moveTo>
                  <a:cubicBezTo>
                    <a:pt x="111304" y="709192"/>
                    <a:pt x="68761" y="657584"/>
                    <a:pt x="84835" y="583737"/>
                  </a:cubicBezTo>
                  <a:cubicBezTo>
                    <a:pt x="89307" y="563190"/>
                    <a:pt x="96438" y="542644"/>
                    <a:pt x="105986" y="523910"/>
                  </a:cubicBezTo>
                  <a:cubicBezTo>
                    <a:pt x="138619" y="459974"/>
                    <a:pt x="176086" y="398818"/>
                    <a:pt x="223464" y="344551"/>
                  </a:cubicBezTo>
                  <a:cubicBezTo>
                    <a:pt x="253921" y="309622"/>
                    <a:pt x="278335" y="314698"/>
                    <a:pt x="291630" y="358209"/>
                  </a:cubicBezTo>
                  <a:cubicBezTo>
                    <a:pt x="310243" y="419123"/>
                    <a:pt x="324626" y="481367"/>
                    <a:pt x="333811" y="544336"/>
                  </a:cubicBezTo>
                  <a:cubicBezTo>
                    <a:pt x="345293" y="623863"/>
                    <a:pt x="266974" y="709917"/>
                    <a:pt x="186964" y="709554"/>
                  </a:cubicBezTo>
                  <a:close/>
                </a:path>
              </a:pathLst>
            </a:custGeom>
            <a:solidFill>
              <a:srgbClr val="161E31"/>
            </a:solidFill>
            <a:ln w="12077" cap="flat">
              <a:noFill/>
              <a:prstDash val="solid"/>
              <a:miter/>
            </a:ln>
          </p:spPr>
          <p:txBody>
            <a:bodyPr rtlCol="0" anchor="ctr"/>
            <a:lstStyle/>
            <a:p>
              <a:endParaRPr lang="en-ID"/>
            </a:p>
          </p:txBody>
        </p:sp>
        <p:sp>
          <p:nvSpPr>
            <p:cNvPr id="112" name="Freeform: Shape 111">
              <a:extLst>
                <a:ext uri="{FF2B5EF4-FFF2-40B4-BE49-F238E27FC236}">
                  <a16:creationId xmlns:a16="http://schemas.microsoft.com/office/drawing/2014/main" id="{7B80E39D-369D-4671-B4BB-3F082B9D57E5}"/>
                </a:ext>
              </a:extLst>
            </p:cNvPr>
            <p:cNvSpPr/>
            <p:nvPr/>
          </p:nvSpPr>
          <p:spPr>
            <a:xfrm>
              <a:off x="5628074" y="3637366"/>
              <a:ext cx="497830" cy="793101"/>
            </a:xfrm>
            <a:custGeom>
              <a:avLst/>
              <a:gdLst>
                <a:gd name="connsiteX0" fmla="*/ 103700 w 497830"/>
                <a:gd name="connsiteY0" fmla="*/ 759617 h 793101"/>
                <a:gd name="connsiteX1" fmla="*/ 213201 w 497830"/>
                <a:gd name="connsiteY1" fmla="*/ 647699 h 793101"/>
                <a:gd name="connsiteX2" fmla="*/ 397273 w 497830"/>
                <a:gd name="connsiteY2" fmla="*/ 427852 h 793101"/>
                <a:gd name="connsiteX3" fmla="*/ 494809 w 497830"/>
                <a:gd name="connsiteY3" fmla="*/ 130773 h 793101"/>
                <a:gd name="connsiteX4" fmla="*/ 497830 w 497830"/>
                <a:gd name="connsiteY4" fmla="*/ 0 h 793101"/>
                <a:gd name="connsiteX5" fmla="*/ 431356 w 497830"/>
                <a:gd name="connsiteY5" fmla="*/ 104908 h 793101"/>
                <a:gd name="connsiteX6" fmla="*/ 431961 w 497830"/>
                <a:gd name="connsiteY6" fmla="*/ 146605 h 793101"/>
                <a:gd name="connsiteX7" fmla="*/ 307352 w 497830"/>
                <a:gd name="connsiteY7" fmla="*/ 448640 h 793101"/>
                <a:gd name="connsiteX8" fmla="*/ 95844 w 497830"/>
                <a:gd name="connsiteY8" fmla="*/ 634767 h 793101"/>
                <a:gd name="connsiteX9" fmla="*/ 0 w 497830"/>
                <a:gd name="connsiteY9" fmla="*/ 786207 h 793101"/>
                <a:gd name="connsiteX10" fmla="*/ 103700 w 497830"/>
                <a:gd name="connsiteY10" fmla="*/ 759497 h 7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30" h="793101">
                  <a:moveTo>
                    <a:pt x="103700" y="759617"/>
                  </a:moveTo>
                  <a:cubicBezTo>
                    <a:pt x="143705" y="725534"/>
                    <a:pt x="178997" y="687221"/>
                    <a:pt x="213201" y="647699"/>
                  </a:cubicBezTo>
                  <a:cubicBezTo>
                    <a:pt x="275807" y="575424"/>
                    <a:pt x="341798" y="506170"/>
                    <a:pt x="397273" y="427852"/>
                  </a:cubicBezTo>
                  <a:cubicBezTo>
                    <a:pt x="460363" y="338776"/>
                    <a:pt x="500731" y="242087"/>
                    <a:pt x="494809" y="130773"/>
                  </a:cubicBezTo>
                  <a:cubicBezTo>
                    <a:pt x="492513" y="86779"/>
                    <a:pt x="493842" y="43148"/>
                    <a:pt x="497830" y="0"/>
                  </a:cubicBezTo>
                  <a:lnTo>
                    <a:pt x="431356" y="104908"/>
                  </a:lnTo>
                  <a:cubicBezTo>
                    <a:pt x="431236" y="118807"/>
                    <a:pt x="431356" y="132706"/>
                    <a:pt x="431961" y="146605"/>
                  </a:cubicBezTo>
                  <a:cubicBezTo>
                    <a:pt x="438125" y="267226"/>
                    <a:pt x="391109" y="364762"/>
                    <a:pt x="307352" y="448640"/>
                  </a:cubicBezTo>
                  <a:cubicBezTo>
                    <a:pt x="240757" y="515355"/>
                    <a:pt x="168482" y="575303"/>
                    <a:pt x="95844" y="634767"/>
                  </a:cubicBezTo>
                  <a:lnTo>
                    <a:pt x="0" y="786207"/>
                  </a:lnTo>
                  <a:cubicBezTo>
                    <a:pt x="31424" y="800469"/>
                    <a:pt x="64178" y="793096"/>
                    <a:pt x="103700" y="759497"/>
                  </a:cubicBezTo>
                  <a:close/>
                </a:path>
              </a:pathLst>
            </a:custGeom>
            <a:solidFill>
              <a:srgbClr val="161E31"/>
            </a:solidFill>
            <a:ln w="12077" cap="flat">
              <a:noFill/>
              <a:prstDash val="solid"/>
              <a:miter/>
            </a:ln>
          </p:spPr>
          <p:txBody>
            <a:bodyPr rtlCol="0" anchor="ctr"/>
            <a:lstStyle/>
            <a:p>
              <a:endParaRPr lang="en-ID"/>
            </a:p>
          </p:txBody>
        </p:sp>
        <p:sp>
          <p:nvSpPr>
            <p:cNvPr id="113" name="Freeform: Shape 112">
              <a:extLst>
                <a:ext uri="{FF2B5EF4-FFF2-40B4-BE49-F238E27FC236}">
                  <a16:creationId xmlns:a16="http://schemas.microsoft.com/office/drawing/2014/main" id="{2671C065-ED18-49AD-AEC4-1D2BD8808055}"/>
                </a:ext>
              </a:extLst>
            </p:cNvPr>
            <p:cNvSpPr/>
            <p:nvPr/>
          </p:nvSpPr>
          <p:spPr>
            <a:xfrm>
              <a:off x="5820365" y="3196341"/>
              <a:ext cx="678760" cy="1517059"/>
            </a:xfrm>
            <a:custGeom>
              <a:avLst/>
              <a:gdLst>
                <a:gd name="connsiteX0" fmla="*/ 69012 w 678760"/>
                <a:gd name="connsiteY0" fmla="*/ 1409492 h 1517059"/>
                <a:gd name="connsiteX1" fmla="*/ 297441 w 678760"/>
                <a:gd name="connsiteY1" fmla="*/ 1032645 h 1517059"/>
                <a:gd name="connsiteX2" fmla="*/ 465560 w 678760"/>
                <a:gd name="connsiteY2" fmla="*/ 684562 h 1517059"/>
                <a:gd name="connsiteX3" fmla="*/ 516927 w 678760"/>
                <a:gd name="connsiteY3" fmla="*/ 467373 h 1517059"/>
                <a:gd name="connsiteX4" fmla="*/ 649754 w 678760"/>
                <a:gd name="connsiteY4" fmla="*/ 72638 h 1517059"/>
                <a:gd name="connsiteX5" fmla="*/ 678761 w 678760"/>
                <a:gd name="connsiteY5" fmla="*/ 0 h 1517059"/>
                <a:gd name="connsiteX6" fmla="*/ 629328 w 678760"/>
                <a:gd name="connsiteY6" fmla="*/ 29370 h 1517059"/>
                <a:gd name="connsiteX7" fmla="*/ 584488 w 678760"/>
                <a:gd name="connsiteY7" fmla="*/ 145518 h 1517059"/>
                <a:gd name="connsiteX8" fmla="*/ 476075 w 678760"/>
                <a:gd name="connsiteY8" fmla="*/ 533847 h 1517059"/>
                <a:gd name="connsiteX9" fmla="*/ 274236 w 678760"/>
                <a:gd name="connsiteY9" fmla="*/ 1021163 h 1517059"/>
                <a:gd name="connsiteX10" fmla="*/ 40005 w 678760"/>
                <a:gd name="connsiteY10" fmla="*/ 1400911 h 1517059"/>
                <a:gd name="connsiteX11" fmla="*/ 0 w 678760"/>
                <a:gd name="connsiteY11" fmla="*/ 1494458 h 1517059"/>
                <a:gd name="connsiteX12" fmla="*/ 27194 w 678760"/>
                <a:gd name="connsiteY12" fmla="*/ 1517059 h 1517059"/>
                <a:gd name="connsiteX13" fmla="*/ 69012 w 678760"/>
                <a:gd name="connsiteY13" fmla="*/ 1409734 h 151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8760" h="1517059">
                  <a:moveTo>
                    <a:pt x="69012" y="1409492"/>
                  </a:moveTo>
                  <a:cubicBezTo>
                    <a:pt x="131740" y="1275698"/>
                    <a:pt x="215134" y="1154473"/>
                    <a:pt x="297441" y="1032645"/>
                  </a:cubicBezTo>
                  <a:cubicBezTo>
                    <a:pt x="370442" y="924715"/>
                    <a:pt x="427126" y="809171"/>
                    <a:pt x="465560" y="684562"/>
                  </a:cubicBezTo>
                  <a:cubicBezTo>
                    <a:pt x="487557" y="613254"/>
                    <a:pt x="501094" y="540132"/>
                    <a:pt x="516927" y="467373"/>
                  </a:cubicBezTo>
                  <a:cubicBezTo>
                    <a:pt x="546659" y="330799"/>
                    <a:pt x="593070" y="200027"/>
                    <a:pt x="649754" y="72638"/>
                  </a:cubicBezTo>
                  <a:cubicBezTo>
                    <a:pt x="660390" y="48828"/>
                    <a:pt x="669696" y="24414"/>
                    <a:pt x="678761" y="0"/>
                  </a:cubicBezTo>
                  <a:lnTo>
                    <a:pt x="629328" y="29370"/>
                  </a:lnTo>
                  <a:cubicBezTo>
                    <a:pt x="616033" y="68650"/>
                    <a:pt x="600563" y="107205"/>
                    <a:pt x="584488" y="145518"/>
                  </a:cubicBezTo>
                  <a:cubicBezTo>
                    <a:pt x="532397" y="270368"/>
                    <a:pt x="498676" y="400658"/>
                    <a:pt x="476075" y="533847"/>
                  </a:cubicBezTo>
                  <a:cubicBezTo>
                    <a:pt x="445739" y="711756"/>
                    <a:pt x="374793" y="872503"/>
                    <a:pt x="274236" y="1021163"/>
                  </a:cubicBezTo>
                  <a:cubicBezTo>
                    <a:pt x="190841" y="1144442"/>
                    <a:pt x="106117" y="1266875"/>
                    <a:pt x="40005" y="1400911"/>
                  </a:cubicBezTo>
                  <a:cubicBezTo>
                    <a:pt x="24898" y="1431610"/>
                    <a:pt x="11240" y="1462671"/>
                    <a:pt x="0" y="1494458"/>
                  </a:cubicBezTo>
                  <a:lnTo>
                    <a:pt x="27194" y="1517059"/>
                  </a:lnTo>
                  <a:cubicBezTo>
                    <a:pt x="38313" y="1480680"/>
                    <a:pt x="52575" y="1444905"/>
                    <a:pt x="69012" y="1409734"/>
                  </a:cubicBezTo>
                  <a:close/>
                </a:path>
              </a:pathLst>
            </a:custGeom>
            <a:solidFill>
              <a:srgbClr val="161E31"/>
            </a:solidFill>
            <a:ln w="12077" cap="flat">
              <a:noFill/>
              <a:prstDash val="solid"/>
              <a:miter/>
            </a:ln>
          </p:spPr>
          <p:txBody>
            <a:bodyPr rtlCol="0" anchor="ctr"/>
            <a:lstStyle/>
            <a:p>
              <a:endParaRPr lang="en-ID"/>
            </a:p>
          </p:txBody>
        </p:sp>
        <p:sp>
          <p:nvSpPr>
            <p:cNvPr id="114" name="Freeform: Shape 113">
              <a:extLst>
                <a:ext uri="{FF2B5EF4-FFF2-40B4-BE49-F238E27FC236}">
                  <a16:creationId xmlns:a16="http://schemas.microsoft.com/office/drawing/2014/main" id="{6B929795-72CB-4F7D-BA17-29A935E76CDC}"/>
                </a:ext>
              </a:extLst>
            </p:cNvPr>
            <p:cNvSpPr/>
            <p:nvPr/>
          </p:nvSpPr>
          <p:spPr>
            <a:xfrm>
              <a:off x="5583597" y="3497770"/>
              <a:ext cx="630657" cy="1088966"/>
            </a:xfrm>
            <a:custGeom>
              <a:avLst/>
              <a:gdLst>
                <a:gd name="connsiteX0" fmla="*/ 243537 w 630657"/>
                <a:gd name="connsiteY0" fmla="*/ 926407 h 1088966"/>
                <a:gd name="connsiteX1" fmla="*/ 451903 w 630657"/>
                <a:gd name="connsiteY1" fmla="*/ 640810 h 1088966"/>
                <a:gd name="connsiteX2" fmla="*/ 605518 w 630657"/>
                <a:gd name="connsiteY2" fmla="*/ 270006 h 1088966"/>
                <a:gd name="connsiteX3" fmla="*/ 622923 w 630657"/>
                <a:gd name="connsiteY3" fmla="*/ 45081 h 1088966"/>
                <a:gd name="connsiteX4" fmla="*/ 630658 w 630657"/>
                <a:gd name="connsiteY4" fmla="*/ 0 h 1088966"/>
                <a:gd name="connsiteX5" fmla="*/ 562129 w 630657"/>
                <a:gd name="connsiteY5" fmla="*/ 108413 h 1088966"/>
                <a:gd name="connsiteX6" fmla="*/ 560437 w 630657"/>
                <a:gd name="connsiteY6" fmla="*/ 212838 h 1088966"/>
                <a:gd name="connsiteX7" fmla="*/ 445860 w 630657"/>
                <a:gd name="connsiteY7" fmla="*/ 585939 h 1088966"/>
                <a:gd name="connsiteX8" fmla="*/ 172107 w 630657"/>
                <a:gd name="connsiteY8" fmla="*/ 910695 h 1088966"/>
                <a:gd name="connsiteX9" fmla="*/ 28282 w 630657"/>
                <a:gd name="connsiteY9" fmla="*/ 951788 h 1088966"/>
                <a:gd name="connsiteX10" fmla="*/ 0 w 630657"/>
                <a:gd name="connsiteY10" fmla="*/ 996386 h 1088966"/>
                <a:gd name="connsiteX11" fmla="*/ 111556 w 630657"/>
                <a:gd name="connsiteY11" fmla="*/ 1088966 h 1088966"/>
                <a:gd name="connsiteX12" fmla="*/ 243537 w 630657"/>
                <a:gd name="connsiteY12" fmla="*/ 926528 h 10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657" h="1088966">
                  <a:moveTo>
                    <a:pt x="243537" y="926407"/>
                  </a:moveTo>
                  <a:cubicBezTo>
                    <a:pt x="309769" y="828871"/>
                    <a:pt x="383012" y="736533"/>
                    <a:pt x="451903" y="640810"/>
                  </a:cubicBezTo>
                  <a:cubicBezTo>
                    <a:pt x="532276" y="529134"/>
                    <a:pt x="593916" y="409964"/>
                    <a:pt x="605518" y="270006"/>
                  </a:cubicBezTo>
                  <a:cubicBezTo>
                    <a:pt x="611803" y="195071"/>
                    <a:pt x="611803" y="119653"/>
                    <a:pt x="622923" y="45081"/>
                  </a:cubicBezTo>
                  <a:cubicBezTo>
                    <a:pt x="625219" y="29974"/>
                    <a:pt x="627878" y="14987"/>
                    <a:pt x="630658" y="0"/>
                  </a:cubicBezTo>
                  <a:lnTo>
                    <a:pt x="562129" y="108413"/>
                  </a:lnTo>
                  <a:cubicBezTo>
                    <a:pt x="559228" y="142980"/>
                    <a:pt x="558624" y="177788"/>
                    <a:pt x="560437" y="212838"/>
                  </a:cubicBezTo>
                  <a:cubicBezTo>
                    <a:pt x="567326" y="350742"/>
                    <a:pt x="529617" y="475713"/>
                    <a:pt x="445860" y="585939"/>
                  </a:cubicBezTo>
                  <a:cubicBezTo>
                    <a:pt x="360048" y="698703"/>
                    <a:pt x="270973" y="809050"/>
                    <a:pt x="172107" y="910695"/>
                  </a:cubicBezTo>
                  <a:cubicBezTo>
                    <a:pt x="116632" y="967742"/>
                    <a:pt x="71671" y="981278"/>
                    <a:pt x="28282" y="951788"/>
                  </a:cubicBezTo>
                  <a:lnTo>
                    <a:pt x="0" y="996386"/>
                  </a:lnTo>
                  <a:lnTo>
                    <a:pt x="111556" y="1088966"/>
                  </a:lnTo>
                  <a:cubicBezTo>
                    <a:pt x="164856" y="1042676"/>
                    <a:pt x="204378" y="984300"/>
                    <a:pt x="243537" y="926528"/>
                  </a:cubicBezTo>
                  <a:close/>
                </a:path>
              </a:pathLst>
            </a:custGeom>
            <a:solidFill>
              <a:srgbClr val="161E31"/>
            </a:solidFill>
            <a:ln w="12077" cap="flat">
              <a:noFill/>
              <a:prstDash val="solid"/>
              <a:miter/>
            </a:ln>
          </p:spPr>
          <p:txBody>
            <a:bodyPr rtlCol="0" anchor="ctr"/>
            <a:lstStyle/>
            <a:p>
              <a:endParaRPr lang="en-ID"/>
            </a:p>
          </p:txBody>
        </p:sp>
        <p:sp>
          <p:nvSpPr>
            <p:cNvPr id="115" name="Freeform: Shape 114">
              <a:extLst>
                <a:ext uri="{FF2B5EF4-FFF2-40B4-BE49-F238E27FC236}">
                  <a16:creationId xmlns:a16="http://schemas.microsoft.com/office/drawing/2014/main" id="{4F6872E0-68F0-4B12-ABC2-0FB12C731383}"/>
                </a:ext>
              </a:extLst>
            </p:cNvPr>
            <p:cNvSpPr/>
            <p:nvPr/>
          </p:nvSpPr>
          <p:spPr>
            <a:xfrm>
              <a:off x="5778909" y="3235258"/>
              <a:ext cx="654709" cy="1447322"/>
            </a:xfrm>
            <a:custGeom>
              <a:avLst/>
              <a:gdLst>
                <a:gd name="connsiteX0" fmla="*/ 327657 w 654709"/>
                <a:gd name="connsiteY0" fmla="*/ 943932 h 1447322"/>
                <a:gd name="connsiteX1" fmla="*/ 508829 w 654709"/>
                <a:gd name="connsiteY1" fmla="*/ 482481 h 1447322"/>
                <a:gd name="connsiteX2" fmla="*/ 636580 w 654709"/>
                <a:gd name="connsiteY2" fmla="*/ 47499 h 1447322"/>
                <a:gd name="connsiteX3" fmla="*/ 654709 w 654709"/>
                <a:gd name="connsiteY3" fmla="*/ 0 h 1447322"/>
                <a:gd name="connsiteX4" fmla="*/ 590652 w 654709"/>
                <a:gd name="connsiteY4" fmla="*/ 38071 h 1447322"/>
                <a:gd name="connsiteX5" fmla="*/ 474746 w 654709"/>
                <a:gd name="connsiteY5" fmla="*/ 503994 h 1447322"/>
                <a:gd name="connsiteX6" fmla="*/ 277620 w 654709"/>
                <a:gd name="connsiteY6" fmla="*/ 968951 h 1447322"/>
                <a:gd name="connsiteX7" fmla="*/ 15954 w 654709"/>
                <a:gd name="connsiteY7" fmla="*/ 1387737 h 1447322"/>
                <a:gd name="connsiteX8" fmla="*/ 0 w 654709"/>
                <a:gd name="connsiteY8" fmla="*/ 1421095 h 1447322"/>
                <a:gd name="connsiteX9" fmla="*/ 31666 w 654709"/>
                <a:gd name="connsiteY9" fmla="*/ 1447322 h 1447322"/>
                <a:gd name="connsiteX10" fmla="*/ 108413 w 654709"/>
                <a:gd name="connsiteY10" fmla="*/ 1286334 h 1447322"/>
                <a:gd name="connsiteX11" fmla="*/ 327536 w 654709"/>
                <a:gd name="connsiteY11" fmla="*/ 943932 h 144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709" h="1447322">
                  <a:moveTo>
                    <a:pt x="327657" y="943932"/>
                  </a:moveTo>
                  <a:cubicBezTo>
                    <a:pt x="420116" y="802765"/>
                    <a:pt x="482481" y="649875"/>
                    <a:pt x="508829" y="482481"/>
                  </a:cubicBezTo>
                  <a:cubicBezTo>
                    <a:pt x="532518" y="332129"/>
                    <a:pt x="576512" y="187336"/>
                    <a:pt x="636580" y="47499"/>
                  </a:cubicBezTo>
                  <a:cubicBezTo>
                    <a:pt x="643348" y="31787"/>
                    <a:pt x="649270" y="15954"/>
                    <a:pt x="654709" y="0"/>
                  </a:cubicBezTo>
                  <a:lnTo>
                    <a:pt x="590652" y="38071"/>
                  </a:lnTo>
                  <a:cubicBezTo>
                    <a:pt x="534693" y="189028"/>
                    <a:pt x="494084" y="343611"/>
                    <a:pt x="474746" y="503994"/>
                  </a:cubicBezTo>
                  <a:cubicBezTo>
                    <a:pt x="453837" y="677794"/>
                    <a:pt x="376002" y="827784"/>
                    <a:pt x="277620" y="968951"/>
                  </a:cubicBezTo>
                  <a:cubicBezTo>
                    <a:pt x="183468" y="1104195"/>
                    <a:pt x="88834" y="1239198"/>
                    <a:pt x="15954" y="1387737"/>
                  </a:cubicBezTo>
                  <a:cubicBezTo>
                    <a:pt x="10515" y="1398856"/>
                    <a:pt x="5197" y="1409976"/>
                    <a:pt x="0" y="1421095"/>
                  </a:cubicBezTo>
                  <a:lnTo>
                    <a:pt x="31666" y="1447322"/>
                  </a:lnTo>
                  <a:cubicBezTo>
                    <a:pt x="52333" y="1392209"/>
                    <a:pt x="79285" y="1338909"/>
                    <a:pt x="108413" y="1286334"/>
                  </a:cubicBezTo>
                  <a:cubicBezTo>
                    <a:pt x="174283" y="1167527"/>
                    <a:pt x="253327" y="1057301"/>
                    <a:pt x="327536" y="943932"/>
                  </a:cubicBezTo>
                  <a:close/>
                </a:path>
              </a:pathLst>
            </a:custGeom>
            <a:solidFill>
              <a:srgbClr val="161E31"/>
            </a:solidFill>
            <a:ln w="12077" cap="flat">
              <a:noFill/>
              <a:prstDash val="solid"/>
              <a:miter/>
            </a:ln>
          </p:spPr>
          <p:txBody>
            <a:bodyPr rtlCol="0" anchor="ctr"/>
            <a:lstStyle/>
            <a:p>
              <a:endParaRPr lang="en-ID"/>
            </a:p>
          </p:txBody>
        </p:sp>
        <p:sp>
          <p:nvSpPr>
            <p:cNvPr id="116" name="Freeform: Shape 115">
              <a:extLst>
                <a:ext uri="{FF2B5EF4-FFF2-40B4-BE49-F238E27FC236}">
                  <a16:creationId xmlns:a16="http://schemas.microsoft.com/office/drawing/2014/main" id="{54EC5381-A028-4CC4-90BC-797D39B90278}"/>
                </a:ext>
              </a:extLst>
            </p:cNvPr>
            <p:cNvSpPr/>
            <p:nvPr/>
          </p:nvSpPr>
          <p:spPr>
            <a:xfrm>
              <a:off x="5891069" y="3047076"/>
              <a:ext cx="859207" cy="1720228"/>
            </a:xfrm>
            <a:custGeom>
              <a:avLst/>
              <a:gdLst>
                <a:gd name="connsiteX0" fmla="*/ 168965 w 859207"/>
                <a:gd name="connsiteY0" fmla="*/ 1388946 h 1720228"/>
                <a:gd name="connsiteX1" fmla="*/ 340468 w 859207"/>
                <a:gd name="connsiteY1" fmla="*/ 1132839 h 1720228"/>
                <a:gd name="connsiteX2" fmla="*/ 496259 w 859207"/>
                <a:gd name="connsiteY2" fmla="*/ 720095 h 1720228"/>
                <a:gd name="connsiteX3" fmla="*/ 628361 w 859207"/>
                <a:gd name="connsiteY3" fmla="*/ 305660 h 1720228"/>
                <a:gd name="connsiteX4" fmla="*/ 859208 w 859207"/>
                <a:gd name="connsiteY4" fmla="*/ 0 h 1720228"/>
                <a:gd name="connsiteX5" fmla="*/ 715503 w 859207"/>
                <a:gd name="connsiteY5" fmla="*/ 85329 h 1720228"/>
                <a:gd name="connsiteX6" fmla="*/ 663532 w 859207"/>
                <a:gd name="connsiteY6" fmla="*/ 170899 h 1720228"/>
                <a:gd name="connsiteX7" fmla="*/ 466285 w 859207"/>
                <a:gd name="connsiteY7" fmla="*/ 735687 h 1720228"/>
                <a:gd name="connsiteX8" fmla="*/ 283059 w 859207"/>
                <a:gd name="connsiteY8" fmla="*/ 1177075 h 1720228"/>
                <a:gd name="connsiteX9" fmla="*/ 64057 w 859207"/>
                <a:gd name="connsiteY9" fmla="*/ 1528662 h 1720228"/>
                <a:gd name="connsiteX10" fmla="*/ 0 w 859207"/>
                <a:gd name="connsiteY10" fmla="*/ 1702220 h 1720228"/>
                <a:gd name="connsiteX11" fmla="*/ 21634 w 859207"/>
                <a:gd name="connsiteY11" fmla="*/ 1720229 h 1720228"/>
                <a:gd name="connsiteX12" fmla="*/ 168844 w 859207"/>
                <a:gd name="connsiteY12" fmla="*/ 1388946 h 17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207" h="1720228">
                  <a:moveTo>
                    <a:pt x="168965" y="1388946"/>
                  </a:moveTo>
                  <a:cubicBezTo>
                    <a:pt x="224199" y="1302288"/>
                    <a:pt x="283180" y="1218168"/>
                    <a:pt x="340468" y="1132839"/>
                  </a:cubicBezTo>
                  <a:cubicBezTo>
                    <a:pt x="424830" y="1007505"/>
                    <a:pt x="463506" y="864646"/>
                    <a:pt x="496259" y="720095"/>
                  </a:cubicBezTo>
                  <a:cubicBezTo>
                    <a:pt x="528409" y="578083"/>
                    <a:pt x="566359" y="437883"/>
                    <a:pt x="628361" y="305660"/>
                  </a:cubicBezTo>
                  <a:cubicBezTo>
                    <a:pt x="684320" y="186127"/>
                    <a:pt x="762881" y="85449"/>
                    <a:pt x="859208" y="0"/>
                  </a:cubicBezTo>
                  <a:lnTo>
                    <a:pt x="715503" y="85329"/>
                  </a:lnTo>
                  <a:cubicBezTo>
                    <a:pt x="697132" y="112885"/>
                    <a:pt x="679728" y="141408"/>
                    <a:pt x="663532" y="170899"/>
                  </a:cubicBezTo>
                  <a:cubicBezTo>
                    <a:pt x="565997" y="348203"/>
                    <a:pt x="509433" y="539286"/>
                    <a:pt x="466285" y="735687"/>
                  </a:cubicBezTo>
                  <a:cubicBezTo>
                    <a:pt x="431719" y="893291"/>
                    <a:pt x="376122" y="1042676"/>
                    <a:pt x="283059" y="1177075"/>
                  </a:cubicBezTo>
                  <a:cubicBezTo>
                    <a:pt x="204378" y="1290564"/>
                    <a:pt x="125334" y="1404054"/>
                    <a:pt x="64057" y="1528662"/>
                  </a:cubicBezTo>
                  <a:cubicBezTo>
                    <a:pt x="36259" y="1585105"/>
                    <a:pt x="14262" y="1642635"/>
                    <a:pt x="0" y="1702220"/>
                  </a:cubicBezTo>
                  <a:lnTo>
                    <a:pt x="21634" y="1720229"/>
                  </a:lnTo>
                  <a:cubicBezTo>
                    <a:pt x="45323" y="1599004"/>
                    <a:pt x="103216" y="1491799"/>
                    <a:pt x="168844" y="1388946"/>
                  </a:cubicBezTo>
                  <a:close/>
                </a:path>
              </a:pathLst>
            </a:custGeom>
            <a:solidFill>
              <a:srgbClr val="161E31"/>
            </a:solidFill>
            <a:ln w="12077" cap="flat">
              <a:noFill/>
              <a:prstDash val="solid"/>
              <a:miter/>
            </a:ln>
          </p:spPr>
          <p:txBody>
            <a:bodyPr rtlCol="0" anchor="ctr"/>
            <a:lstStyle/>
            <a:p>
              <a:endParaRPr lang="en-ID"/>
            </a:p>
          </p:txBody>
        </p:sp>
        <p:sp>
          <p:nvSpPr>
            <p:cNvPr id="117" name="Freeform: Shape 116">
              <a:extLst>
                <a:ext uri="{FF2B5EF4-FFF2-40B4-BE49-F238E27FC236}">
                  <a16:creationId xmlns:a16="http://schemas.microsoft.com/office/drawing/2014/main" id="{52E4F454-8F15-4835-8E3A-4E9CABED41EC}"/>
                </a:ext>
              </a:extLst>
            </p:cNvPr>
            <p:cNvSpPr/>
            <p:nvPr/>
          </p:nvSpPr>
          <p:spPr>
            <a:xfrm>
              <a:off x="6667366" y="5287615"/>
              <a:ext cx="781735" cy="188544"/>
            </a:xfrm>
            <a:custGeom>
              <a:avLst/>
              <a:gdLst>
                <a:gd name="connsiteX0" fmla="*/ 738225 w 781735"/>
                <a:gd name="connsiteY0" fmla="*/ 50400 h 188544"/>
                <a:gd name="connsiteX1" fmla="*/ 781735 w 781735"/>
                <a:gd name="connsiteY1" fmla="*/ 0 h 188544"/>
                <a:gd name="connsiteX2" fmla="*/ 595487 w 781735"/>
                <a:gd name="connsiteY2" fmla="*/ 13416 h 188544"/>
                <a:gd name="connsiteX3" fmla="*/ 236285 w 781735"/>
                <a:gd name="connsiteY3" fmla="*/ 48586 h 188544"/>
                <a:gd name="connsiteX4" fmla="*/ 0 w 781735"/>
                <a:gd name="connsiteY4" fmla="*/ 105875 h 188544"/>
                <a:gd name="connsiteX5" fmla="*/ 99711 w 781735"/>
                <a:gd name="connsiteY5" fmla="*/ 188545 h 188544"/>
                <a:gd name="connsiteX6" fmla="*/ 122312 w 781735"/>
                <a:gd name="connsiteY6" fmla="*/ 183831 h 188544"/>
                <a:gd name="connsiteX7" fmla="*/ 664499 w 781735"/>
                <a:gd name="connsiteY7" fmla="*/ 64057 h 188544"/>
                <a:gd name="connsiteX8" fmla="*/ 738467 w 781735"/>
                <a:gd name="connsiteY8" fmla="*/ 50279 h 18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735" h="188544">
                  <a:moveTo>
                    <a:pt x="738225" y="50400"/>
                  </a:moveTo>
                  <a:lnTo>
                    <a:pt x="781735" y="0"/>
                  </a:lnTo>
                  <a:cubicBezTo>
                    <a:pt x="719370" y="846"/>
                    <a:pt x="657489" y="7493"/>
                    <a:pt x="595487" y="13416"/>
                  </a:cubicBezTo>
                  <a:cubicBezTo>
                    <a:pt x="475713" y="24898"/>
                    <a:pt x="355939" y="36380"/>
                    <a:pt x="236285" y="48586"/>
                  </a:cubicBezTo>
                  <a:cubicBezTo>
                    <a:pt x="153857" y="57047"/>
                    <a:pt x="72759" y="69858"/>
                    <a:pt x="0" y="105875"/>
                  </a:cubicBezTo>
                  <a:lnTo>
                    <a:pt x="99711" y="188545"/>
                  </a:lnTo>
                  <a:cubicBezTo>
                    <a:pt x="107205" y="186853"/>
                    <a:pt x="114698" y="185282"/>
                    <a:pt x="122312" y="183831"/>
                  </a:cubicBezTo>
                  <a:cubicBezTo>
                    <a:pt x="304330" y="149627"/>
                    <a:pt x="483569" y="103216"/>
                    <a:pt x="664499" y="64057"/>
                  </a:cubicBezTo>
                  <a:cubicBezTo>
                    <a:pt x="689034" y="58739"/>
                    <a:pt x="713690" y="54025"/>
                    <a:pt x="738467" y="50279"/>
                  </a:cubicBezTo>
                  <a:close/>
                </a:path>
              </a:pathLst>
            </a:custGeom>
            <a:solidFill>
              <a:srgbClr val="161E31"/>
            </a:solidFill>
            <a:ln w="12077" cap="flat">
              <a:noFill/>
              <a:prstDash val="solid"/>
              <a:miter/>
            </a:ln>
          </p:spPr>
          <p:txBody>
            <a:bodyPr rtlCol="0" anchor="ctr"/>
            <a:lstStyle/>
            <a:p>
              <a:endParaRPr lang="en-ID"/>
            </a:p>
          </p:txBody>
        </p:sp>
        <p:sp>
          <p:nvSpPr>
            <p:cNvPr id="118" name="Freeform: Shape 117">
              <a:extLst>
                <a:ext uri="{FF2B5EF4-FFF2-40B4-BE49-F238E27FC236}">
                  <a16:creationId xmlns:a16="http://schemas.microsoft.com/office/drawing/2014/main" id="{96D27941-EB50-43F6-AC30-6690B29AF3D3}"/>
                </a:ext>
              </a:extLst>
            </p:cNvPr>
            <p:cNvSpPr/>
            <p:nvPr/>
          </p:nvSpPr>
          <p:spPr>
            <a:xfrm>
              <a:off x="9853649" y="1132381"/>
              <a:ext cx="594761" cy="932333"/>
            </a:xfrm>
            <a:custGeom>
              <a:avLst/>
              <a:gdLst>
                <a:gd name="connsiteX0" fmla="*/ 329953 w 594761"/>
                <a:gd name="connsiteY0" fmla="*/ 629570 h 932333"/>
                <a:gd name="connsiteX1" fmla="*/ 568051 w 594761"/>
                <a:gd name="connsiteY1" fmla="*/ 284026 h 932333"/>
                <a:gd name="connsiteX2" fmla="*/ 580137 w 594761"/>
                <a:gd name="connsiteY2" fmla="*/ 266742 h 932333"/>
                <a:gd name="connsiteX3" fmla="*/ 594762 w 594761"/>
                <a:gd name="connsiteY3" fmla="*/ 0 h 932333"/>
                <a:gd name="connsiteX4" fmla="*/ 402229 w 594761"/>
                <a:gd name="connsiteY4" fmla="*/ 45565 h 932333"/>
                <a:gd name="connsiteX5" fmla="*/ 86537 w 594761"/>
                <a:gd name="connsiteY5" fmla="*/ 20788 h 932333"/>
                <a:gd name="connsiteX6" fmla="*/ 0 w 594761"/>
                <a:gd name="connsiteY6" fmla="*/ 72155 h 932333"/>
                <a:gd name="connsiteX7" fmla="*/ 227341 w 594761"/>
                <a:gd name="connsiteY7" fmla="*/ 153374 h 932333"/>
                <a:gd name="connsiteX8" fmla="*/ 401383 w 594761"/>
                <a:gd name="connsiteY8" fmla="*/ 172349 h 932333"/>
                <a:gd name="connsiteX9" fmla="*/ 461330 w 594761"/>
                <a:gd name="connsiteY9" fmla="*/ 266138 h 932333"/>
                <a:gd name="connsiteX10" fmla="*/ 353038 w 594761"/>
                <a:gd name="connsiteY10" fmla="*/ 454804 h 932333"/>
                <a:gd name="connsiteX11" fmla="*/ 159296 w 594761"/>
                <a:gd name="connsiteY11" fmla="*/ 820532 h 932333"/>
                <a:gd name="connsiteX12" fmla="*/ 146968 w 594761"/>
                <a:gd name="connsiteY12" fmla="*/ 863801 h 932333"/>
                <a:gd name="connsiteX13" fmla="*/ 206916 w 594761"/>
                <a:gd name="connsiteY13" fmla="*/ 932329 h 932333"/>
                <a:gd name="connsiteX14" fmla="*/ 371046 w 594761"/>
                <a:gd name="connsiteY14" fmla="*/ 891357 h 932333"/>
                <a:gd name="connsiteX15" fmla="*/ 445256 w 594761"/>
                <a:gd name="connsiteY15" fmla="*/ 862592 h 932333"/>
                <a:gd name="connsiteX16" fmla="*/ 547021 w 594761"/>
                <a:gd name="connsiteY16" fmla="*/ 745114 h 932333"/>
                <a:gd name="connsiteX17" fmla="*/ 392560 w 594761"/>
                <a:gd name="connsiteY17" fmla="*/ 807841 h 932333"/>
                <a:gd name="connsiteX18" fmla="*/ 335634 w 594761"/>
                <a:gd name="connsiteY18" fmla="*/ 820290 h 932333"/>
                <a:gd name="connsiteX19" fmla="*/ 278224 w 594761"/>
                <a:gd name="connsiteY19" fmla="*/ 765056 h 932333"/>
                <a:gd name="connsiteX20" fmla="*/ 329953 w 594761"/>
                <a:gd name="connsiteY20" fmla="*/ 629449 h 9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4761" h="932333">
                  <a:moveTo>
                    <a:pt x="329953" y="629570"/>
                  </a:moveTo>
                  <a:cubicBezTo>
                    <a:pt x="397515" y="506291"/>
                    <a:pt x="488283" y="398845"/>
                    <a:pt x="568051" y="284026"/>
                  </a:cubicBezTo>
                  <a:cubicBezTo>
                    <a:pt x="572040" y="278224"/>
                    <a:pt x="576028" y="272544"/>
                    <a:pt x="580137" y="266742"/>
                  </a:cubicBezTo>
                  <a:lnTo>
                    <a:pt x="594762" y="0"/>
                  </a:lnTo>
                  <a:cubicBezTo>
                    <a:pt x="530584" y="14987"/>
                    <a:pt x="466769" y="31787"/>
                    <a:pt x="402229" y="45565"/>
                  </a:cubicBezTo>
                  <a:cubicBezTo>
                    <a:pt x="292245" y="69133"/>
                    <a:pt x="187941" y="55234"/>
                    <a:pt x="86537" y="20788"/>
                  </a:cubicBezTo>
                  <a:lnTo>
                    <a:pt x="0" y="72155"/>
                  </a:lnTo>
                  <a:cubicBezTo>
                    <a:pt x="72638" y="106842"/>
                    <a:pt x="147452" y="136091"/>
                    <a:pt x="227341" y="153374"/>
                  </a:cubicBezTo>
                  <a:cubicBezTo>
                    <a:pt x="284630" y="165702"/>
                    <a:pt x="343248" y="168119"/>
                    <a:pt x="401383" y="172349"/>
                  </a:cubicBezTo>
                  <a:cubicBezTo>
                    <a:pt x="464956" y="177063"/>
                    <a:pt x="485019" y="206432"/>
                    <a:pt x="461330" y="266138"/>
                  </a:cubicBezTo>
                  <a:cubicBezTo>
                    <a:pt x="434257" y="334183"/>
                    <a:pt x="390989" y="393043"/>
                    <a:pt x="353038" y="454804"/>
                  </a:cubicBezTo>
                  <a:cubicBezTo>
                    <a:pt x="280642" y="572644"/>
                    <a:pt x="209696" y="691089"/>
                    <a:pt x="159296" y="820532"/>
                  </a:cubicBezTo>
                  <a:cubicBezTo>
                    <a:pt x="153857" y="834431"/>
                    <a:pt x="149144" y="849055"/>
                    <a:pt x="146968" y="863801"/>
                  </a:cubicBezTo>
                  <a:cubicBezTo>
                    <a:pt x="140079" y="910091"/>
                    <a:pt x="159901" y="932692"/>
                    <a:pt x="206916" y="932329"/>
                  </a:cubicBezTo>
                  <a:cubicBezTo>
                    <a:pt x="264688" y="931846"/>
                    <a:pt x="317988" y="911299"/>
                    <a:pt x="371046" y="891357"/>
                  </a:cubicBezTo>
                  <a:cubicBezTo>
                    <a:pt x="395944" y="882051"/>
                    <a:pt x="420600" y="872261"/>
                    <a:pt x="445256" y="862592"/>
                  </a:cubicBezTo>
                  <a:lnTo>
                    <a:pt x="547021" y="745114"/>
                  </a:lnTo>
                  <a:cubicBezTo>
                    <a:pt x="496743" y="768803"/>
                    <a:pt x="446102" y="792009"/>
                    <a:pt x="392560" y="807841"/>
                  </a:cubicBezTo>
                  <a:cubicBezTo>
                    <a:pt x="373947" y="813401"/>
                    <a:pt x="354851" y="817631"/>
                    <a:pt x="335634" y="820290"/>
                  </a:cubicBezTo>
                  <a:cubicBezTo>
                    <a:pt x="296233" y="825729"/>
                    <a:pt x="274357" y="805062"/>
                    <a:pt x="278224" y="765056"/>
                  </a:cubicBezTo>
                  <a:cubicBezTo>
                    <a:pt x="283180" y="715382"/>
                    <a:pt x="306385" y="672234"/>
                    <a:pt x="329953" y="629449"/>
                  </a:cubicBezTo>
                  <a:close/>
                </a:path>
              </a:pathLst>
            </a:custGeom>
            <a:solidFill>
              <a:srgbClr val="161E31"/>
            </a:solidFill>
            <a:ln w="12077" cap="flat">
              <a:noFill/>
              <a:prstDash val="solid"/>
              <a:miter/>
            </a:ln>
          </p:spPr>
          <p:txBody>
            <a:bodyPr rtlCol="0" anchor="ctr"/>
            <a:lstStyle/>
            <a:p>
              <a:endParaRPr lang="en-ID"/>
            </a:p>
          </p:txBody>
        </p:sp>
        <p:sp>
          <p:nvSpPr>
            <p:cNvPr id="119" name="Freeform: Shape 118">
              <a:extLst>
                <a:ext uri="{FF2B5EF4-FFF2-40B4-BE49-F238E27FC236}">
                  <a16:creationId xmlns:a16="http://schemas.microsoft.com/office/drawing/2014/main" id="{0D249A4A-F6EA-4A36-9E12-04A12F07DDB4}"/>
                </a:ext>
              </a:extLst>
            </p:cNvPr>
            <p:cNvSpPr/>
            <p:nvPr/>
          </p:nvSpPr>
          <p:spPr>
            <a:xfrm>
              <a:off x="9504679" y="1369028"/>
              <a:ext cx="516726" cy="983589"/>
            </a:xfrm>
            <a:custGeom>
              <a:avLst/>
              <a:gdLst>
                <a:gd name="connsiteX0" fmla="*/ 167194 w 516726"/>
                <a:gd name="connsiteY0" fmla="*/ 739071 h 983589"/>
                <a:gd name="connsiteX1" fmla="*/ 317909 w 516726"/>
                <a:gd name="connsiteY1" fmla="*/ 430631 h 983589"/>
                <a:gd name="connsiteX2" fmla="*/ 247326 w 516726"/>
                <a:gd name="connsiteY2" fmla="*/ 166306 h 983589"/>
                <a:gd name="connsiteX3" fmla="*/ 71834 w 516726"/>
                <a:gd name="connsiteY3" fmla="*/ 0 h 983589"/>
                <a:gd name="connsiteX4" fmla="*/ 17567 w 516726"/>
                <a:gd name="connsiteY4" fmla="*/ 32149 h 983589"/>
                <a:gd name="connsiteX5" fmla="*/ 212638 w 516726"/>
                <a:gd name="connsiteY5" fmla="*/ 240999 h 983589"/>
                <a:gd name="connsiteX6" fmla="*/ 258928 w 516726"/>
                <a:gd name="connsiteY6" fmla="*/ 449486 h 983589"/>
                <a:gd name="connsiteX7" fmla="*/ 159943 w 516726"/>
                <a:gd name="connsiteY7" fmla="*/ 679969 h 983589"/>
                <a:gd name="connsiteX8" fmla="*/ 41135 w 516726"/>
                <a:gd name="connsiteY8" fmla="*/ 856307 h 983589"/>
                <a:gd name="connsiteX9" fmla="*/ 10920 w 516726"/>
                <a:gd name="connsiteY9" fmla="*/ 909366 h 983589"/>
                <a:gd name="connsiteX10" fmla="*/ 49958 w 516726"/>
                <a:gd name="connsiteY10" fmla="*/ 981278 h 983589"/>
                <a:gd name="connsiteX11" fmla="*/ 230526 w 516726"/>
                <a:gd name="connsiteY11" fmla="*/ 980674 h 983589"/>
                <a:gd name="connsiteX12" fmla="*/ 484578 w 516726"/>
                <a:gd name="connsiteY12" fmla="*/ 983575 h 983589"/>
                <a:gd name="connsiteX13" fmla="*/ 516727 w 516726"/>
                <a:gd name="connsiteY13" fmla="*/ 946470 h 983589"/>
                <a:gd name="connsiteX14" fmla="*/ 333621 w 516726"/>
                <a:gd name="connsiteY14" fmla="*/ 945262 h 983589"/>
                <a:gd name="connsiteX15" fmla="*/ 140121 w 516726"/>
                <a:gd name="connsiteY15" fmla="*/ 947437 h 983589"/>
                <a:gd name="connsiteX16" fmla="*/ 114015 w 516726"/>
                <a:gd name="connsiteY16" fmla="*/ 942965 h 983589"/>
                <a:gd name="connsiteX17" fmla="*/ 80174 w 516726"/>
                <a:gd name="connsiteY17" fmla="*/ 875524 h 983589"/>
                <a:gd name="connsiteX18" fmla="*/ 166952 w 516726"/>
                <a:gd name="connsiteY18" fmla="*/ 739071 h 98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6726" h="983589">
                  <a:moveTo>
                    <a:pt x="167194" y="739071"/>
                  </a:moveTo>
                  <a:cubicBezTo>
                    <a:pt x="232701" y="643711"/>
                    <a:pt x="290957" y="545208"/>
                    <a:pt x="317909" y="430631"/>
                  </a:cubicBezTo>
                  <a:cubicBezTo>
                    <a:pt x="341719" y="329107"/>
                    <a:pt x="320085" y="240515"/>
                    <a:pt x="247326" y="166306"/>
                  </a:cubicBezTo>
                  <a:cubicBezTo>
                    <a:pt x="190883" y="108776"/>
                    <a:pt x="132749" y="52817"/>
                    <a:pt x="71834" y="0"/>
                  </a:cubicBezTo>
                  <a:lnTo>
                    <a:pt x="17567" y="32149"/>
                  </a:lnTo>
                  <a:cubicBezTo>
                    <a:pt x="89117" y="95360"/>
                    <a:pt x="152812" y="166669"/>
                    <a:pt x="212638" y="240999"/>
                  </a:cubicBezTo>
                  <a:cubicBezTo>
                    <a:pt x="260983" y="301188"/>
                    <a:pt x="273311" y="372738"/>
                    <a:pt x="258928" y="449486"/>
                  </a:cubicBezTo>
                  <a:cubicBezTo>
                    <a:pt x="243096" y="533968"/>
                    <a:pt x="205628" y="608903"/>
                    <a:pt x="159943" y="679969"/>
                  </a:cubicBezTo>
                  <a:cubicBezTo>
                    <a:pt x="121629" y="739554"/>
                    <a:pt x="80415" y="797326"/>
                    <a:pt x="41135" y="856307"/>
                  </a:cubicBezTo>
                  <a:cubicBezTo>
                    <a:pt x="29895" y="873228"/>
                    <a:pt x="19984" y="891115"/>
                    <a:pt x="10920" y="909366"/>
                  </a:cubicBezTo>
                  <a:cubicBezTo>
                    <a:pt x="-11440" y="954447"/>
                    <a:pt x="42" y="977773"/>
                    <a:pt x="49958" y="981278"/>
                  </a:cubicBezTo>
                  <a:cubicBezTo>
                    <a:pt x="110026" y="985509"/>
                    <a:pt x="170336" y="983091"/>
                    <a:pt x="230526" y="980674"/>
                  </a:cubicBezTo>
                  <a:cubicBezTo>
                    <a:pt x="315492" y="977290"/>
                    <a:pt x="400820" y="971851"/>
                    <a:pt x="484578" y="983575"/>
                  </a:cubicBezTo>
                  <a:lnTo>
                    <a:pt x="516727" y="946470"/>
                  </a:lnTo>
                  <a:cubicBezTo>
                    <a:pt x="456296" y="941031"/>
                    <a:pt x="395261" y="941273"/>
                    <a:pt x="333621" y="945262"/>
                  </a:cubicBezTo>
                  <a:cubicBezTo>
                    <a:pt x="269443" y="949371"/>
                    <a:pt x="204782" y="959040"/>
                    <a:pt x="140121" y="947437"/>
                  </a:cubicBezTo>
                  <a:cubicBezTo>
                    <a:pt x="131419" y="945866"/>
                    <a:pt x="122475" y="945382"/>
                    <a:pt x="114015" y="942965"/>
                  </a:cubicBezTo>
                  <a:cubicBezTo>
                    <a:pt x="75218" y="932208"/>
                    <a:pt x="64945" y="912750"/>
                    <a:pt x="80174" y="875524"/>
                  </a:cubicBezTo>
                  <a:cubicBezTo>
                    <a:pt x="100841" y="825004"/>
                    <a:pt x="136374" y="783548"/>
                    <a:pt x="166952" y="739071"/>
                  </a:cubicBezTo>
                  <a:close/>
                </a:path>
              </a:pathLst>
            </a:custGeom>
            <a:solidFill>
              <a:srgbClr val="161E31"/>
            </a:solidFill>
            <a:ln w="12077" cap="flat">
              <a:noFill/>
              <a:prstDash val="solid"/>
              <a:miter/>
            </a:ln>
          </p:spPr>
          <p:txBody>
            <a:bodyPr rtlCol="0" anchor="ctr"/>
            <a:lstStyle/>
            <a:p>
              <a:endParaRPr lang="en-ID"/>
            </a:p>
          </p:txBody>
        </p:sp>
        <p:sp>
          <p:nvSpPr>
            <p:cNvPr id="120" name="Freeform: Shape 119">
              <a:extLst>
                <a:ext uri="{FF2B5EF4-FFF2-40B4-BE49-F238E27FC236}">
                  <a16:creationId xmlns:a16="http://schemas.microsoft.com/office/drawing/2014/main" id="{7935E30C-CDB1-41C8-AFA9-29A789C50722}"/>
                </a:ext>
              </a:extLst>
            </p:cNvPr>
            <p:cNvSpPr/>
            <p:nvPr/>
          </p:nvSpPr>
          <p:spPr>
            <a:xfrm>
              <a:off x="6796688" y="5356023"/>
              <a:ext cx="593190" cy="231934"/>
            </a:xfrm>
            <a:custGeom>
              <a:avLst/>
              <a:gdLst>
                <a:gd name="connsiteX0" fmla="*/ 523211 w 593190"/>
                <a:gd name="connsiteY0" fmla="*/ 15591 h 231934"/>
                <a:gd name="connsiteX1" fmla="*/ 43631 w 593190"/>
                <a:gd name="connsiteY1" fmla="*/ 135728 h 231934"/>
                <a:gd name="connsiteX2" fmla="*/ 0 w 593190"/>
                <a:gd name="connsiteY2" fmla="*/ 145034 h 231934"/>
                <a:gd name="connsiteX3" fmla="*/ 104787 w 593190"/>
                <a:gd name="connsiteY3" fmla="*/ 231934 h 231934"/>
                <a:gd name="connsiteX4" fmla="*/ 293332 w 593190"/>
                <a:gd name="connsiteY4" fmla="*/ 163285 h 231934"/>
                <a:gd name="connsiteX5" fmla="*/ 529980 w 593190"/>
                <a:gd name="connsiteY5" fmla="*/ 68408 h 231934"/>
                <a:gd name="connsiteX6" fmla="*/ 535298 w 593190"/>
                <a:gd name="connsiteY6" fmla="*/ 66958 h 231934"/>
                <a:gd name="connsiteX7" fmla="*/ 593190 w 593190"/>
                <a:gd name="connsiteY7" fmla="*/ 0 h 231934"/>
                <a:gd name="connsiteX8" fmla="*/ 523090 w 593190"/>
                <a:gd name="connsiteY8" fmla="*/ 15591 h 23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190" h="231934">
                  <a:moveTo>
                    <a:pt x="523211" y="15591"/>
                  </a:moveTo>
                  <a:cubicBezTo>
                    <a:pt x="363432" y="56080"/>
                    <a:pt x="204136" y="98261"/>
                    <a:pt x="43631" y="135728"/>
                  </a:cubicBezTo>
                  <a:cubicBezTo>
                    <a:pt x="29128" y="139112"/>
                    <a:pt x="14624" y="142134"/>
                    <a:pt x="0" y="145034"/>
                  </a:cubicBezTo>
                  <a:lnTo>
                    <a:pt x="104787" y="231934"/>
                  </a:lnTo>
                  <a:cubicBezTo>
                    <a:pt x="168965" y="214651"/>
                    <a:pt x="231451" y="189632"/>
                    <a:pt x="293332" y="163285"/>
                  </a:cubicBezTo>
                  <a:cubicBezTo>
                    <a:pt x="371530" y="129927"/>
                    <a:pt x="448398" y="93305"/>
                    <a:pt x="529980" y="68408"/>
                  </a:cubicBezTo>
                  <a:cubicBezTo>
                    <a:pt x="531672" y="67924"/>
                    <a:pt x="533485" y="67441"/>
                    <a:pt x="535298" y="66958"/>
                  </a:cubicBezTo>
                  <a:lnTo>
                    <a:pt x="593190" y="0"/>
                  </a:lnTo>
                  <a:cubicBezTo>
                    <a:pt x="569743" y="4472"/>
                    <a:pt x="546296" y="9669"/>
                    <a:pt x="523090" y="15591"/>
                  </a:cubicBezTo>
                  <a:close/>
                </a:path>
              </a:pathLst>
            </a:custGeom>
            <a:solidFill>
              <a:srgbClr val="161E31"/>
            </a:solidFill>
            <a:ln w="12077" cap="flat">
              <a:noFill/>
              <a:prstDash val="solid"/>
              <a:miter/>
            </a:ln>
          </p:spPr>
          <p:txBody>
            <a:bodyPr rtlCol="0" anchor="ctr"/>
            <a:lstStyle/>
            <a:p>
              <a:endParaRPr lang="en-ID"/>
            </a:p>
          </p:txBody>
        </p:sp>
        <p:sp>
          <p:nvSpPr>
            <p:cNvPr id="121" name="Freeform: Shape 120">
              <a:extLst>
                <a:ext uri="{FF2B5EF4-FFF2-40B4-BE49-F238E27FC236}">
                  <a16:creationId xmlns:a16="http://schemas.microsoft.com/office/drawing/2014/main" id="{8D484A49-B8F9-4956-8CFC-8D07F7938A83}"/>
                </a:ext>
              </a:extLst>
            </p:cNvPr>
            <p:cNvSpPr/>
            <p:nvPr/>
          </p:nvSpPr>
          <p:spPr>
            <a:xfrm>
              <a:off x="6928669" y="5455613"/>
              <a:ext cx="375155" cy="245470"/>
            </a:xfrm>
            <a:custGeom>
              <a:avLst/>
              <a:gdLst>
                <a:gd name="connsiteX0" fmla="*/ 172228 w 375155"/>
                <a:gd name="connsiteY0" fmla="*/ 91614 h 245470"/>
                <a:gd name="connsiteX1" fmla="*/ 0 w 375155"/>
                <a:gd name="connsiteY1" fmla="*/ 155066 h 245470"/>
                <a:gd name="connsiteX2" fmla="*/ 108897 w 375155"/>
                <a:gd name="connsiteY2" fmla="*/ 245471 h 245470"/>
                <a:gd name="connsiteX3" fmla="*/ 145518 w 375155"/>
                <a:gd name="connsiteY3" fmla="*/ 234593 h 245470"/>
                <a:gd name="connsiteX4" fmla="*/ 182018 w 375155"/>
                <a:gd name="connsiteY4" fmla="*/ 223111 h 245470"/>
                <a:gd name="connsiteX5" fmla="*/ 375156 w 375155"/>
                <a:gd name="connsiteY5" fmla="*/ 0 h 245470"/>
                <a:gd name="connsiteX6" fmla="*/ 172228 w 375155"/>
                <a:gd name="connsiteY6" fmla="*/ 91614 h 24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155" h="245470">
                  <a:moveTo>
                    <a:pt x="172228" y="91614"/>
                  </a:moveTo>
                  <a:cubicBezTo>
                    <a:pt x="115786" y="118082"/>
                    <a:pt x="58497" y="139475"/>
                    <a:pt x="0" y="155066"/>
                  </a:cubicBezTo>
                  <a:lnTo>
                    <a:pt x="108897" y="245471"/>
                  </a:lnTo>
                  <a:cubicBezTo>
                    <a:pt x="121104" y="241966"/>
                    <a:pt x="133311" y="238461"/>
                    <a:pt x="145518" y="234593"/>
                  </a:cubicBezTo>
                  <a:cubicBezTo>
                    <a:pt x="157725" y="230846"/>
                    <a:pt x="169811" y="226979"/>
                    <a:pt x="182018" y="223111"/>
                  </a:cubicBezTo>
                  <a:lnTo>
                    <a:pt x="375156" y="0"/>
                  </a:lnTo>
                  <a:cubicBezTo>
                    <a:pt x="305418" y="25623"/>
                    <a:pt x="239428" y="60068"/>
                    <a:pt x="172228" y="91614"/>
                  </a:cubicBezTo>
                  <a:close/>
                </a:path>
              </a:pathLst>
            </a:custGeom>
            <a:solidFill>
              <a:srgbClr val="161E31"/>
            </a:solidFill>
            <a:ln w="12077" cap="flat">
              <a:noFill/>
              <a:prstDash val="solid"/>
              <a:miter/>
            </a:ln>
          </p:spPr>
          <p:txBody>
            <a:bodyPr rtlCol="0" anchor="ctr"/>
            <a:lstStyle/>
            <a:p>
              <a:endParaRPr lang="en-ID"/>
            </a:p>
          </p:txBody>
        </p:sp>
        <p:sp>
          <p:nvSpPr>
            <p:cNvPr id="122" name="Freeform: Shape 121">
              <a:extLst>
                <a:ext uri="{FF2B5EF4-FFF2-40B4-BE49-F238E27FC236}">
                  <a16:creationId xmlns:a16="http://schemas.microsoft.com/office/drawing/2014/main" id="{8ABB4C95-7D3E-4FE8-973D-D525DBB7721A}"/>
                </a:ext>
              </a:extLst>
            </p:cNvPr>
            <p:cNvSpPr/>
            <p:nvPr/>
          </p:nvSpPr>
          <p:spPr>
            <a:xfrm>
              <a:off x="7690571" y="4827977"/>
              <a:ext cx="156286" cy="179359"/>
            </a:xfrm>
            <a:custGeom>
              <a:avLst/>
              <a:gdLst>
                <a:gd name="connsiteX0" fmla="*/ 129939 w 156286"/>
                <a:gd name="connsiteY0" fmla="*/ 9186 h 179359"/>
                <a:gd name="connsiteX1" fmla="*/ 979 w 156286"/>
                <a:gd name="connsiteY1" fmla="*/ 173316 h 179359"/>
                <a:gd name="connsiteX2" fmla="*/ 1100 w 156286"/>
                <a:gd name="connsiteY2" fmla="*/ 179359 h 179359"/>
                <a:gd name="connsiteX3" fmla="*/ 156287 w 156286"/>
                <a:gd name="connsiteY3" fmla="*/ 0 h 179359"/>
                <a:gd name="connsiteX4" fmla="*/ 129818 w 156286"/>
                <a:gd name="connsiteY4" fmla="*/ 9186 h 17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86" h="179359">
                  <a:moveTo>
                    <a:pt x="129939" y="9186"/>
                  </a:moveTo>
                  <a:cubicBezTo>
                    <a:pt x="70354" y="33721"/>
                    <a:pt x="-9777" y="96690"/>
                    <a:pt x="979" y="173316"/>
                  </a:cubicBezTo>
                  <a:cubicBezTo>
                    <a:pt x="979" y="175371"/>
                    <a:pt x="979" y="177305"/>
                    <a:pt x="1100" y="179359"/>
                  </a:cubicBezTo>
                  <a:lnTo>
                    <a:pt x="156287" y="0"/>
                  </a:lnTo>
                  <a:cubicBezTo>
                    <a:pt x="147343" y="2538"/>
                    <a:pt x="138520" y="5560"/>
                    <a:pt x="129818" y="9186"/>
                  </a:cubicBezTo>
                  <a:close/>
                </a:path>
              </a:pathLst>
            </a:custGeom>
            <a:solidFill>
              <a:srgbClr val="161E31"/>
            </a:solidFill>
            <a:ln w="12077" cap="flat">
              <a:noFill/>
              <a:prstDash val="solid"/>
              <a:miter/>
            </a:ln>
          </p:spPr>
          <p:txBody>
            <a:bodyPr rtlCol="0" anchor="ctr"/>
            <a:lstStyle/>
            <a:p>
              <a:endParaRPr lang="en-ID"/>
            </a:p>
          </p:txBody>
        </p:sp>
        <p:sp>
          <p:nvSpPr>
            <p:cNvPr id="123" name="Freeform: Shape 122">
              <a:extLst>
                <a:ext uri="{FF2B5EF4-FFF2-40B4-BE49-F238E27FC236}">
                  <a16:creationId xmlns:a16="http://schemas.microsoft.com/office/drawing/2014/main" id="{037DB12E-17FB-4D49-B06A-09C5C9D4BDF2}"/>
                </a:ext>
              </a:extLst>
            </p:cNvPr>
            <p:cNvSpPr/>
            <p:nvPr/>
          </p:nvSpPr>
          <p:spPr>
            <a:xfrm>
              <a:off x="10458564" y="841829"/>
              <a:ext cx="5680" cy="3384"/>
            </a:xfrm>
            <a:custGeom>
              <a:avLst/>
              <a:gdLst>
                <a:gd name="connsiteX0" fmla="*/ 5681 w 5680"/>
                <a:gd name="connsiteY0" fmla="*/ 2296 h 3384"/>
                <a:gd name="connsiteX1" fmla="*/ 5681 w 5680"/>
                <a:gd name="connsiteY1" fmla="*/ 0 h 3384"/>
                <a:gd name="connsiteX2" fmla="*/ 0 w 5680"/>
                <a:gd name="connsiteY2" fmla="*/ 3384 h 3384"/>
                <a:gd name="connsiteX3" fmla="*/ 5681 w 5680"/>
                <a:gd name="connsiteY3" fmla="*/ 2296 h 3384"/>
              </a:gdLst>
              <a:ahLst/>
              <a:cxnLst>
                <a:cxn ang="0">
                  <a:pos x="connsiteX0" y="connsiteY0"/>
                </a:cxn>
                <a:cxn ang="0">
                  <a:pos x="connsiteX1" y="connsiteY1"/>
                </a:cxn>
                <a:cxn ang="0">
                  <a:pos x="connsiteX2" y="connsiteY2"/>
                </a:cxn>
                <a:cxn ang="0">
                  <a:pos x="connsiteX3" y="connsiteY3"/>
                </a:cxn>
              </a:cxnLst>
              <a:rect l="l" t="t" r="r" b="b"/>
              <a:pathLst>
                <a:path w="5680" h="3384">
                  <a:moveTo>
                    <a:pt x="5681" y="2296"/>
                  </a:moveTo>
                  <a:lnTo>
                    <a:pt x="5681" y="0"/>
                  </a:lnTo>
                  <a:cubicBezTo>
                    <a:pt x="5681" y="0"/>
                    <a:pt x="0" y="3384"/>
                    <a:pt x="0" y="3384"/>
                  </a:cubicBezTo>
                  <a:cubicBezTo>
                    <a:pt x="1934" y="3022"/>
                    <a:pt x="3747" y="2659"/>
                    <a:pt x="5681" y="2296"/>
                  </a:cubicBezTo>
                  <a:close/>
                </a:path>
              </a:pathLst>
            </a:custGeom>
            <a:solidFill>
              <a:srgbClr val="161E31"/>
            </a:solidFill>
            <a:ln w="12077" cap="flat">
              <a:noFill/>
              <a:prstDash val="solid"/>
              <a:miter/>
            </a:ln>
          </p:spPr>
          <p:txBody>
            <a:bodyPr rtlCol="0" anchor="ctr"/>
            <a:lstStyle/>
            <a:p>
              <a:endParaRPr lang="en-ID"/>
            </a:p>
          </p:txBody>
        </p:sp>
        <p:sp>
          <p:nvSpPr>
            <p:cNvPr id="124" name="Freeform: Shape 123">
              <a:extLst>
                <a:ext uri="{FF2B5EF4-FFF2-40B4-BE49-F238E27FC236}">
                  <a16:creationId xmlns:a16="http://schemas.microsoft.com/office/drawing/2014/main" id="{1DEA68ED-1658-4FAB-A31A-9173E93C46F7}"/>
                </a:ext>
              </a:extLst>
            </p:cNvPr>
            <p:cNvSpPr/>
            <p:nvPr/>
          </p:nvSpPr>
          <p:spPr>
            <a:xfrm>
              <a:off x="9331163" y="2800276"/>
              <a:ext cx="74474" cy="67200"/>
            </a:xfrm>
            <a:custGeom>
              <a:avLst/>
              <a:gdLst>
                <a:gd name="connsiteX0" fmla="*/ 21030 w 74474"/>
                <a:gd name="connsiteY0" fmla="*/ 0 h 67200"/>
                <a:gd name="connsiteX1" fmla="*/ 0 w 74474"/>
                <a:gd name="connsiteY1" fmla="*/ 17767 h 67200"/>
                <a:gd name="connsiteX2" fmla="*/ 52454 w 74474"/>
                <a:gd name="connsiteY2" fmla="*/ 67199 h 67200"/>
                <a:gd name="connsiteX3" fmla="*/ 74451 w 74474"/>
                <a:gd name="connsiteY3" fmla="*/ 46049 h 67200"/>
                <a:gd name="connsiteX4" fmla="*/ 20909 w 74474"/>
                <a:gd name="connsiteY4" fmla="*/ 0 h 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4" h="67200">
                  <a:moveTo>
                    <a:pt x="21030" y="0"/>
                  </a:moveTo>
                  <a:cubicBezTo>
                    <a:pt x="9306" y="242"/>
                    <a:pt x="0" y="3384"/>
                    <a:pt x="0" y="17767"/>
                  </a:cubicBezTo>
                  <a:cubicBezTo>
                    <a:pt x="0" y="36380"/>
                    <a:pt x="32995" y="67441"/>
                    <a:pt x="52454" y="67199"/>
                  </a:cubicBezTo>
                  <a:cubicBezTo>
                    <a:pt x="66353" y="66958"/>
                    <a:pt x="73846" y="59585"/>
                    <a:pt x="74451" y="46049"/>
                  </a:cubicBezTo>
                  <a:cubicBezTo>
                    <a:pt x="75418" y="25139"/>
                    <a:pt x="45927" y="0"/>
                    <a:pt x="20909" y="0"/>
                  </a:cubicBezTo>
                  <a:close/>
                </a:path>
              </a:pathLst>
            </a:custGeom>
            <a:solidFill>
              <a:srgbClr val="161E31"/>
            </a:solidFill>
            <a:ln w="12077" cap="flat">
              <a:noFill/>
              <a:prstDash val="solid"/>
              <a:miter/>
            </a:ln>
          </p:spPr>
          <p:txBody>
            <a:bodyPr rtlCol="0" anchor="ctr"/>
            <a:lstStyle/>
            <a:p>
              <a:endParaRPr lang="en-ID"/>
            </a:p>
          </p:txBody>
        </p:sp>
        <p:sp>
          <p:nvSpPr>
            <p:cNvPr id="125" name="Freeform: Shape 124">
              <a:extLst>
                <a:ext uri="{FF2B5EF4-FFF2-40B4-BE49-F238E27FC236}">
                  <a16:creationId xmlns:a16="http://schemas.microsoft.com/office/drawing/2014/main" id="{A3DE4B53-D940-4504-9F81-CA06755B0CC5}"/>
                </a:ext>
              </a:extLst>
            </p:cNvPr>
            <p:cNvSpPr/>
            <p:nvPr/>
          </p:nvSpPr>
          <p:spPr>
            <a:xfrm>
              <a:off x="6051816" y="2692074"/>
              <a:ext cx="3505480" cy="2204915"/>
            </a:xfrm>
            <a:custGeom>
              <a:avLst/>
              <a:gdLst>
                <a:gd name="connsiteX0" fmla="*/ 3437073 w 3505480"/>
                <a:gd name="connsiteY0" fmla="*/ 66747 h 2204915"/>
                <a:gd name="connsiteX1" fmla="*/ 3240672 w 3505480"/>
                <a:gd name="connsiteY1" fmla="*/ 3173 h 2204915"/>
                <a:gd name="connsiteX2" fmla="*/ 3095275 w 3505480"/>
                <a:gd name="connsiteY2" fmla="*/ 59253 h 2204915"/>
                <a:gd name="connsiteX3" fmla="*/ 3077750 w 3505480"/>
                <a:gd name="connsiteY3" fmla="*/ 80525 h 2204915"/>
                <a:gd name="connsiteX4" fmla="*/ 3101076 w 3505480"/>
                <a:gd name="connsiteY4" fmla="*/ 98533 h 2204915"/>
                <a:gd name="connsiteX5" fmla="*/ 3261581 w 3505480"/>
                <a:gd name="connsiteY5" fmla="*/ 212869 h 2204915"/>
                <a:gd name="connsiteX6" fmla="*/ 3269558 w 3505480"/>
                <a:gd name="connsiteY6" fmla="*/ 325995 h 2204915"/>
                <a:gd name="connsiteX7" fmla="*/ 3128270 w 3505480"/>
                <a:gd name="connsiteY7" fmla="*/ 485654 h 2204915"/>
                <a:gd name="connsiteX8" fmla="*/ 2896336 w 3505480"/>
                <a:gd name="connsiteY8" fmla="*/ 630326 h 2204915"/>
                <a:gd name="connsiteX9" fmla="*/ 2313661 w 3505480"/>
                <a:gd name="connsiteY9" fmla="*/ 943358 h 2204915"/>
                <a:gd name="connsiteX10" fmla="*/ 2162462 w 3505480"/>
                <a:gd name="connsiteY10" fmla="*/ 958104 h 2204915"/>
                <a:gd name="connsiteX11" fmla="*/ 1832509 w 3505480"/>
                <a:gd name="connsiteY11" fmla="*/ 939249 h 2204915"/>
                <a:gd name="connsiteX12" fmla="*/ 1522740 w 3505480"/>
                <a:gd name="connsiteY12" fmla="*/ 950489 h 2204915"/>
                <a:gd name="connsiteX13" fmla="*/ 1109150 w 3505480"/>
                <a:gd name="connsiteY13" fmla="*/ 901419 h 2204915"/>
                <a:gd name="connsiteX14" fmla="*/ 899938 w 3505480"/>
                <a:gd name="connsiteY14" fmla="*/ 889212 h 2204915"/>
                <a:gd name="connsiteX15" fmla="*/ 831168 w 3505480"/>
                <a:gd name="connsiteY15" fmla="*/ 883894 h 2204915"/>
                <a:gd name="connsiteX16" fmla="*/ 680815 w 3505480"/>
                <a:gd name="connsiteY16" fmla="*/ 961488 h 2204915"/>
                <a:gd name="connsiteX17" fmla="*/ 600926 w 3505480"/>
                <a:gd name="connsiteY17" fmla="*/ 1157163 h 2204915"/>
                <a:gd name="connsiteX18" fmla="*/ 358839 w 3505480"/>
                <a:gd name="connsiteY18" fmla="*/ 1583927 h 2204915"/>
                <a:gd name="connsiteX19" fmla="*/ 79648 w 3505480"/>
                <a:gd name="connsiteY19" fmla="*/ 1957149 h 2204915"/>
                <a:gd name="connsiteX20" fmla="*/ 0 w 3505480"/>
                <a:gd name="connsiteY20" fmla="*/ 2190654 h 2204915"/>
                <a:gd name="connsiteX21" fmla="*/ 17283 w 3505480"/>
                <a:gd name="connsiteY21" fmla="*/ 2204916 h 2204915"/>
                <a:gd name="connsiteX22" fmla="*/ 36742 w 3505480"/>
                <a:gd name="connsiteY22" fmla="*/ 2130948 h 2204915"/>
                <a:gd name="connsiteX23" fmla="*/ 232418 w 3505480"/>
                <a:gd name="connsiteY23" fmla="*/ 1771867 h 2204915"/>
                <a:gd name="connsiteX24" fmla="*/ 448519 w 3505480"/>
                <a:gd name="connsiteY24" fmla="*/ 1541262 h 2204915"/>
                <a:gd name="connsiteX25" fmla="*/ 661115 w 3505480"/>
                <a:gd name="connsiteY25" fmla="*/ 1196806 h 2204915"/>
                <a:gd name="connsiteX26" fmla="*/ 732303 w 3505480"/>
                <a:gd name="connsiteY26" fmla="*/ 1064583 h 2204915"/>
                <a:gd name="connsiteX27" fmla="*/ 893291 w 3505480"/>
                <a:gd name="connsiteY27" fmla="*/ 1012491 h 2204915"/>
                <a:gd name="connsiteX28" fmla="*/ 1173328 w 3505480"/>
                <a:gd name="connsiteY28" fmla="*/ 1037631 h 2204915"/>
                <a:gd name="connsiteX29" fmla="*/ 1830696 w 3505480"/>
                <a:gd name="connsiteY29" fmla="*/ 1063495 h 2204915"/>
                <a:gd name="connsiteX30" fmla="*/ 1968358 w 3505480"/>
                <a:gd name="connsiteY30" fmla="*/ 1054672 h 2204915"/>
                <a:gd name="connsiteX31" fmla="*/ 2123666 w 3505480"/>
                <a:gd name="connsiteY31" fmla="*/ 1071110 h 2204915"/>
                <a:gd name="connsiteX32" fmla="*/ 2232925 w 3505480"/>
                <a:gd name="connsiteY32" fmla="*/ 1093348 h 2204915"/>
                <a:gd name="connsiteX33" fmla="*/ 2313419 w 3505480"/>
                <a:gd name="connsiteY33" fmla="*/ 1068088 h 2204915"/>
                <a:gd name="connsiteX34" fmla="*/ 2848596 w 3505480"/>
                <a:gd name="connsiteY34" fmla="*/ 698492 h 2204915"/>
                <a:gd name="connsiteX35" fmla="*/ 3222301 w 3505480"/>
                <a:gd name="connsiteY35" fmla="*/ 480699 h 2204915"/>
                <a:gd name="connsiteX36" fmla="*/ 3240793 w 3505480"/>
                <a:gd name="connsiteY36" fmla="*/ 465712 h 2204915"/>
                <a:gd name="connsiteX37" fmla="*/ 3505480 w 3505480"/>
                <a:gd name="connsiteY37" fmla="*/ 159810 h 2204915"/>
                <a:gd name="connsiteX38" fmla="*/ 3437073 w 3505480"/>
                <a:gd name="connsiteY38" fmla="*/ 66626 h 2204915"/>
                <a:gd name="connsiteX39" fmla="*/ 3339779 w 3505480"/>
                <a:gd name="connsiteY39" fmla="*/ 213231 h 2204915"/>
                <a:gd name="connsiteX40" fmla="*/ 3245023 w 3505480"/>
                <a:gd name="connsiteY40" fmla="*/ 121618 h 2204915"/>
                <a:gd name="connsiteX41" fmla="*/ 3278864 w 3505480"/>
                <a:gd name="connsiteY41" fmla="*/ 70010 h 2204915"/>
                <a:gd name="connsiteX42" fmla="*/ 3394650 w 3505480"/>
                <a:gd name="connsiteY42" fmla="*/ 177094 h 2204915"/>
                <a:gd name="connsiteX43" fmla="*/ 3339779 w 3505480"/>
                <a:gd name="connsiteY43" fmla="*/ 213352 h 220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05480" h="2204915">
                  <a:moveTo>
                    <a:pt x="3437073" y="66747"/>
                  </a:moveTo>
                  <a:cubicBezTo>
                    <a:pt x="3381718" y="11029"/>
                    <a:pt x="3316573" y="-8309"/>
                    <a:pt x="3240672" y="3173"/>
                  </a:cubicBezTo>
                  <a:cubicBezTo>
                    <a:pt x="3188218" y="11150"/>
                    <a:pt x="3140598" y="32422"/>
                    <a:pt x="3095275" y="59253"/>
                  </a:cubicBezTo>
                  <a:cubicBezTo>
                    <a:pt x="3087177" y="64088"/>
                    <a:pt x="3076783" y="68680"/>
                    <a:pt x="3077750" y="80525"/>
                  </a:cubicBezTo>
                  <a:cubicBezTo>
                    <a:pt x="3078838" y="94303"/>
                    <a:pt x="3091287" y="96116"/>
                    <a:pt x="3101076" y="98533"/>
                  </a:cubicBezTo>
                  <a:cubicBezTo>
                    <a:pt x="3169847" y="115333"/>
                    <a:pt x="3222301" y="154371"/>
                    <a:pt x="3261581" y="212869"/>
                  </a:cubicBezTo>
                  <a:cubicBezTo>
                    <a:pt x="3286237" y="249611"/>
                    <a:pt x="3288412" y="286715"/>
                    <a:pt x="3269558" y="325995"/>
                  </a:cubicBezTo>
                  <a:cubicBezTo>
                    <a:pt x="3237409" y="392469"/>
                    <a:pt x="3185075" y="441056"/>
                    <a:pt x="3128270" y="485654"/>
                  </a:cubicBezTo>
                  <a:cubicBezTo>
                    <a:pt x="3056236" y="542217"/>
                    <a:pt x="2978160" y="589595"/>
                    <a:pt x="2896336" y="630326"/>
                  </a:cubicBezTo>
                  <a:cubicBezTo>
                    <a:pt x="2698968" y="728828"/>
                    <a:pt x="2502205" y="828540"/>
                    <a:pt x="2313661" y="943358"/>
                  </a:cubicBezTo>
                  <a:cubicBezTo>
                    <a:pt x="2264470" y="973332"/>
                    <a:pt x="2216125" y="980946"/>
                    <a:pt x="2162462" y="958104"/>
                  </a:cubicBezTo>
                  <a:cubicBezTo>
                    <a:pt x="2054895" y="912418"/>
                    <a:pt x="1943823" y="925592"/>
                    <a:pt x="1832509" y="939249"/>
                  </a:cubicBezTo>
                  <a:cubicBezTo>
                    <a:pt x="1729535" y="951819"/>
                    <a:pt x="1626439" y="951698"/>
                    <a:pt x="1522740" y="950489"/>
                  </a:cubicBezTo>
                  <a:cubicBezTo>
                    <a:pt x="1382419" y="948918"/>
                    <a:pt x="1247175" y="915560"/>
                    <a:pt x="1109150" y="901419"/>
                  </a:cubicBezTo>
                  <a:cubicBezTo>
                    <a:pt x="1039775" y="894288"/>
                    <a:pt x="969676" y="893201"/>
                    <a:pt x="899938" y="889212"/>
                  </a:cubicBezTo>
                  <a:cubicBezTo>
                    <a:pt x="876974" y="887883"/>
                    <a:pt x="854132" y="885949"/>
                    <a:pt x="831168" y="883894"/>
                  </a:cubicBezTo>
                  <a:cubicBezTo>
                    <a:pt x="764573" y="877972"/>
                    <a:pt x="717799" y="910001"/>
                    <a:pt x="680815" y="961488"/>
                  </a:cubicBezTo>
                  <a:cubicBezTo>
                    <a:pt x="638514" y="1020347"/>
                    <a:pt x="616275" y="1088151"/>
                    <a:pt x="600926" y="1157163"/>
                  </a:cubicBezTo>
                  <a:cubicBezTo>
                    <a:pt x="563700" y="1324799"/>
                    <a:pt x="472933" y="1460285"/>
                    <a:pt x="358839" y="1583927"/>
                  </a:cubicBezTo>
                  <a:cubicBezTo>
                    <a:pt x="252964" y="1698625"/>
                    <a:pt x="151077" y="1816344"/>
                    <a:pt x="79648" y="1957149"/>
                  </a:cubicBezTo>
                  <a:cubicBezTo>
                    <a:pt x="41818" y="2031721"/>
                    <a:pt x="18975" y="2110643"/>
                    <a:pt x="0" y="2190654"/>
                  </a:cubicBezTo>
                  <a:lnTo>
                    <a:pt x="17283" y="2204916"/>
                  </a:lnTo>
                  <a:cubicBezTo>
                    <a:pt x="23447" y="2180139"/>
                    <a:pt x="29853" y="2155483"/>
                    <a:pt x="36742" y="2130948"/>
                  </a:cubicBezTo>
                  <a:cubicBezTo>
                    <a:pt x="74693" y="1996308"/>
                    <a:pt x="145034" y="1879555"/>
                    <a:pt x="232418" y="1771867"/>
                  </a:cubicBezTo>
                  <a:cubicBezTo>
                    <a:pt x="299012" y="1689802"/>
                    <a:pt x="375760" y="1617285"/>
                    <a:pt x="448519" y="1541262"/>
                  </a:cubicBezTo>
                  <a:cubicBezTo>
                    <a:pt x="544362" y="1441310"/>
                    <a:pt x="622439" y="1331930"/>
                    <a:pt x="661115" y="1196806"/>
                  </a:cubicBezTo>
                  <a:cubicBezTo>
                    <a:pt x="675014" y="1148219"/>
                    <a:pt x="697978" y="1103380"/>
                    <a:pt x="732303" y="1064583"/>
                  </a:cubicBezTo>
                  <a:cubicBezTo>
                    <a:pt x="776176" y="1015030"/>
                    <a:pt x="834794" y="1010316"/>
                    <a:pt x="893291" y="1012491"/>
                  </a:cubicBezTo>
                  <a:cubicBezTo>
                    <a:pt x="986959" y="1015996"/>
                    <a:pt x="1080748" y="1020952"/>
                    <a:pt x="1173328" y="1037631"/>
                  </a:cubicBezTo>
                  <a:cubicBezTo>
                    <a:pt x="1391242" y="1076911"/>
                    <a:pt x="1611332" y="1062045"/>
                    <a:pt x="1830696" y="1063495"/>
                  </a:cubicBezTo>
                  <a:cubicBezTo>
                    <a:pt x="1876503" y="1063737"/>
                    <a:pt x="1922430" y="1056364"/>
                    <a:pt x="1968358" y="1054672"/>
                  </a:cubicBezTo>
                  <a:cubicBezTo>
                    <a:pt x="2020691" y="1052739"/>
                    <a:pt x="2072662" y="1059023"/>
                    <a:pt x="2123666" y="1071110"/>
                  </a:cubicBezTo>
                  <a:cubicBezTo>
                    <a:pt x="2159924" y="1079691"/>
                    <a:pt x="2195941" y="1088635"/>
                    <a:pt x="2232925" y="1093348"/>
                  </a:cubicBezTo>
                  <a:cubicBezTo>
                    <a:pt x="2264107" y="1097337"/>
                    <a:pt x="2292268" y="1090447"/>
                    <a:pt x="2313419" y="1068088"/>
                  </a:cubicBezTo>
                  <a:cubicBezTo>
                    <a:pt x="2466068" y="907462"/>
                    <a:pt x="2653041" y="797115"/>
                    <a:pt x="2848596" y="698492"/>
                  </a:cubicBezTo>
                  <a:cubicBezTo>
                    <a:pt x="2977434" y="633589"/>
                    <a:pt x="3107482" y="570258"/>
                    <a:pt x="3222301" y="480699"/>
                  </a:cubicBezTo>
                  <a:cubicBezTo>
                    <a:pt x="3228586" y="475743"/>
                    <a:pt x="3234629" y="470667"/>
                    <a:pt x="3240793" y="465712"/>
                  </a:cubicBezTo>
                  <a:lnTo>
                    <a:pt x="3505480" y="159810"/>
                  </a:lnTo>
                  <a:cubicBezTo>
                    <a:pt x="3486989" y="125969"/>
                    <a:pt x="3464992" y="94666"/>
                    <a:pt x="3437073" y="66626"/>
                  </a:cubicBezTo>
                  <a:close/>
                  <a:moveTo>
                    <a:pt x="3339779" y="213231"/>
                  </a:moveTo>
                  <a:cubicBezTo>
                    <a:pt x="3295181" y="196190"/>
                    <a:pt x="3265569" y="163074"/>
                    <a:pt x="3245023" y="121618"/>
                  </a:cubicBezTo>
                  <a:cubicBezTo>
                    <a:pt x="3227860" y="86930"/>
                    <a:pt x="3239826" y="69768"/>
                    <a:pt x="3278864" y="70010"/>
                  </a:cubicBezTo>
                  <a:cubicBezTo>
                    <a:pt x="3340504" y="70372"/>
                    <a:pt x="3398034" y="123552"/>
                    <a:pt x="3394650" y="177094"/>
                  </a:cubicBezTo>
                  <a:cubicBezTo>
                    <a:pt x="3392595" y="209001"/>
                    <a:pt x="3369390" y="224592"/>
                    <a:pt x="3339779" y="213352"/>
                  </a:cubicBezTo>
                  <a:close/>
                </a:path>
              </a:pathLst>
            </a:custGeom>
            <a:solidFill>
              <a:srgbClr val="161E31"/>
            </a:solidFill>
            <a:ln w="12077" cap="flat">
              <a:noFill/>
              <a:prstDash val="solid"/>
              <a:miter/>
            </a:ln>
          </p:spPr>
          <p:txBody>
            <a:bodyPr rtlCol="0" anchor="ctr"/>
            <a:lstStyle/>
            <a:p>
              <a:endParaRPr lang="en-ID"/>
            </a:p>
          </p:txBody>
        </p:sp>
        <p:sp>
          <p:nvSpPr>
            <p:cNvPr id="126" name="Freeform: Shape 125">
              <a:extLst>
                <a:ext uri="{FF2B5EF4-FFF2-40B4-BE49-F238E27FC236}">
                  <a16:creationId xmlns:a16="http://schemas.microsoft.com/office/drawing/2014/main" id="{77CAB0E2-5CC6-4F17-B2ED-5D2363D31DE7}"/>
                </a:ext>
              </a:extLst>
            </p:cNvPr>
            <p:cNvSpPr/>
            <p:nvPr/>
          </p:nvSpPr>
          <p:spPr>
            <a:xfrm>
              <a:off x="5921527" y="2282261"/>
              <a:ext cx="2169288" cy="2508248"/>
            </a:xfrm>
            <a:custGeom>
              <a:avLst/>
              <a:gdLst>
                <a:gd name="connsiteX0" fmla="*/ 2052115 w 2169288"/>
                <a:gd name="connsiteY0" fmla="*/ 85087 h 2508248"/>
                <a:gd name="connsiteX1" fmla="*/ 2046193 w 2169288"/>
                <a:gd name="connsiteY1" fmla="*/ 398361 h 2508248"/>
                <a:gd name="connsiteX2" fmla="*/ 1989871 w 2169288"/>
                <a:gd name="connsiteY2" fmla="*/ 534089 h 2508248"/>
                <a:gd name="connsiteX3" fmla="*/ 1861637 w 2169288"/>
                <a:gd name="connsiteY3" fmla="*/ 570469 h 2508248"/>
                <a:gd name="connsiteX4" fmla="*/ 1427017 w 2169288"/>
                <a:gd name="connsiteY4" fmla="*/ 535539 h 2508248"/>
                <a:gd name="connsiteX5" fmla="*/ 1348336 w 2169288"/>
                <a:gd name="connsiteY5" fmla="*/ 523332 h 2508248"/>
                <a:gd name="connsiteX6" fmla="*/ 1205236 w 2169288"/>
                <a:gd name="connsiteY6" fmla="*/ 551735 h 2508248"/>
                <a:gd name="connsiteX7" fmla="*/ 896675 w 2169288"/>
                <a:gd name="connsiteY7" fmla="*/ 733753 h 2508248"/>
                <a:gd name="connsiteX8" fmla="*/ 554394 w 2169288"/>
                <a:gd name="connsiteY8" fmla="*/ 1205719 h 2508248"/>
                <a:gd name="connsiteX9" fmla="*/ 475471 w 2169288"/>
                <a:gd name="connsiteY9" fmla="*/ 1495183 h 2508248"/>
                <a:gd name="connsiteX10" fmla="*/ 216706 w 2169288"/>
                <a:gd name="connsiteY10" fmla="*/ 2054412 h 2508248"/>
                <a:gd name="connsiteX11" fmla="*/ 4593 w 2169288"/>
                <a:gd name="connsiteY11" fmla="*/ 2471144 h 2508248"/>
                <a:gd name="connsiteX12" fmla="*/ 0 w 2169288"/>
                <a:gd name="connsiteY12" fmla="*/ 2492295 h 2508248"/>
                <a:gd name="connsiteX13" fmla="*/ 19217 w 2169288"/>
                <a:gd name="connsiteY13" fmla="*/ 2508248 h 2508248"/>
                <a:gd name="connsiteX14" fmla="*/ 165097 w 2169288"/>
                <a:gd name="connsiteY14" fmla="*/ 2168626 h 2508248"/>
                <a:gd name="connsiteX15" fmla="*/ 374310 w 2169288"/>
                <a:gd name="connsiteY15" fmla="*/ 1861033 h 2508248"/>
                <a:gd name="connsiteX16" fmla="*/ 486953 w 2169288"/>
                <a:gd name="connsiteY16" fmla="*/ 1558515 h 2508248"/>
                <a:gd name="connsiteX17" fmla="*/ 575061 w 2169288"/>
                <a:gd name="connsiteY17" fmla="*/ 1232913 h 2508248"/>
                <a:gd name="connsiteX18" fmla="*/ 692902 w 2169288"/>
                <a:gd name="connsiteY18" fmla="*/ 996023 h 2508248"/>
                <a:gd name="connsiteX19" fmla="*/ 967863 w 2169288"/>
                <a:gd name="connsiteY19" fmla="*/ 764452 h 2508248"/>
                <a:gd name="connsiteX20" fmla="*/ 1181547 w 2169288"/>
                <a:gd name="connsiteY20" fmla="*/ 657368 h 2508248"/>
                <a:gd name="connsiteX21" fmla="*/ 1344952 w 2169288"/>
                <a:gd name="connsiteY21" fmla="*/ 641898 h 2508248"/>
                <a:gd name="connsiteX22" fmla="*/ 1715877 w 2169288"/>
                <a:gd name="connsiteY22" fmla="*/ 687825 h 2508248"/>
                <a:gd name="connsiteX23" fmla="*/ 1878678 w 2169288"/>
                <a:gd name="connsiteY23" fmla="*/ 665104 h 2508248"/>
                <a:gd name="connsiteX24" fmla="*/ 2095505 w 2169288"/>
                <a:gd name="connsiteY24" fmla="*/ 627636 h 2508248"/>
                <a:gd name="connsiteX25" fmla="*/ 2166572 w 2169288"/>
                <a:gd name="connsiteY25" fmla="*/ 511730 h 2508248"/>
                <a:gd name="connsiteX26" fmla="*/ 2130071 w 2169288"/>
                <a:gd name="connsiteY26" fmla="*/ 99832 h 2508248"/>
                <a:gd name="connsiteX27" fmla="*/ 2117139 w 2169288"/>
                <a:gd name="connsiteY27" fmla="*/ 0 h 2508248"/>
                <a:gd name="connsiteX28" fmla="*/ 2048973 w 2169288"/>
                <a:gd name="connsiteY28" fmla="*/ 40489 h 2508248"/>
                <a:gd name="connsiteX29" fmla="*/ 2052115 w 2169288"/>
                <a:gd name="connsiteY29" fmla="*/ 85208 h 250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69288" h="2508248">
                  <a:moveTo>
                    <a:pt x="2052115" y="85087"/>
                  </a:moveTo>
                  <a:cubicBezTo>
                    <a:pt x="2052478" y="189632"/>
                    <a:pt x="2054774" y="294178"/>
                    <a:pt x="2046193" y="398361"/>
                  </a:cubicBezTo>
                  <a:cubicBezTo>
                    <a:pt x="2042084" y="449123"/>
                    <a:pt x="2033623" y="499039"/>
                    <a:pt x="1989871" y="534089"/>
                  </a:cubicBezTo>
                  <a:cubicBezTo>
                    <a:pt x="1952162" y="564305"/>
                    <a:pt x="1906235" y="565151"/>
                    <a:pt x="1861637" y="570469"/>
                  </a:cubicBezTo>
                  <a:cubicBezTo>
                    <a:pt x="1714427" y="587873"/>
                    <a:pt x="1570239" y="568172"/>
                    <a:pt x="1427017" y="535539"/>
                  </a:cubicBezTo>
                  <a:cubicBezTo>
                    <a:pt x="1401153" y="529617"/>
                    <a:pt x="1374684" y="525870"/>
                    <a:pt x="1348336" y="523332"/>
                  </a:cubicBezTo>
                  <a:cubicBezTo>
                    <a:pt x="1297937" y="518377"/>
                    <a:pt x="1251042" y="526475"/>
                    <a:pt x="1205236" y="551735"/>
                  </a:cubicBezTo>
                  <a:cubicBezTo>
                    <a:pt x="1100569" y="609386"/>
                    <a:pt x="993123" y="661961"/>
                    <a:pt x="896675" y="733753"/>
                  </a:cubicBezTo>
                  <a:cubicBezTo>
                    <a:pt x="733149" y="855461"/>
                    <a:pt x="619780" y="1012702"/>
                    <a:pt x="554394" y="1205719"/>
                  </a:cubicBezTo>
                  <a:cubicBezTo>
                    <a:pt x="522245" y="1300717"/>
                    <a:pt x="494325" y="1396923"/>
                    <a:pt x="475471" y="1495183"/>
                  </a:cubicBezTo>
                  <a:cubicBezTo>
                    <a:pt x="435466" y="1703429"/>
                    <a:pt x="342039" y="1885084"/>
                    <a:pt x="216706" y="2054412"/>
                  </a:cubicBezTo>
                  <a:cubicBezTo>
                    <a:pt x="123279" y="2180712"/>
                    <a:pt x="43148" y="2315836"/>
                    <a:pt x="4593" y="2471144"/>
                  </a:cubicBezTo>
                  <a:cubicBezTo>
                    <a:pt x="2901" y="2478154"/>
                    <a:pt x="1329" y="2485285"/>
                    <a:pt x="0" y="2492295"/>
                  </a:cubicBezTo>
                  <a:lnTo>
                    <a:pt x="19217" y="2508248"/>
                  </a:lnTo>
                  <a:cubicBezTo>
                    <a:pt x="42060" y="2385332"/>
                    <a:pt x="98865" y="2275106"/>
                    <a:pt x="165097" y="2168626"/>
                  </a:cubicBezTo>
                  <a:cubicBezTo>
                    <a:pt x="230725" y="2063356"/>
                    <a:pt x="308319" y="1966182"/>
                    <a:pt x="374310" y="1861033"/>
                  </a:cubicBezTo>
                  <a:cubicBezTo>
                    <a:pt x="432807" y="1767606"/>
                    <a:pt x="460001" y="1663182"/>
                    <a:pt x="486953" y="1558515"/>
                  </a:cubicBezTo>
                  <a:cubicBezTo>
                    <a:pt x="515114" y="1449618"/>
                    <a:pt x="535419" y="1338667"/>
                    <a:pt x="575061" y="1232913"/>
                  </a:cubicBezTo>
                  <a:cubicBezTo>
                    <a:pt x="606123" y="1149881"/>
                    <a:pt x="636217" y="1066123"/>
                    <a:pt x="692902" y="996023"/>
                  </a:cubicBezTo>
                  <a:cubicBezTo>
                    <a:pt x="769528" y="901147"/>
                    <a:pt x="863317" y="825971"/>
                    <a:pt x="967863" y="764452"/>
                  </a:cubicBezTo>
                  <a:cubicBezTo>
                    <a:pt x="1036633" y="723963"/>
                    <a:pt x="1108546" y="689518"/>
                    <a:pt x="1181547" y="657368"/>
                  </a:cubicBezTo>
                  <a:cubicBezTo>
                    <a:pt x="1234726" y="633921"/>
                    <a:pt x="1288389" y="629208"/>
                    <a:pt x="1344952" y="641898"/>
                  </a:cubicBezTo>
                  <a:cubicBezTo>
                    <a:pt x="1467023" y="669213"/>
                    <a:pt x="1590543" y="685166"/>
                    <a:pt x="1715877" y="687825"/>
                  </a:cubicBezTo>
                  <a:cubicBezTo>
                    <a:pt x="1771595" y="689034"/>
                    <a:pt x="1824532" y="672839"/>
                    <a:pt x="1878678" y="665104"/>
                  </a:cubicBezTo>
                  <a:cubicBezTo>
                    <a:pt x="1951316" y="654830"/>
                    <a:pt x="2025284" y="651688"/>
                    <a:pt x="2095505" y="627636"/>
                  </a:cubicBezTo>
                  <a:cubicBezTo>
                    <a:pt x="2152914" y="608057"/>
                    <a:pt x="2178054" y="571073"/>
                    <a:pt x="2166572" y="511730"/>
                  </a:cubicBezTo>
                  <a:cubicBezTo>
                    <a:pt x="2140224" y="375518"/>
                    <a:pt x="2127896" y="238702"/>
                    <a:pt x="2130071" y="99832"/>
                  </a:cubicBezTo>
                  <a:cubicBezTo>
                    <a:pt x="2130555" y="65991"/>
                    <a:pt x="2125116" y="32754"/>
                    <a:pt x="2117139" y="0"/>
                  </a:cubicBezTo>
                  <a:lnTo>
                    <a:pt x="2048973" y="40489"/>
                  </a:lnTo>
                  <a:cubicBezTo>
                    <a:pt x="2050786" y="55234"/>
                    <a:pt x="2052115" y="70100"/>
                    <a:pt x="2052115" y="85208"/>
                  </a:cubicBezTo>
                  <a:close/>
                </a:path>
              </a:pathLst>
            </a:custGeom>
            <a:solidFill>
              <a:srgbClr val="161E31"/>
            </a:solidFill>
            <a:ln w="12077" cap="flat">
              <a:noFill/>
              <a:prstDash val="solid"/>
              <a:miter/>
            </a:ln>
          </p:spPr>
          <p:txBody>
            <a:bodyPr rtlCol="0" anchor="ctr"/>
            <a:lstStyle/>
            <a:p>
              <a:endParaRPr lang="en-ID"/>
            </a:p>
          </p:txBody>
        </p:sp>
        <p:sp>
          <p:nvSpPr>
            <p:cNvPr id="127" name="Freeform: Shape 126">
              <a:extLst>
                <a:ext uri="{FF2B5EF4-FFF2-40B4-BE49-F238E27FC236}">
                  <a16:creationId xmlns:a16="http://schemas.microsoft.com/office/drawing/2014/main" id="{16CDC24F-6FCC-47C8-87B2-BEC9EAAAB8AE}"/>
                </a:ext>
              </a:extLst>
            </p:cNvPr>
            <p:cNvSpPr/>
            <p:nvPr/>
          </p:nvSpPr>
          <p:spPr>
            <a:xfrm>
              <a:off x="5976640" y="1688679"/>
              <a:ext cx="3763399" cy="3145944"/>
            </a:xfrm>
            <a:custGeom>
              <a:avLst/>
              <a:gdLst>
                <a:gd name="connsiteX0" fmla="*/ 3098417 w 3763399"/>
                <a:gd name="connsiteY0" fmla="*/ 1393688 h 3145944"/>
                <a:gd name="connsiteX1" fmla="*/ 2579920 w 3763399"/>
                <a:gd name="connsiteY1" fmla="*/ 1612569 h 3145944"/>
                <a:gd name="connsiteX2" fmla="*/ 2445400 w 3763399"/>
                <a:gd name="connsiteY2" fmla="*/ 1605559 h 3145944"/>
                <a:gd name="connsiteX3" fmla="*/ 2346656 w 3763399"/>
                <a:gd name="connsiteY3" fmla="*/ 1536064 h 3145944"/>
                <a:gd name="connsiteX4" fmla="*/ 2296740 w 3763399"/>
                <a:gd name="connsiteY4" fmla="*/ 1460888 h 3145944"/>
                <a:gd name="connsiteX5" fmla="*/ 2066015 w 3763399"/>
                <a:gd name="connsiteY5" fmla="*/ 1383899 h 3145944"/>
                <a:gd name="connsiteX6" fmla="*/ 1747181 w 3763399"/>
                <a:gd name="connsiteY6" fmla="*/ 1453032 h 3145944"/>
                <a:gd name="connsiteX7" fmla="*/ 1550055 w 3763399"/>
                <a:gd name="connsiteY7" fmla="*/ 1458591 h 3145944"/>
                <a:gd name="connsiteX8" fmla="*/ 1344227 w 3763399"/>
                <a:gd name="connsiteY8" fmla="*/ 1440462 h 3145944"/>
                <a:gd name="connsiteX9" fmla="*/ 1129939 w 3763399"/>
                <a:gd name="connsiteY9" fmla="*/ 1427409 h 3145944"/>
                <a:gd name="connsiteX10" fmla="*/ 967258 w 3763399"/>
                <a:gd name="connsiteY10" fmla="*/ 1459196 h 3145944"/>
                <a:gd name="connsiteX11" fmla="*/ 711756 w 3763399"/>
                <a:gd name="connsiteY11" fmla="*/ 1608581 h 3145944"/>
                <a:gd name="connsiteX12" fmla="*/ 612649 w 3763399"/>
                <a:gd name="connsiteY12" fmla="*/ 1751561 h 3145944"/>
                <a:gd name="connsiteX13" fmla="*/ 499643 w 3763399"/>
                <a:gd name="connsiteY13" fmla="*/ 2107741 h 3145944"/>
                <a:gd name="connsiteX14" fmla="*/ 279916 w 3763399"/>
                <a:gd name="connsiteY14" fmla="*/ 2594090 h 3145944"/>
                <a:gd name="connsiteX15" fmla="*/ 72759 w 3763399"/>
                <a:gd name="connsiteY15" fmla="*/ 2911957 h 3145944"/>
                <a:gd name="connsiteX16" fmla="*/ 0 w 3763399"/>
                <a:gd name="connsiteY16" fmla="*/ 3131683 h 3145944"/>
                <a:gd name="connsiteX17" fmla="*/ 17283 w 3763399"/>
                <a:gd name="connsiteY17" fmla="*/ 3145945 h 3145944"/>
                <a:gd name="connsiteX18" fmla="*/ 18854 w 3763399"/>
                <a:gd name="connsiteY18" fmla="*/ 3137485 h 3145944"/>
                <a:gd name="connsiteX19" fmla="*/ 200993 w 3763399"/>
                <a:gd name="connsiteY19" fmla="*/ 2739607 h 3145944"/>
                <a:gd name="connsiteX20" fmla="*/ 343127 w 3763399"/>
                <a:gd name="connsiteY20" fmla="*/ 2550579 h 3145944"/>
                <a:gd name="connsiteX21" fmla="*/ 529013 w 3763399"/>
                <a:gd name="connsiteY21" fmla="*/ 2140978 h 3145944"/>
                <a:gd name="connsiteX22" fmla="*/ 632592 w 3763399"/>
                <a:gd name="connsiteY22" fmla="*/ 1803894 h 3145944"/>
                <a:gd name="connsiteX23" fmla="*/ 928462 w 3763399"/>
                <a:gd name="connsiteY23" fmla="*/ 1556973 h 3145944"/>
                <a:gd name="connsiteX24" fmla="*/ 1083648 w 3763399"/>
                <a:gd name="connsiteY24" fmla="*/ 1559390 h 3145944"/>
                <a:gd name="connsiteX25" fmla="*/ 1273643 w 3763399"/>
                <a:gd name="connsiteY25" fmla="*/ 1569422 h 3145944"/>
                <a:gd name="connsiteX26" fmla="*/ 1522136 w 3763399"/>
                <a:gd name="connsiteY26" fmla="*/ 1584167 h 3145944"/>
                <a:gd name="connsiteX27" fmla="*/ 1849067 w 3763399"/>
                <a:gd name="connsiteY27" fmla="*/ 1558423 h 3145944"/>
                <a:gd name="connsiteX28" fmla="*/ 2132247 w 3763399"/>
                <a:gd name="connsiteY28" fmla="*/ 1503914 h 3145944"/>
                <a:gd name="connsiteX29" fmla="*/ 2281874 w 3763399"/>
                <a:gd name="connsiteY29" fmla="*/ 1582475 h 3145944"/>
                <a:gd name="connsiteX30" fmla="*/ 2452410 w 3763399"/>
                <a:gd name="connsiteY30" fmla="*/ 1670341 h 3145944"/>
                <a:gd name="connsiteX31" fmla="*/ 2867087 w 3763399"/>
                <a:gd name="connsiteY31" fmla="*/ 1568334 h 3145944"/>
                <a:gd name="connsiteX32" fmla="*/ 3167913 w 3763399"/>
                <a:gd name="connsiteY32" fmla="*/ 1367461 h 3145944"/>
                <a:gd name="connsiteX33" fmla="*/ 3226894 w 3763399"/>
                <a:gd name="connsiteY33" fmla="*/ 1282737 h 3145944"/>
                <a:gd name="connsiteX34" fmla="*/ 3194382 w 3763399"/>
                <a:gd name="connsiteY34" fmla="*/ 1201760 h 3145944"/>
                <a:gd name="connsiteX35" fmla="*/ 3055028 w 3763399"/>
                <a:gd name="connsiteY35" fmla="*/ 1193783 h 3145944"/>
                <a:gd name="connsiteX36" fmla="*/ 2817776 w 3763399"/>
                <a:gd name="connsiteY36" fmla="*/ 1221218 h 3145944"/>
                <a:gd name="connsiteX37" fmla="*/ 2411559 w 3763399"/>
                <a:gd name="connsiteY37" fmla="*/ 1115947 h 3145944"/>
                <a:gd name="connsiteX38" fmla="*/ 2289126 w 3763399"/>
                <a:gd name="connsiteY38" fmla="*/ 871202 h 3145944"/>
                <a:gd name="connsiteX39" fmla="*/ 2293114 w 3763399"/>
                <a:gd name="connsiteY39" fmla="*/ 629599 h 3145944"/>
                <a:gd name="connsiteX40" fmla="*/ 2375663 w 3763399"/>
                <a:gd name="connsiteY40" fmla="*/ 521548 h 3145944"/>
                <a:gd name="connsiteX41" fmla="*/ 2710450 w 3763399"/>
                <a:gd name="connsiteY41" fmla="*/ 309919 h 3145944"/>
                <a:gd name="connsiteX42" fmla="*/ 3092132 w 3763399"/>
                <a:gd name="connsiteY42" fmla="*/ 65536 h 3145944"/>
                <a:gd name="connsiteX43" fmla="*/ 3092132 w 3763399"/>
                <a:gd name="connsiteY43" fmla="*/ 65536 h 3145944"/>
                <a:gd name="connsiteX44" fmla="*/ 3196195 w 3763399"/>
                <a:gd name="connsiteY44" fmla="*/ 32178 h 3145944"/>
                <a:gd name="connsiteX45" fmla="*/ 3231003 w 3763399"/>
                <a:gd name="connsiteY45" fmla="*/ 78589 h 3145944"/>
                <a:gd name="connsiteX46" fmla="*/ 3217104 w 3763399"/>
                <a:gd name="connsiteY46" fmla="*/ 191716 h 3145944"/>
                <a:gd name="connsiteX47" fmla="*/ 3244298 w 3763399"/>
                <a:gd name="connsiteY47" fmla="*/ 376756 h 3145944"/>
                <a:gd name="connsiteX48" fmla="*/ 3263273 w 3763399"/>
                <a:gd name="connsiteY48" fmla="*/ 624523 h 3145944"/>
                <a:gd name="connsiteX49" fmla="*/ 3151476 w 3763399"/>
                <a:gd name="connsiteY49" fmla="*/ 859237 h 3145944"/>
                <a:gd name="connsiteX50" fmla="*/ 3122590 w 3763399"/>
                <a:gd name="connsiteY50" fmla="*/ 921843 h 3145944"/>
                <a:gd name="connsiteX51" fmla="*/ 3157036 w 3763399"/>
                <a:gd name="connsiteY51" fmla="*/ 967408 h 3145944"/>
                <a:gd name="connsiteX52" fmla="*/ 3256747 w 3763399"/>
                <a:gd name="connsiteY52" fmla="*/ 940819 h 3145944"/>
                <a:gd name="connsiteX53" fmla="*/ 3472848 w 3763399"/>
                <a:gd name="connsiteY53" fmla="*/ 891628 h 3145944"/>
                <a:gd name="connsiteX54" fmla="*/ 3719769 w 3763399"/>
                <a:gd name="connsiteY54" fmla="*/ 1003425 h 3145944"/>
                <a:gd name="connsiteX55" fmla="*/ 3763400 w 3763399"/>
                <a:gd name="connsiteY55" fmla="*/ 953026 h 3145944"/>
                <a:gd name="connsiteX56" fmla="*/ 3360930 w 3763399"/>
                <a:gd name="connsiteY56" fmla="*/ 884859 h 3145944"/>
                <a:gd name="connsiteX57" fmla="*/ 3242364 w 3763399"/>
                <a:gd name="connsiteY57" fmla="*/ 924140 h 3145944"/>
                <a:gd name="connsiteX58" fmla="*/ 3169847 w 3763399"/>
                <a:gd name="connsiteY58" fmla="*/ 921118 h 3145944"/>
                <a:gd name="connsiteX59" fmla="*/ 3178912 w 3763399"/>
                <a:gd name="connsiteY59" fmla="*/ 856940 h 3145944"/>
                <a:gd name="connsiteX60" fmla="*/ 3267866 w 3763399"/>
                <a:gd name="connsiteY60" fmla="*/ 684591 h 3145944"/>
                <a:gd name="connsiteX61" fmla="*/ 3335911 w 3763399"/>
                <a:gd name="connsiteY61" fmla="*/ 520219 h 3145944"/>
                <a:gd name="connsiteX62" fmla="*/ 3303520 w 3763399"/>
                <a:gd name="connsiteY62" fmla="*/ 272935 h 3145944"/>
                <a:gd name="connsiteX63" fmla="*/ 3269800 w 3763399"/>
                <a:gd name="connsiteY63" fmla="*/ 125967 h 3145944"/>
                <a:gd name="connsiteX64" fmla="*/ 3270162 w 3763399"/>
                <a:gd name="connsiteY64" fmla="*/ 49099 h 3145944"/>
                <a:gd name="connsiteX65" fmla="*/ 3210094 w 3763399"/>
                <a:gd name="connsiteY65" fmla="*/ 29 h 3145944"/>
                <a:gd name="connsiteX66" fmla="*/ 3166100 w 3763399"/>
                <a:gd name="connsiteY66" fmla="*/ 8973 h 3145944"/>
                <a:gd name="connsiteX67" fmla="*/ 3161145 w 3763399"/>
                <a:gd name="connsiteY67" fmla="*/ 11027 h 3145944"/>
                <a:gd name="connsiteX68" fmla="*/ 3161145 w 3763399"/>
                <a:gd name="connsiteY68" fmla="*/ 11027 h 3145944"/>
                <a:gd name="connsiteX69" fmla="*/ 2847508 w 3763399"/>
                <a:gd name="connsiteY69" fmla="*/ 196671 h 3145944"/>
                <a:gd name="connsiteX70" fmla="*/ 2631528 w 3763399"/>
                <a:gd name="connsiteY70" fmla="*/ 337113 h 3145944"/>
                <a:gd name="connsiteX71" fmla="*/ 2330340 w 3763399"/>
                <a:gd name="connsiteY71" fmla="*/ 452899 h 3145944"/>
                <a:gd name="connsiteX72" fmla="*/ 2289488 w 3763399"/>
                <a:gd name="connsiteY72" fmla="*/ 458821 h 3145944"/>
                <a:gd name="connsiteX73" fmla="*/ 2198237 w 3763399"/>
                <a:gd name="connsiteY73" fmla="*/ 512967 h 3145944"/>
                <a:gd name="connsiteX74" fmla="*/ 2193886 w 3763399"/>
                <a:gd name="connsiteY74" fmla="*/ 537623 h 3145944"/>
                <a:gd name="connsiteX75" fmla="*/ 2199688 w 3763399"/>
                <a:gd name="connsiteY75" fmla="*/ 651596 h 3145944"/>
                <a:gd name="connsiteX76" fmla="*/ 2210203 w 3763399"/>
                <a:gd name="connsiteY76" fmla="*/ 863588 h 3145944"/>
                <a:gd name="connsiteX77" fmla="*/ 2475132 w 3763399"/>
                <a:gd name="connsiteY77" fmla="*/ 1213241 h 3145944"/>
                <a:gd name="connsiteX78" fmla="*/ 2966557 w 3763399"/>
                <a:gd name="connsiteY78" fmla="*/ 1230162 h 3145944"/>
                <a:gd name="connsiteX79" fmla="*/ 3119689 w 3763399"/>
                <a:gd name="connsiteY79" fmla="*/ 1216505 h 3145944"/>
                <a:gd name="connsiteX80" fmla="*/ 3156310 w 3763399"/>
                <a:gd name="connsiteY80" fmla="*/ 1221702 h 3145944"/>
                <a:gd name="connsiteX81" fmla="*/ 3186163 w 3763399"/>
                <a:gd name="connsiteY81" fmla="*/ 1285033 h 3145944"/>
                <a:gd name="connsiteX82" fmla="*/ 3098901 w 3763399"/>
                <a:gd name="connsiteY82" fmla="*/ 1394051 h 31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763399" h="3145944">
                  <a:moveTo>
                    <a:pt x="3098417" y="1393688"/>
                  </a:moveTo>
                  <a:cubicBezTo>
                    <a:pt x="2946494" y="1515517"/>
                    <a:pt x="2775716" y="1593231"/>
                    <a:pt x="2579920" y="1612569"/>
                  </a:cubicBezTo>
                  <a:cubicBezTo>
                    <a:pt x="2534234" y="1617041"/>
                    <a:pt x="2489757" y="1614020"/>
                    <a:pt x="2445400" y="1605559"/>
                  </a:cubicBezTo>
                  <a:cubicBezTo>
                    <a:pt x="2402373" y="1597220"/>
                    <a:pt x="2368895" y="1574981"/>
                    <a:pt x="2346656" y="1536064"/>
                  </a:cubicBezTo>
                  <a:cubicBezTo>
                    <a:pt x="2331790" y="1509958"/>
                    <a:pt x="2315957" y="1484456"/>
                    <a:pt x="2296740" y="1460888"/>
                  </a:cubicBezTo>
                  <a:cubicBezTo>
                    <a:pt x="2235825" y="1386557"/>
                    <a:pt x="2154848" y="1372900"/>
                    <a:pt x="2066015" y="1383899"/>
                  </a:cubicBezTo>
                  <a:cubicBezTo>
                    <a:pt x="1957722" y="1397435"/>
                    <a:pt x="1851001" y="1417861"/>
                    <a:pt x="1747181" y="1453032"/>
                  </a:cubicBezTo>
                  <a:cubicBezTo>
                    <a:pt x="1682640" y="1474908"/>
                    <a:pt x="1615804" y="1471524"/>
                    <a:pt x="1550055" y="1458591"/>
                  </a:cubicBezTo>
                  <a:cubicBezTo>
                    <a:pt x="1481889" y="1445176"/>
                    <a:pt x="1413602" y="1437682"/>
                    <a:pt x="1344227" y="1440462"/>
                  </a:cubicBezTo>
                  <a:cubicBezTo>
                    <a:pt x="1272314" y="1443242"/>
                    <a:pt x="1201247" y="1437440"/>
                    <a:pt x="1129939" y="1427409"/>
                  </a:cubicBezTo>
                  <a:cubicBezTo>
                    <a:pt x="1073738" y="1419432"/>
                    <a:pt x="1019712" y="1439616"/>
                    <a:pt x="967258" y="1459196"/>
                  </a:cubicBezTo>
                  <a:cubicBezTo>
                    <a:pt x="873469" y="1494004"/>
                    <a:pt x="787657" y="1542832"/>
                    <a:pt x="711756" y="1608581"/>
                  </a:cubicBezTo>
                  <a:cubicBezTo>
                    <a:pt x="666433" y="1647861"/>
                    <a:pt x="638635" y="1698865"/>
                    <a:pt x="612649" y="1751561"/>
                  </a:cubicBezTo>
                  <a:cubicBezTo>
                    <a:pt x="557174" y="1864688"/>
                    <a:pt x="523574" y="1984945"/>
                    <a:pt x="499643" y="2107741"/>
                  </a:cubicBezTo>
                  <a:cubicBezTo>
                    <a:pt x="464593" y="2287584"/>
                    <a:pt x="395823" y="2450506"/>
                    <a:pt x="279916" y="2594090"/>
                  </a:cubicBezTo>
                  <a:cubicBezTo>
                    <a:pt x="200389" y="2692592"/>
                    <a:pt x="129443" y="2797742"/>
                    <a:pt x="72759" y="2911957"/>
                  </a:cubicBezTo>
                  <a:cubicBezTo>
                    <a:pt x="37830" y="2982298"/>
                    <a:pt x="15954" y="3055903"/>
                    <a:pt x="0" y="3131683"/>
                  </a:cubicBezTo>
                  <a:lnTo>
                    <a:pt x="17283" y="3145945"/>
                  </a:lnTo>
                  <a:cubicBezTo>
                    <a:pt x="17767" y="3143166"/>
                    <a:pt x="18371" y="3140265"/>
                    <a:pt x="18854" y="3137485"/>
                  </a:cubicBezTo>
                  <a:cubicBezTo>
                    <a:pt x="45202" y="2989429"/>
                    <a:pt x="115181" y="2860469"/>
                    <a:pt x="200993" y="2739607"/>
                  </a:cubicBezTo>
                  <a:cubicBezTo>
                    <a:pt x="246679" y="2675309"/>
                    <a:pt x="293090" y="2611494"/>
                    <a:pt x="343127" y="2550579"/>
                  </a:cubicBezTo>
                  <a:cubicBezTo>
                    <a:pt x="441992" y="2430321"/>
                    <a:pt x="497468" y="2291572"/>
                    <a:pt x="529013" y="2140978"/>
                  </a:cubicBezTo>
                  <a:cubicBezTo>
                    <a:pt x="553185" y="2025555"/>
                    <a:pt x="584368" y="1912549"/>
                    <a:pt x="632592" y="1803894"/>
                  </a:cubicBezTo>
                  <a:cubicBezTo>
                    <a:pt x="691330" y="1671429"/>
                    <a:pt x="788624" y="1590210"/>
                    <a:pt x="928462" y="1556973"/>
                  </a:cubicBezTo>
                  <a:cubicBezTo>
                    <a:pt x="980674" y="1544524"/>
                    <a:pt x="1032161" y="1548633"/>
                    <a:pt x="1083648" y="1559390"/>
                  </a:cubicBezTo>
                  <a:cubicBezTo>
                    <a:pt x="1146617" y="1572564"/>
                    <a:pt x="1209345" y="1574740"/>
                    <a:pt x="1273643" y="1569422"/>
                  </a:cubicBezTo>
                  <a:cubicBezTo>
                    <a:pt x="1356676" y="1562533"/>
                    <a:pt x="1439829" y="1567730"/>
                    <a:pt x="1522136" y="1584167"/>
                  </a:cubicBezTo>
                  <a:cubicBezTo>
                    <a:pt x="1633329" y="1606405"/>
                    <a:pt x="1741983" y="1596253"/>
                    <a:pt x="1849067" y="1558423"/>
                  </a:cubicBezTo>
                  <a:cubicBezTo>
                    <a:pt x="1940439" y="1526032"/>
                    <a:pt x="2034590" y="1505727"/>
                    <a:pt x="2132247" y="1503914"/>
                  </a:cubicBezTo>
                  <a:cubicBezTo>
                    <a:pt x="2196908" y="1502706"/>
                    <a:pt x="2250450" y="1525790"/>
                    <a:pt x="2281874" y="1582475"/>
                  </a:cubicBezTo>
                  <a:cubicBezTo>
                    <a:pt x="2320187" y="1651729"/>
                    <a:pt x="2378080" y="1670220"/>
                    <a:pt x="2452410" y="1670341"/>
                  </a:cubicBezTo>
                  <a:cubicBezTo>
                    <a:pt x="2599620" y="1670583"/>
                    <a:pt x="2735590" y="1628161"/>
                    <a:pt x="2867087" y="1568334"/>
                  </a:cubicBezTo>
                  <a:cubicBezTo>
                    <a:pt x="2978039" y="1517814"/>
                    <a:pt x="3083914" y="1458833"/>
                    <a:pt x="3167913" y="1367461"/>
                  </a:cubicBezTo>
                  <a:cubicBezTo>
                    <a:pt x="3191481" y="1341839"/>
                    <a:pt x="3212269" y="1314524"/>
                    <a:pt x="3226894" y="1282737"/>
                  </a:cubicBezTo>
                  <a:cubicBezTo>
                    <a:pt x="3243935" y="1245391"/>
                    <a:pt x="3232937" y="1216988"/>
                    <a:pt x="3194382" y="1201760"/>
                  </a:cubicBezTo>
                  <a:cubicBezTo>
                    <a:pt x="3148938" y="1183751"/>
                    <a:pt x="3101439" y="1189069"/>
                    <a:pt x="3055028" y="1193783"/>
                  </a:cubicBezTo>
                  <a:cubicBezTo>
                    <a:pt x="2975863" y="1201880"/>
                    <a:pt x="2897424" y="1219526"/>
                    <a:pt x="2817776" y="1221218"/>
                  </a:cubicBezTo>
                  <a:cubicBezTo>
                    <a:pt x="2672983" y="1224361"/>
                    <a:pt x="2531816" y="1205990"/>
                    <a:pt x="2411559" y="1115947"/>
                  </a:cubicBezTo>
                  <a:cubicBezTo>
                    <a:pt x="2331186" y="1055758"/>
                    <a:pt x="2287917" y="973330"/>
                    <a:pt x="2289126" y="871202"/>
                  </a:cubicBezTo>
                  <a:cubicBezTo>
                    <a:pt x="2290093" y="790708"/>
                    <a:pt x="2284775" y="710093"/>
                    <a:pt x="2293114" y="629599"/>
                  </a:cubicBezTo>
                  <a:cubicBezTo>
                    <a:pt x="2298674" y="576057"/>
                    <a:pt x="2327922" y="538469"/>
                    <a:pt x="2375663" y="521548"/>
                  </a:cubicBezTo>
                  <a:cubicBezTo>
                    <a:pt x="2503535" y="475983"/>
                    <a:pt x="2609410" y="397665"/>
                    <a:pt x="2710450" y="309919"/>
                  </a:cubicBezTo>
                  <a:cubicBezTo>
                    <a:pt x="2770519" y="257707"/>
                    <a:pt x="3092132" y="65536"/>
                    <a:pt x="3092132" y="65536"/>
                  </a:cubicBezTo>
                  <a:lnTo>
                    <a:pt x="3092132" y="65536"/>
                  </a:lnTo>
                  <a:cubicBezTo>
                    <a:pt x="3123436" y="45594"/>
                    <a:pt x="3156068" y="28794"/>
                    <a:pt x="3196195" y="32178"/>
                  </a:cubicBezTo>
                  <a:cubicBezTo>
                    <a:pt x="3221938" y="34354"/>
                    <a:pt x="3229794" y="55625"/>
                    <a:pt x="3231003" y="78589"/>
                  </a:cubicBezTo>
                  <a:cubicBezTo>
                    <a:pt x="3232937" y="117023"/>
                    <a:pt x="3223268" y="154249"/>
                    <a:pt x="3217104" y="191716"/>
                  </a:cubicBezTo>
                  <a:cubicBezTo>
                    <a:pt x="3206468" y="256619"/>
                    <a:pt x="3209006" y="319951"/>
                    <a:pt x="3244298" y="376756"/>
                  </a:cubicBezTo>
                  <a:cubicBezTo>
                    <a:pt x="3294093" y="456887"/>
                    <a:pt x="3291192" y="538953"/>
                    <a:pt x="3263273" y="624523"/>
                  </a:cubicBezTo>
                  <a:cubicBezTo>
                    <a:pt x="3236079" y="707676"/>
                    <a:pt x="3192569" y="782852"/>
                    <a:pt x="3151476" y="859237"/>
                  </a:cubicBezTo>
                  <a:cubicBezTo>
                    <a:pt x="3140598" y="879421"/>
                    <a:pt x="3130083" y="900209"/>
                    <a:pt x="3122590" y="921843"/>
                  </a:cubicBezTo>
                  <a:cubicBezTo>
                    <a:pt x="3111108" y="954959"/>
                    <a:pt x="3122227" y="968617"/>
                    <a:pt x="3157036" y="967408"/>
                  </a:cubicBezTo>
                  <a:cubicBezTo>
                    <a:pt x="3192327" y="966199"/>
                    <a:pt x="3224114" y="952300"/>
                    <a:pt x="3256747" y="940819"/>
                  </a:cubicBezTo>
                  <a:cubicBezTo>
                    <a:pt x="3326846" y="916042"/>
                    <a:pt x="3395980" y="889573"/>
                    <a:pt x="3472848" y="891628"/>
                  </a:cubicBezTo>
                  <a:cubicBezTo>
                    <a:pt x="3572801" y="894287"/>
                    <a:pt x="3653657" y="934292"/>
                    <a:pt x="3719769" y="1003425"/>
                  </a:cubicBezTo>
                  <a:lnTo>
                    <a:pt x="3763400" y="953026"/>
                  </a:lnTo>
                  <a:cubicBezTo>
                    <a:pt x="3654261" y="864434"/>
                    <a:pt x="3502700" y="838328"/>
                    <a:pt x="3360930" y="884859"/>
                  </a:cubicBezTo>
                  <a:cubicBezTo>
                    <a:pt x="3321408" y="897913"/>
                    <a:pt x="3282127" y="911933"/>
                    <a:pt x="3242364" y="924140"/>
                  </a:cubicBezTo>
                  <a:cubicBezTo>
                    <a:pt x="3218071" y="931633"/>
                    <a:pt x="3189426" y="942752"/>
                    <a:pt x="3169847" y="921118"/>
                  </a:cubicBezTo>
                  <a:cubicBezTo>
                    <a:pt x="3151718" y="901176"/>
                    <a:pt x="3169001" y="876883"/>
                    <a:pt x="3178912" y="856940"/>
                  </a:cubicBezTo>
                  <a:cubicBezTo>
                    <a:pt x="3207677" y="799047"/>
                    <a:pt x="3238375" y="742121"/>
                    <a:pt x="3267866" y="684591"/>
                  </a:cubicBezTo>
                  <a:cubicBezTo>
                    <a:pt x="3294939" y="631654"/>
                    <a:pt x="3317903" y="577024"/>
                    <a:pt x="3335911" y="520219"/>
                  </a:cubicBezTo>
                  <a:cubicBezTo>
                    <a:pt x="3363709" y="432715"/>
                    <a:pt x="3361050" y="350045"/>
                    <a:pt x="3303520" y="272935"/>
                  </a:cubicBezTo>
                  <a:cubicBezTo>
                    <a:pt x="3271492" y="230029"/>
                    <a:pt x="3264240" y="178663"/>
                    <a:pt x="3269800" y="125967"/>
                  </a:cubicBezTo>
                  <a:cubicBezTo>
                    <a:pt x="3272459" y="100344"/>
                    <a:pt x="3274271" y="74601"/>
                    <a:pt x="3270162" y="49099"/>
                  </a:cubicBezTo>
                  <a:cubicBezTo>
                    <a:pt x="3264119" y="12115"/>
                    <a:pt x="3247319" y="-696"/>
                    <a:pt x="3210094" y="29"/>
                  </a:cubicBezTo>
                  <a:cubicBezTo>
                    <a:pt x="3194865" y="271"/>
                    <a:pt x="3180241" y="3171"/>
                    <a:pt x="3166100" y="8973"/>
                  </a:cubicBezTo>
                  <a:cubicBezTo>
                    <a:pt x="3164408" y="9698"/>
                    <a:pt x="3162837" y="10302"/>
                    <a:pt x="3161145" y="11027"/>
                  </a:cubicBezTo>
                  <a:lnTo>
                    <a:pt x="3161145" y="11027"/>
                  </a:lnTo>
                  <a:cubicBezTo>
                    <a:pt x="3145191" y="20817"/>
                    <a:pt x="2858506" y="190749"/>
                    <a:pt x="2847508" y="196671"/>
                  </a:cubicBezTo>
                  <a:cubicBezTo>
                    <a:pt x="2771848" y="237885"/>
                    <a:pt x="2700902" y="286472"/>
                    <a:pt x="2631528" y="337113"/>
                  </a:cubicBezTo>
                  <a:cubicBezTo>
                    <a:pt x="2541365" y="402983"/>
                    <a:pt x="2441774" y="442746"/>
                    <a:pt x="2330340" y="452899"/>
                  </a:cubicBezTo>
                  <a:cubicBezTo>
                    <a:pt x="2316561" y="454107"/>
                    <a:pt x="2303025" y="456162"/>
                    <a:pt x="2289488" y="458821"/>
                  </a:cubicBezTo>
                  <a:lnTo>
                    <a:pt x="2198237" y="512967"/>
                  </a:lnTo>
                  <a:cubicBezTo>
                    <a:pt x="2195699" y="520219"/>
                    <a:pt x="2194249" y="528317"/>
                    <a:pt x="2193886" y="537623"/>
                  </a:cubicBezTo>
                  <a:cubicBezTo>
                    <a:pt x="2192194" y="575815"/>
                    <a:pt x="2194853" y="613766"/>
                    <a:pt x="2199688" y="651596"/>
                  </a:cubicBezTo>
                  <a:cubicBezTo>
                    <a:pt x="2208511" y="722058"/>
                    <a:pt x="2209719" y="792763"/>
                    <a:pt x="2210203" y="863588"/>
                  </a:cubicBezTo>
                  <a:cubicBezTo>
                    <a:pt x="2211411" y="1027356"/>
                    <a:pt x="2318858" y="1167072"/>
                    <a:pt x="2475132" y="1213241"/>
                  </a:cubicBezTo>
                  <a:cubicBezTo>
                    <a:pt x="2637692" y="1261344"/>
                    <a:pt x="2801460" y="1261103"/>
                    <a:pt x="2966557" y="1230162"/>
                  </a:cubicBezTo>
                  <a:cubicBezTo>
                    <a:pt x="3017077" y="1220735"/>
                    <a:pt x="3067960" y="1212879"/>
                    <a:pt x="3119689" y="1216505"/>
                  </a:cubicBezTo>
                  <a:cubicBezTo>
                    <a:pt x="3132017" y="1217351"/>
                    <a:pt x="3144587" y="1218197"/>
                    <a:pt x="3156310" y="1221702"/>
                  </a:cubicBezTo>
                  <a:cubicBezTo>
                    <a:pt x="3189789" y="1231854"/>
                    <a:pt x="3199579" y="1252884"/>
                    <a:pt x="3186163" y="1285033"/>
                  </a:cubicBezTo>
                  <a:cubicBezTo>
                    <a:pt x="3167430" y="1329511"/>
                    <a:pt x="3135522" y="1364681"/>
                    <a:pt x="3098901" y="1394051"/>
                  </a:cubicBezTo>
                  <a:close/>
                </a:path>
              </a:pathLst>
            </a:custGeom>
            <a:solidFill>
              <a:srgbClr val="161E31"/>
            </a:solidFill>
            <a:ln w="12077" cap="flat">
              <a:noFill/>
              <a:prstDash val="solid"/>
              <a:miter/>
            </a:ln>
          </p:spPr>
          <p:txBody>
            <a:bodyPr rtlCol="0" anchor="ctr"/>
            <a:lstStyle/>
            <a:p>
              <a:endParaRPr lang="en-ID"/>
            </a:p>
          </p:txBody>
        </p:sp>
        <p:sp>
          <p:nvSpPr>
            <p:cNvPr id="128" name="Freeform: Shape 127">
              <a:extLst>
                <a:ext uri="{FF2B5EF4-FFF2-40B4-BE49-F238E27FC236}">
                  <a16:creationId xmlns:a16="http://schemas.microsoft.com/office/drawing/2014/main" id="{B8E6D8F0-C4F1-4871-BBB7-B275682BBCE2}"/>
                </a:ext>
              </a:extLst>
            </p:cNvPr>
            <p:cNvSpPr/>
            <p:nvPr/>
          </p:nvSpPr>
          <p:spPr>
            <a:xfrm>
              <a:off x="9965689" y="1019496"/>
              <a:ext cx="489007" cy="144158"/>
            </a:xfrm>
            <a:custGeom>
              <a:avLst/>
              <a:gdLst>
                <a:gd name="connsiteX0" fmla="*/ 186611 w 489007"/>
                <a:gd name="connsiteY0" fmla="*/ 66716 h 144158"/>
                <a:gd name="connsiteX1" fmla="*/ 95722 w 489007"/>
                <a:gd name="connsiteY1" fmla="*/ 61640 h 144158"/>
                <a:gd name="connsiteX2" fmla="*/ 0 w 489007"/>
                <a:gd name="connsiteY2" fmla="*/ 118445 h 144158"/>
                <a:gd name="connsiteX3" fmla="*/ 400657 w 489007"/>
                <a:gd name="connsiteY3" fmla="*/ 105875 h 144158"/>
                <a:gd name="connsiteX4" fmla="*/ 484536 w 489007"/>
                <a:gd name="connsiteY4" fmla="*/ 81824 h 144158"/>
                <a:gd name="connsiteX5" fmla="*/ 489007 w 489007"/>
                <a:gd name="connsiteY5" fmla="*/ 0 h 144158"/>
                <a:gd name="connsiteX6" fmla="*/ 451178 w 489007"/>
                <a:gd name="connsiteY6" fmla="*/ 12086 h 144158"/>
                <a:gd name="connsiteX7" fmla="*/ 186611 w 489007"/>
                <a:gd name="connsiteY7" fmla="*/ 66837 h 1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007" h="144158">
                  <a:moveTo>
                    <a:pt x="186611" y="66716"/>
                  </a:moveTo>
                  <a:cubicBezTo>
                    <a:pt x="155912" y="67683"/>
                    <a:pt x="125575" y="65749"/>
                    <a:pt x="95722" y="61640"/>
                  </a:cubicBezTo>
                  <a:lnTo>
                    <a:pt x="0" y="118445"/>
                  </a:lnTo>
                  <a:cubicBezTo>
                    <a:pt x="134761" y="161351"/>
                    <a:pt x="267830" y="146001"/>
                    <a:pt x="400657" y="105875"/>
                  </a:cubicBezTo>
                  <a:cubicBezTo>
                    <a:pt x="428455" y="97415"/>
                    <a:pt x="456254" y="88713"/>
                    <a:pt x="484536" y="81824"/>
                  </a:cubicBezTo>
                  <a:lnTo>
                    <a:pt x="489007" y="0"/>
                  </a:lnTo>
                  <a:cubicBezTo>
                    <a:pt x="476438" y="3988"/>
                    <a:pt x="463747" y="8098"/>
                    <a:pt x="451178" y="12086"/>
                  </a:cubicBezTo>
                  <a:cubicBezTo>
                    <a:pt x="364640" y="39280"/>
                    <a:pt x="277620" y="63936"/>
                    <a:pt x="186611" y="66837"/>
                  </a:cubicBezTo>
                  <a:close/>
                </a:path>
              </a:pathLst>
            </a:custGeom>
            <a:solidFill>
              <a:srgbClr val="161E31"/>
            </a:solidFill>
            <a:ln w="12077" cap="flat">
              <a:noFill/>
              <a:prstDash val="solid"/>
              <a:miter/>
            </a:ln>
          </p:spPr>
          <p:txBody>
            <a:bodyPr rtlCol="0" anchor="ctr"/>
            <a:lstStyle/>
            <a:p>
              <a:endParaRPr lang="en-ID"/>
            </a:p>
          </p:txBody>
        </p:sp>
        <p:sp>
          <p:nvSpPr>
            <p:cNvPr id="129" name="Freeform: Shape 128">
              <a:extLst>
                <a:ext uri="{FF2B5EF4-FFF2-40B4-BE49-F238E27FC236}">
                  <a16:creationId xmlns:a16="http://schemas.microsoft.com/office/drawing/2014/main" id="{BA7165C0-0231-4C7E-8C19-966D081D36EE}"/>
                </a:ext>
              </a:extLst>
            </p:cNvPr>
            <p:cNvSpPr/>
            <p:nvPr/>
          </p:nvSpPr>
          <p:spPr>
            <a:xfrm>
              <a:off x="9420223" y="1410968"/>
              <a:ext cx="558397" cy="992518"/>
            </a:xfrm>
            <a:custGeom>
              <a:avLst/>
              <a:gdLst>
                <a:gd name="connsiteX0" fmla="*/ 231828 w 558397"/>
                <a:gd name="connsiteY0" fmla="*/ 635130 h 992518"/>
                <a:gd name="connsiteX1" fmla="*/ 323079 w 558397"/>
                <a:gd name="connsiteY1" fmla="*/ 424105 h 992518"/>
                <a:gd name="connsiteX2" fmla="*/ 263011 w 558397"/>
                <a:gd name="connsiteY2" fmla="*/ 188666 h 992518"/>
                <a:gd name="connsiteX3" fmla="*/ 85706 w 558397"/>
                <a:gd name="connsiteY3" fmla="*/ 0 h 992518"/>
                <a:gd name="connsiteX4" fmla="*/ 26968 w 558397"/>
                <a:gd name="connsiteY4" fmla="*/ 34929 h 992518"/>
                <a:gd name="connsiteX5" fmla="*/ 69752 w 558397"/>
                <a:gd name="connsiteY5" fmla="*/ 74451 h 992518"/>
                <a:gd name="connsiteX6" fmla="*/ 206206 w 558397"/>
                <a:gd name="connsiteY6" fmla="*/ 233747 h 992518"/>
                <a:gd name="connsiteX7" fmla="*/ 245607 w 558397"/>
                <a:gd name="connsiteY7" fmla="*/ 513784 h 992518"/>
                <a:gd name="connsiteX8" fmla="*/ 141424 w 558397"/>
                <a:gd name="connsiteY8" fmla="*/ 710668 h 992518"/>
                <a:gd name="connsiteX9" fmla="*/ 30956 w 558397"/>
                <a:gd name="connsiteY9" fmla="*/ 882897 h 992518"/>
                <a:gd name="connsiteX10" fmla="*/ 4245 w 558397"/>
                <a:gd name="connsiteY10" fmla="*/ 937647 h 992518"/>
                <a:gd name="connsiteX11" fmla="*/ 39416 w 558397"/>
                <a:gd name="connsiteY11" fmla="*/ 988651 h 992518"/>
                <a:gd name="connsiteX12" fmla="*/ 193153 w 558397"/>
                <a:gd name="connsiteY12" fmla="*/ 981037 h 992518"/>
                <a:gd name="connsiteX13" fmla="*/ 525161 w 558397"/>
                <a:gd name="connsiteY13" fmla="*/ 992519 h 992518"/>
                <a:gd name="connsiteX14" fmla="*/ 558398 w 558397"/>
                <a:gd name="connsiteY14" fmla="*/ 954084 h 992518"/>
                <a:gd name="connsiteX15" fmla="*/ 457357 w 558397"/>
                <a:gd name="connsiteY15" fmla="*/ 947558 h 992518"/>
                <a:gd name="connsiteX16" fmla="*/ 141303 w 558397"/>
                <a:gd name="connsiteY16" fmla="*/ 953238 h 992518"/>
                <a:gd name="connsiteX17" fmla="*/ 85344 w 558397"/>
                <a:gd name="connsiteY17" fmla="*/ 856670 h 992518"/>
                <a:gd name="connsiteX18" fmla="*/ 231828 w 558397"/>
                <a:gd name="connsiteY18" fmla="*/ 635009 h 99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397" h="992518">
                  <a:moveTo>
                    <a:pt x="231828" y="635130"/>
                  </a:moveTo>
                  <a:cubicBezTo>
                    <a:pt x="272680" y="569260"/>
                    <a:pt x="307609" y="500852"/>
                    <a:pt x="323079" y="424105"/>
                  </a:cubicBezTo>
                  <a:cubicBezTo>
                    <a:pt x="340846" y="335996"/>
                    <a:pt x="322837" y="256832"/>
                    <a:pt x="263011" y="188666"/>
                  </a:cubicBezTo>
                  <a:cubicBezTo>
                    <a:pt x="206085" y="123763"/>
                    <a:pt x="147709" y="60068"/>
                    <a:pt x="85706" y="0"/>
                  </a:cubicBezTo>
                  <a:lnTo>
                    <a:pt x="26968" y="34929"/>
                  </a:lnTo>
                  <a:cubicBezTo>
                    <a:pt x="40746" y="45202"/>
                    <a:pt x="54766" y="58135"/>
                    <a:pt x="69752" y="74451"/>
                  </a:cubicBezTo>
                  <a:cubicBezTo>
                    <a:pt x="117131" y="125817"/>
                    <a:pt x="161366" y="180205"/>
                    <a:pt x="206206" y="233747"/>
                  </a:cubicBezTo>
                  <a:cubicBezTo>
                    <a:pt x="277273" y="318713"/>
                    <a:pt x="281019" y="413590"/>
                    <a:pt x="245607" y="513784"/>
                  </a:cubicBezTo>
                  <a:cubicBezTo>
                    <a:pt x="220588" y="584609"/>
                    <a:pt x="181187" y="647699"/>
                    <a:pt x="141424" y="710668"/>
                  </a:cubicBezTo>
                  <a:cubicBezTo>
                    <a:pt x="105044" y="768320"/>
                    <a:pt x="67093" y="825125"/>
                    <a:pt x="30956" y="882897"/>
                  </a:cubicBezTo>
                  <a:cubicBezTo>
                    <a:pt x="20199" y="900059"/>
                    <a:pt x="11134" y="918672"/>
                    <a:pt x="4245" y="937647"/>
                  </a:cubicBezTo>
                  <a:cubicBezTo>
                    <a:pt x="-7358" y="969917"/>
                    <a:pt x="4971" y="987201"/>
                    <a:pt x="39416" y="988651"/>
                  </a:cubicBezTo>
                  <a:cubicBezTo>
                    <a:pt x="90903" y="990827"/>
                    <a:pt x="141907" y="982487"/>
                    <a:pt x="193153" y="981037"/>
                  </a:cubicBezTo>
                  <a:cubicBezTo>
                    <a:pt x="304104" y="977894"/>
                    <a:pt x="415297" y="970643"/>
                    <a:pt x="525161" y="992519"/>
                  </a:cubicBezTo>
                  <a:lnTo>
                    <a:pt x="558398" y="954084"/>
                  </a:lnTo>
                  <a:cubicBezTo>
                    <a:pt x="525523" y="949008"/>
                    <a:pt x="491924" y="946712"/>
                    <a:pt x="457357" y="947558"/>
                  </a:cubicBezTo>
                  <a:cubicBezTo>
                    <a:pt x="351965" y="949975"/>
                    <a:pt x="246574" y="952271"/>
                    <a:pt x="141303" y="953238"/>
                  </a:cubicBezTo>
                  <a:cubicBezTo>
                    <a:pt x="60325" y="953964"/>
                    <a:pt x="45459" y="926528"/>
                    <a:pt x="85344" y="856670"/>
                  </a:cubicBezTo>
                  <a:cubicBezTo>
                    <a:pt x="129338" y="779560"/>
                    <a:pt x="185176" y="710427"/>
                    <a:pt x="231828" y="635009"/>
                  </a:cubicBezTo>
                  <a:close/>
                </a:path>
              </a:pathLst>
            </a:custGeom>
            <a:solidFill>
              <a:srgbClr val="161E31"/>
            </a:solidFill>
            <a:ln w="12077" cap="flat">
              <a:noFill/>
              <a:prstDash val="solid"/>
              <a:miter/>
            </a:ln>
          </p:spPr>
          <p:txBody>
            <a:bodyPr rtlCol="0" anchor="ctr"/>
            <a:lstStyle/>
            <a:p>
              <a:endParaRPr lang="en-ID"/>
            </a:p>
          </p:txBody>
        </p:sp>
        <p:sp>
          <p:nvSpPr>
            <p:cNvPr id="130" name="Freeform: Shape 129">
              <a:extLst>
                <a:ext uri="{FF2B5EF4-FFF2-40B4-BE49-F238E27FC236}">
                  <a16:creationId xmlns:a16="http://schemas.microsoft.com/office/drawing/2014/main" id="{0C69AB4C-C0B5-4C29-9C81-97E97FEEA9F4}"/>
                </a:ext>
              </a:extLst>
            </p:cNvPr>
            <p:cNvSpPr/>
            <p:nvPr/>
          </p:nvSpPr>
          <p:spPr>
            <a:xfrm>
              <a:off x="6438695" y="5029244"/>
              <a:ext cx="1111083" cy="241934"/>
            </a:xfrm>
            <a:custGeom>
              <a:avLst/>
              <a:gdLst>
                <a:gd name="connsiteX0" fmla="*/ 659181 w 1111083"/>
                <a:gd name="connsiteY0" fmla="*/ 128807 h 241934"/>
                <a:gd name="connsiteX1" fmla="*/ 957710 w 1111083"/>
                <a:gd name="connsiteY1" fmla="*/ 156847 h 241934"/>
                <a:gd name="connsiteX2" fmla="*/ 1075551 w 1111083"/>
                <a:gd name="connsiteY2" fmla="*/ 183316 h 241934"/>
                <a:gd name="connsiteX3" fmla="*/ 1111084 w 1111083"/>
                <a:gd name="connsiteY3" fmla="*/ 142344 h 241934"/>
                <a:gd name="connsiteX4" fmla="*/ 794667 w 1111083"/>
                <a:gd name="connsiteY4" fmla="*/ 31876 h 241934"/>
                <a:gd name="connsiteX5" fmla="*/ 435587 w 1111083"/>
                <a:gd name="connsiteY5" fmla="*/ 210 h 241934"/>
                <a:gd name="connsiteX6" fmla="*/ 137178 w 1111083"/>
                <a:gd name="connsiteY6" fmla="*/ 53752 h 241934"/>
                <a:gd name="connsiteX7" fmla="*/ 0 w 1111083"/>
                <a:gd name="connsiteY7" fmla="*/ 174856 h 241934"/>
                <a:gd name="connsiteX8" fmla="*/ 80857 w 1111083"/>
                <a:gd name="connsiteY8" fmla="*/ 241934 h 241934"/>
                <a:gd name="connsiteX9" fmla="*/ 302034 w 1111083"/>
                <a:gd name="connsiteY9" fmla="*/ 136059 h 241934"/>
                <a:gd name="connsiteX10" fmla="*/ 659302 w 1111083"/>
                <a:gd name="connsiteY10" fmla="*/ 128928 h 24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083" h="241934">
                  <a:moveTo>
                    <a:pt x="659181" y="128807"/>
                  </a:moveTo>
                  <a:cubicBezTo>
                    <a:pt x="758892" y="135938"/>
                    <a:pt x="858845" y="140652"/>
                    <a:pt x="957710" y="156847"/>
                  </a:cubicBezTo>
                  <a:cubicBezTo>
                    <a:pt x="997474" y="163374"/>
                    <a:pt x="1036754" y="172197"/>
                    <a:pt x="1075551" y="183316"/>
                  </a:cubicBezTo>
                  <a:lnTo>
                    <a:pt x="1111084" y="142344"/>
                  </a:lnTo>
                  <a:cubicBezTo>
                    <a:pt x="1014153" y="85781"/>
                    <a:pt x="907552" y="51335"/>
                    <a:pt x="794667" y="31876"/>
                  </a:cubicBezTo>
                  <a:cubicBezTo>
                    <a:pt x="675860" y="11330"/>
                    <a:pt x="555965" y="-1844"/>
                    <a:pt x="435587" y="210"/>
                  </a:cubicBezTo>
                  <a:cubicBezTo>
                    <a:pt x="333821" y="1902"/>
                    <a:pt x="231934" y="9033"/>
                    <a:pt x="137178" y="53752"/>
                  </a:cubicBezTo>
                  <a:cubicBezTo>
                    <a:pt x="77473" y="81913"/>
                    <a:pt x="32633" y="123006"/>
                    <a:pt x="0" y="174856"/>
                  </a:cubicBezTo>
                  <a:lnTo>
                    <a:pt x="80857" y="241934"/>
                  </a:lnTo>
                  <a:cubicBezTo>
                    <a:pt x="137299" y="181987"/>
                    <a:pt x="214530" y="150925"/>
                    <a:pt x="302034" y="136059"/>
                  </a:cubicBezTo>
                  <a:cubicBezTo>
                    <a:pt x="420720" y="115996"/>
                    <a:pt x="539890" y="120347"/>
                    <a:pt x="659302" y="128928"/>
                  </a:cubicBezTo>
                  <a:close/>
                </a:path>
              </a:pathLst>
            </a:custGeom>
            <a:solidFill>
              <a:srgbClr val="161E31"/>
            </a:solidFill>
            <a:ln w="12077" cap="flat">
              <a:noFill/>
              <a:prstDash val="solid"/>
              <a:miter/>
            </a:ln>
          </p:spPr>
          <p:txBody>
            <a:bodyPr rtlCol="0" anchor="ctr"/>
            <a:lstStyle/>
            <a:p>
              <a:endParaRPr lang="en-ID"/>
            </a:p>
          </p:txBody>
        </p:sp>
        <p:sp>
          <p:nvSpPr>
            <p:cNvPr id="131" name="Freeform: Shape 130">
              <a:extLst>
                <a:ext uri="{FF2B5EF4-FFF2-40B4-BE49-F238E27FC236}">
                  <a16:creationId xmlns:a16="http://schemas.microsoft.com/office/drawing/2014/main" id="{188D753C-B21F-48F7-8A12-E2AF8D0ECBC9}"/>
                </a:ext>
              </a:extLst>
            </p:cNvPr>
            <p:cNvSpPr/>
            <p:nvPr/>
          </p:nvSpPr>
          <p:spPr>
            <a:xfrm>
              <a:off x="5777097" y="3779500"/>
              <a:ext cx="258765" cy="408876"/>
            </a:xfrm>
            <a:custGeom>
              <a:avLst/>
              <a:gdLst>
                <a:gd name="connsiteX0" fmla="*/ 0 w 258765"/>
                <a:gd name="connsiteY0" fmla="*/ 408876 h 408876"/>
                <a:gd name="connsiteX1" fmla="*/ 184314 w 258765"/>
                <a:gd name="connsiteY1" fmla="*/ 242087 h 408876"/>
                <a:gd name="connsiteX2" fmla="*/ 258524 w 258765"/>
                <a:gd name="connsiteY2" fmla="*/ 49916 h 408876"/>
                <a:gd name="connsiteX3" fmla="*/ 258765 w 258765"/>
                <a:gd name="connsiteY3" fmla="*/ 0 h 408876"/>
                <a:gd name="connsiteX4" fmla="*/ 0 w 258765"/>
                <a:gd name="connsiteY4" fmla="*/ 408876 h 40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765" h="408876">
                  <a:moveTo>
                    <a:pt x="0" y="408876"/>
                  </a:moveTo>
                  <a:cubicBezTo>
                    <a:pt x="65145" y="357510"/>
                    <a:pt x="130289" y="306023"/>
                    <a:pt x="184314" y="242087"/>
                  </a:cubicBezTo>
                  <a:cubicBezTo>
                    <a:pt x="231209" y="186732"/>
                    <a:pt x="260337" y="121225"/>
                    <a:pt x="258524" y="49916"/>
                  </a:cubicBezTo>
                  <a:cubicBezTo>
                    <a:pt x="258040" y="33116"/>
                    <a:pt x="258161" y="16558"/>
                    <a:pt x="258765" y="0"/>
                  </a:cubicBezTo>
                  <a:lnTo>
                    <a:pt x="0" y="408876"/>
                  </a:lnTo>
                  <a:close/>
                </a:path>
              </a:pathLst>
            </a:custGeom>
            <a:solidFill>
              <a:srgbClr val="161E31"/>
            </a:solidFill>
            <a:ln w="12077" cap="flat">
              <a:noFill/>
              <a:prstDash val="solid"/>
              <a:miter/>
            </a:ln>
          </p:spPr>
          <p:txBody>
            <a:bodyPr rtlCol="0" anchor="ctr"/>
            <a:lstStyle/>
            <a:p>
              <a:endParaRPr lang="en-ID"/>
            </a:p>
          </p:txBody>
        </p:sp>
        <p:sp>
          <p:nvSpPr>
            <p:cNvPr id="132" name="Freeform: Shape 131">
              <a:extLst>
                <a:ext uri="{FF2B5EF4-FFF2-40B4-BE49-F238E27FC236}">
                  <a16:creationId xmlns:a16="http://schemas.microsoft.com/office/drawing/2014/main" id="{FCF05BB4-9B04-4B16-A758-157880B31315}"/>
                </a:ext>
              </a:extLst>
            </p:cNvPr>
            <p:cNvSpPr/>
            <p:nvPr/>
          </p:nvSpPr>
          <p:spPr>
            <a:xfrm>
              <a:off x="10092352" y="936222"/>
              <a:ext cx="366816" cy="128194"/>
            </a:xfrm>
            <a:custGeom>
              <a:avLst/>
              <a:gdLst>
                <a:gd name="connsiteX0" fmla="*/ 122071 w 366816"/>
                <a:gd name="connsiteY0" fmla="*/ 54025 h 128194"/>
                <a:gd name="connsiteX1" fmla="*/ 0 w 366816"/>
                <a:gd name="connsiteY1" fmla="*/ 126542 h 128194"/>
                <a:gd name="connsiteX2" fmla="*/ 271335 w 366816"/>
                <a:gd name="connsiteY2" fmla="*/ 90526 h 128194"/>
                <a:gd name="connsiteX3" fmla="*/ 363311 w 366816"/>
                <a:gd name="connsiteY3" fmla="*/ 64057 h 128194"/>
                <a:gd name="connsiteX4" fmla="*/ 366816 w 366816"/>
                <a:gd name="connsiteY4" fmla="*/ 0 h 128194"/>
                <a:gd name="connsiteX5" fmla="*/ 317505 w 366816"/>
                <a:gd name="connsiteY5" fmla="*/ 13416 h 128194"/>
                <a:gd name="connsiteX6" fmla="*/ 121950 w 366816"/>
                <a:gd name="connsiteY6" fmla="*/ 53904 h 1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816" h="128194">
                  <a:moveTo>
                    <a:pt x="122071" y="54025"/>
                  </a:moveTo>
                  <a:lnTo>
                    <a:pt x="0" y="126542"/>
                  </a:lnTo>
                  <a:cubicBezTo>
                    <a:pt x="92097" y="133673"/>
                    <a:pt x="182139" y="116994"/>
                    <a:pt x="271335" y="90526"/>
                  </a:cubicBezTo>
                  <a:cubicBezTo>
                    <a:pt x="301913" y="81461"/>
                    <a:pt x="332733" y="72880"/>
                    <a:pt x="363311" y="64057"/>
                  </a:cubicBezTo>
                  <a:lnTo>
                    <a:pt x="366816" y="0"/>
                  </a:lnTo>
                  <a:cubicBezTo>
                    <a:pt x="350379" y="4472"/>
                    <a:pt x="333942" y="8944"/>
                    <a:pt x="317505" y="13416"/>
                  </a:cubicBezTo>
                  <a:cubicBezTo>
                    <a:pt x="253085" y="30820"/>
                    <a:pt x="188545" y="47257"/>
                    <a:pt x="121950" y="53904"/>
                  </a:cubicBezTo>
                  <a:close/>
                </a:path>
              </a:pathLst>
            </a:custGeom>
            <a:solidFill>
              <a:srgbClr val="161E31"/>
            </a:solidFill>
            <a:ln w="12077" cap="flat">
              <a:noFill/>
              <a:prstDash val="solid"/>
              <a:miter/>
            </a:ln>
          </p:spPr>
          <p:txBody>
            <a:bodyPr rtlCol="0" anchor="ctr"/>
            <a:lstStyle/>
            <a:p>
              <a:endParaRPr lang="en-ID"/>
            </a:p>
          </p:txBody>
        </p:sp>
        <p:sp>
          <p:nvSpPr>
            <p:cNvPr id="133" name="Freeform: Shape 132">
              <a:extLst>
                <a:ext uri="{FF2B5EF4-FFF2-40B4-BE49-F238E27FC236}">
                  <a16:creationId xmlns:a16="http://schemas.microsoft.com/office/drawing/2014/main" id="{D583B3AF-EB06-4CF5-BD6E-E435EA803FAC}"/>
                </a:ext>
              </a:extLst>
            </p:cNvPr>
            <p:cNvSpPr/>
            <p:nvPr/>
          </p:nvSpPr>
          <p:spPr>
            <a:xfrm>
              <a:off x="6201080" y="4379579"/>
              <a:ext cx="2033986" cy="652654"/>
            </a:xfrm>
            <a:custGeom>
              <a:avLst/>
              <a:gdLst>
                <a:gd name="connsiteX0" fmla="*/ 498556 w 2033986"/>
                <a:gd name="connsiteY0" fmla="*/ 238461 h 652654"/>
                <a:gd name="connsiteX1" fmla="*/ 670542 w 2033986"/>
                <a:gd name="connsiteY1" fmla="*/ 227341 h 652654"/>
                <a:gd name="connsiteX2" fmla="*/ 999045 w 2033986"/>
                <a:gd name="connsiteY2" fmla="*/ 211750 h 652654"/>
                <a:gd name="connsiteX3" fmla="*/ 1104074 w 2033986"/>
                <a:gd name="connsiteY3" fmla="*/ 183469 h 652654"/>
                <a:gd name="connsiteX4" fmla="*/ 1399944 w 2033986"/>
                <a:gd name="connsiteY4" fmla="*/ 151924 h 652654"/>
                <a:gd name="connsiteX5" fmla="*/ 1904543 w 2033986"/>
                <a:gd name="connsiteY5" fmla="*/ 132344 h 652654"/>
                <a:gd name="connsiteX6" fmla="*/ 1922793 w 2033986"/>
                <a:gd name="connsiteY6" fmla="*/ 128476 h 652654"/>
                <a:gd name="connsiteX7" fmla="*/ 2033986 w 2033986"/>
                <a:gd name="connsiteY7" fmla="*/ 0 h 652654"/>
                <a:gd name="connsiteX8" fmla="*/ 1878437 w 2033986"/>
                <a:gd name="connsiteY8" fmla="*/ 32391 h 652654"/>
                <a:gd name="connsiteX9" fmla="*/ 1416986 w 2033986"/>
                <a:gd name="connsiteY9" fmla="*/ 13416 h 652654"/>
                <a:gd name="connsiteX10" fmla="*/ 952030 w 2033986"/>
                <a:gd name="connsiteY10" fmla="*/ 72638 h 652654"/>
                <a:gd name="connsiteX11" fmla="*/ 631625 w 2033986"/>
                <a:gd name="connsiteY11" fmla="*/ 128235 h 652654"/>
                <a:gd name="connsiteX12" fmla="*/ 14624 w 2033986"/>
                <a:gd name="connsiteY12" fmla="*/ 580017 h 652654"/>
                <a:gd name="connsiteX13" fmla="*/ 0 w 2033986"/>
                <a:gd name="connsiteY13" fmla="*/ 627274 h 652654"/>
                <a:gd name="connsiteX14" fmla="*/ 30578 w 2033986"/>
                <a:gd name="connsiteY14" fmla="*/ 652655 h 652654"/>
                <a:gd name="connsiteX15" fmla="*/ 39522 w 2033986"/>
                <a:gd name="connsiteY15" fmla="*/ 625461 h 652654"/>
                <a:gd name="connsiteX16" fmla="*/ 498556 w 2033986"/>
                <a:gd name="connsiteY16" fmla="*/ 238582 h 65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986" h="652654">
                  <a:moveTo>
                    <a:pt x="498556" y="238461"/>
                  </a:moveTo>
                  <a:cubicBezTo>
                    <a:pt x="555602" y="229759"/>
                    <a:pt x="612891" y="226858"/>
                    <a:pt x="670542" y="227341"/>
                  </a:cubicBezTo>
                  <a:cubicBezTo>
                    <a:pt x="780285" y="228308"/>
                    <a:pt x="890028" y="226012"/>
                    <a:pt x="999045" y="211750"/>
                  </a:cubicBezTo>
                  <a:cubicBezTo>
                    <a:pt x="1035304" y="207037"/>
                    <a:pt x="1069749" y="195434"/>
                    <a:pt x="1104074" y="183469"/>
                  </a:cubicBezTo>
                  <a:cubicBezTo>
                    <a:pt x="1200280" y="149990"/>
                    <a:pt x="1298783" y="141167"/>
                    <a:pt x="1399944" y="151924"/>
                  </a:cubicBezTo>
                  <a:cubicBezTo>
                    <a:pt x="1569030" y="169811"/>
                    <a:pt x="1737270" y="164010"/>
                    <a:pt x="1904543" y="132344"/>
                  </a:cubicBezTo>
                  <a:cubicBezTo>
                    <a:pt x="1910707" y="131135"/>
                    <a:pt x="1916750" y="129806"/>
                    <a:pt x="1922793" y="128476"/>
                  </a:cubicBezTo>
                  <a:lnTo>
                    <a:pt x="2033986" y="0"/>
                  </a:lnTo>
                  <a:cubicBezTo>
                    <a:pt x="1987333" y="21997"/>
                    <a:pt x="1936209" y="33721"/>
                    <a:pt x="1878437" y="32391"/>
                  </a:cubicBezTo>
                  <a:cubicBezTo>
                    <a:pt x="1724459" y="28765"/>
                    <a:pt x="1570480" y="24172"/>
                    <a:pt x="1416986" y="13416"/>
                  </a:cubicBezTo>
                  <a:cubicBezTo>
                    <a:pt x="1256964" y="2176"/>
                    <a:pt x="1102865" y="17646"/>
                    <a:pt x="952030" y="72638"/>
                  </a:cubicBezTo>
                  <a:cubicBezTo>
                    <a:pt x="848934" y="110226"/>
                    <a:pt x="741367" y="121950"/>
                    <a:pt x="631625" y="128235"/>
                  </a:cubicBezTo>
                  <a:cubicBezTo>
                    <a:pt x="350621" y="144430"/>
                    <a:pt x="114577" y="287168"/>
                    <a:pt x="14624" y="580017"/>
                  </a:cubicBezTo>
                  <a:cubicBezTo>
                    <a:pt x="9306" y="595729"/>
                    <a:pt x="4472" y="611441"/>
                    <a:pt x="0" y="627274"/>
                  </a:cubicBezTo>
                  <a:lnTo>
                    <a:pt x="30578" y="652655"/>
                  </a:lnTo>
                  <a:cubicBezTo>
                    <a:pt x="33358" y="643590"/>
                    <a:pt x="36379" y="634525"/>
                    <a:pt x="39522" y="625461"/>
                  </a:cubicBezTo>
                  <a:cubicBezTo>
                    <a:pt x="116148" y="405734"/>
                    <a:pt x="266622" y="273752"/>
                    <a:pt x="498556" y="238582"/>
                  </a:cubicBezTo>
                  <a:close/>
                </a:path>
              </a:pathLst>
            </a:custGeom>
            <a:solidFill>
              <a:srgbClr val="161E31"/>
            </a:solidFill>
            <a:ln w="12077" cap="flat">
              <a:noFill/>
              <a:prstDash val="solid"/>
              <a:miter/>
            </a:ln>
          </p:spPr>
          <p:txBody>
            <a:bodyPr rtlCol="0" anchor="ctr"/>
            <a:lstStyle/>
            <a:p>
              <a:endParaRPr lang="en-ID"/>
            </a:p>
          </p:txBody>
        </p:sp>
        <p:sp>
          <p:nvSpPr>
            <p:cNvPr id="134" name="Freeform: Shape 133">
              <a:extLst>
                <a:ext uri="{FF2B5EF4-FFF2-40B4-BE49-F238E27FC236}">
                  <a16:creationId xmlns:a16="http://schemas.microsoft.com/office/drawing/2014/main" id="{261D8918-24CC-4C80-B6F4-CE233FD73344}"/>
                </a:ext>
              </a:extLst>
            </p:cNvPr>
            <p:cNvSpPr/>
            <p:nvPr/>
          </p:nvSpPr>
          <p:spPr>
            <a:xfrm>
              <a:off x="6545537" y="5184113"/>
              <a:ext cx="956864" cy="186655"/>
            </a:xfrm>
            <a:custGeom>
              <a:avLst/>
              <a:gdLst>
                <a:gd name="connsiteX0" fmla="*/ 517773 w 956864"/>
                <a:gd name="connsiteY0" fmla="*/ 108942 h 186655"/>
                <a:gd name="connsiteX1" fmla="*/ 790316 w 956864"/>
                <a:gd name="connsiteY1" fmla="*/ 89362 h 186655"/>
                <a:gd name="connsiteX2" fmla="*/ 917826 w 956864"/>
                <a:gd name="connsiteY2" fmla="*/ 87066 h 186655"/>
                <a:gd name="connsiteX3" fmla="*/ 956864 w 956864"/>
                <a:gd name="connsiteY3" fmla="*/ 41984 h 186655"/>
                <a:gd name="connsiteX4" fmla="*/ 927737 w 956864"/>
                <a:gd name="connsiteY4" fmla="*/ 35820 h 186655"/>
                <a:gd name="connsiteX5" fmla="*/ 618813 w 956864"/>
                <a:gd name="connsiteY5" fmla="*/ 7055 h 186655"/>
                <a:gd name="connsiteX6" fmla="*/ 414677 w 956864"/>
                <a:gd name="connsiteY6" fmla="*/ 286 h 186655"/>
                <a:gd name="connsiteX7" fmla="*/ 113369 w 956864"/>
                <a:gd name="connsiteY7" fmla="*/ 38358 h 186655"/>
                <a:gd name="connsiteX8" fmla="*/ 0 w 956864"/>
                <a:gd name="connsiteY8" fmla="*/ 108337 h 186655"/>
                <a:gd name="connsiteX9" fmla="*/ 94393 w 956864"/>
                <a:gd name="connsiteY9" fmla="*/ 186656 h 186655"/>
                <a:gd name="connsiteX10" fmla="*/ 264083 w 956864"/>
                <a:gd name="connsiteY10" fmla="*/ 130576 h 186655"/>
                <a:gd name="connsiteX11" fmla="*/ 517773 w 956864"/>
                <a:gd name="connsiteY11" fmla="*/ 108821 h 18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864" h="186655">
                  <a:moveTo>
                    <a:pt x="517773" y="108942"/>
                  </a:moveTo>
                  <a:cubicBezTo>
                    <a:pt x="608661" y="102173"/>
                    <a:pt x="699428" y="95405"/>
                    <a:pt x="790316" y="89362"/>
                  </a:cubicBezTo>
                  <a:cubicBezTo>
                    <a:pt x="832739" y="86461"/>
                    <a:pt x="875403" y="85736"/>
                    <a:pt x="917826" y="87066"/>
                  </a:cubicBezTo>
                  <a:lnTo>
                    <a:pt x="956864" y="41984"/>
                  </a:lnTo>
                  <a:cubicBezTo>
                    <a:pt x="947316" y="39687"/>
                    <a:pt x="937526" y="37633"/>
                    <a:pt x="927737" y="35820"/>
                  </a:cubicBezTo>
                  <a:cubicBezTo>
                    <a:pt x="825608" y="16965"/>
                    <a:pt x="722150" y="13461"/>
                    <a:pt x="618813" y="7055"/>
                  </a:cubicBezTo>
                  <a:cubicBezTo>
                    <a:pt x="550768" y="2825"/>
                    <a:pt x="482481" y="1495"/>
                    <a:pt x="414677" y="286"/>
                  </a:cubicBezTo>
                  <a:cubicBezTo>
                    <a:pt x="313153" y="-1406"/>
                    <a:pt x="210904" y="3550"/>
                    <a:pt x="113369" y="38358"/>
                  </a:cubicBezTo>
                  <a:cubicBezTo>
                    <a:pt x="68287" y="54433"/>
                    <a:pt x="31062" y="78363"/>
                    <a:pt x="0" y="108337"/>
                  </a:cubicBezTo>
                  <a:lnTo>
                    <a:pt x="94393" y="186656"/>
                  </a:lnTo>
                  <a:cubicBezTo>
                    <a:pt x="145760" y="157528"/>
                    <a:pt x="203290" y="140728"/>
                    <a:pt x="264083" y="130576"/>
                  </a:cubicBezTo>
                  <a:cubicBezTo>
                    <a:pt x="348083" y="116556"/>
                    <a:pt x="433169" y="115226"/>
                    <a:pt x="517773" y="108821"/>
                  </a:cubicBezTo>
                  <a:close/>
                </a:path>
              </a:pathLst>
            </a:custGeom>
            <a:solidFill>
              <a:srgbClr val="161E31"/>
            </a:solidFill>
            <a:ln w="12077" cap="flat">
              <a:noFill/>
              <a:prstDash val="solid"/>
              <a:miter/>
            </a:ln>
          </p:spPr>
          <p:txBody>
            <a:bodyPr rtlCol="0" anchor="ctr"/>
            <a:lstStyle/>
            <a:p>
              <a:endParaRPr lang="en-ID"/>
            </a:p>
          </p:txBody>
        </p:sp>
        <p:sp>
          <p:nvSpPr>
            <p:cNvPr id="135" name="Freeform: Shape 134">
              <a:extLst>
                <a:ext uri="{FF2B5EF4-FFF2-40B4-BE49-F238E27FC236}">
                  <a16:creationId xmlns:a16="http://schemas.microsoft.com/office/drawing/2014/main" id="{D3BE4B51-8442-486F-8D8B-E49817A79F4F}"/>
                </a:ext>
              </a:extLst>
            </p:cNvPr>
            <p:cNvSpPr/>
            <p:nvPr/>
          </p:nvSpPr>
          <p:spPr>
            <a:xfrm>
              <a:off x="6164459" y="3577660"/>
              <a:ext cx="2764838" cy="1420490"/>
            </a:xfrm>
            <a:custGeom>
              <a:avLst/>
              <a:gdLst>
                <a:gd name="connsiteX0" fmla="*/ 613858 w 2764838"/>
                <a:gd name="connsiteY0" fmla="*/ 906948 h 1420490"/>
                <a:gd name="connsiteX1" fmla="*/ 761793 w 2764838"/>
                <a:gd name="connsiteY1" fmla="*/ 893291 h 1420490"/>
                <a:gd name="connsiteX2" fmla="*/ 964116 w 2764838"/>
                <a:gd name="connsiteY2" fmla="*/ 839024 h 1420490"/>
                <a:gd name="connsiteX3" fmla="*/ 1407679 w 2764838"/>
                <a:gd name="connsiteY3" fmla="*/ 777868 h 1420490"/>
                <a:gd name="connsiteX4" fmla="*/ 1760234 w 2764838"/>
                <a:gd name="connsiteY4" fmla="*/ 795634 h 1420490"/>
                <a:gd name="connsiteX5" fmla="*/ 1908531 w 2764838"/>
                <a:gd name="connsiteY5" fmla="*/ 805183 h 1420490"/>
                <a:gd name="connsiteX6" fmla="*/ 2109525 w 2764838"/>
                <a:gd name="connsiteY6" fmla="*/ 757200 h 1420490"/>
                <a:gd name="connsiteX7" fmla="*/ 2365994 w 2764838"/>
                <a:gd name="connsiteY7" fmla="*/ 460847 h 1420490"/>
                <a:gd name="connsiteX8" fmla="*/ 2408900 w 2764838"/>
                <a:gd name="connsiteY8" fmla="*/ 381078 h 1420490"/>
                <a:gd name="connsiteX9" fmla="*/ 2696189 w 2764838"/>
                <a:gd name="connsiteY9" fmla="*/ 79406 h 1420490"/>
                <a:gd name="connsiteX10" fmla="*/ 2764838 w 2764838"/>
                <a:gd name="connsiteY10" fmla="*/ 0 h 1420490"/>
                <a:gd name="connsiteX11" fmla="*/ 2432105 w 2764838"/>
                <a:gd name="connsiteY11" fmla="*/ 269160 h 1420490"/>
                <a:gd name="connsiteX12" fmla="*/ 2400681 w 2764838"/>
                <a:gd name="connsiteY12" fmla="*/ 327536 h 1420490"/>
                <a:gd name="connsiteX13" fmla="*/ 2171164 w 2764838"/>
                <a:gd name="connsiteY13" fmla="*/ 625823 h 1420490"/>
                <a:gd name="connsiteX14" fmla="*/ 1929078 w 2764838"/>
                <a:gd name="connsiteY14" fmla="*/ 689759 h 1420490"/>
                <a:gd name="connsiteX15" fmla="*/ 1680465 w 2764838"/>
                <a:gd name="connsiteY15" fmla="*/ 670059 h 1420490"/>
                <a:gd name="connsiteX16" fmla="*/ 1192545 w 2764838"/>
                <a:gd name="connsiteY16" fmla="*/ 648304 h 1420490"/>
                <a:gd name="connsiteX17" fmla="*/ 780647 w 2764838"/>
                <a:gd name="connsiteY17" fmla="*/ 751520 h 1420490"/>
                <a:gd name="connsiteX18" fmla="*/ 650842 w 2764838"/>
                <a:gd name="connsiteY18" fmla="*/ 796843 h 1420490"/>
                <a:gd name="connsiteX19" fmla="*/ 199785 w 2764838"/>
                <a:gd name="connsiteY19" fmla="*/ 1037479 h 1420490"/>
                <a:gd name="connsiteX20" fmla="*/ 0 w 2764838"/>
                <a:gd name="connsiteY20" fmla="*/ 1398857 h 1420490"/>
                <a:gd name="connsiteX21" fmla="*/ 26106 w 2764838"/>
                <a:gd name="connsiteY21" fmla="*/ 1420491 h 1420490"/>
                <a:gd name="connsiteX22" fmla="*/ 41818 w 2764838"/>
                <a:gd name="connsiteY22" fmla="*/ 1371663 h 1420490"/>
                <a:gd name="connsiteX23" fmla="*/ 613858 w 2764838"/>
                <a:gd name="connsiteY23" fmla="*/ 907069 h 14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64838" h="1420490">
                  <a:moveTo>
                    <a:pt x="613858" y="906948"/>
                  </a:moveTo>
                  <a:cubicBezTo>
                    <a:pt x="662686" y="899334"/>
                    <a:pt x="712723" y="899576"/>
                    <a:pt x="761793" y="893291"/>
                  </a:cubicBezTo>
                  <a:cubicBezTo>
                    <a:pt x="831530" y="884347"/>
                    <a:pt x="898246" y="863075"/>
                    <a:pt x="964116" y="839024"/>
                  </a:cubicBezTo>
                  <a:cubicBezTo>
                    <a:pt x="1107458" y="786691"/>
                    <a:pt x="1254668" y="765298"/>
                    <a:pt x="1407679" y="777868"/>
                  </a:cubicBezTo>
                  <a:cubicBezTo>
                    <a:pt x="1524915" y="787536"/>
                    <a:pt x="1642756" y="789712"/>
                    <a:pt x="1760234" y="795634"/>
                  </a:cubicBezTo>
                  <a:cubicBezTo>
                    <a:pt x="1809666" y="798172"/>
                    <a:pt x="1859220" y="800348"/>
                    <a:pt x="1908531" y="805183"/>
                  </a:cubicBezTo>
                  <a:cubicBezTo>
                    <a:pt x="1984674" y="812555"/>
                    <a:pt x="2050786" y="793822"/>
                    <a:pt x="2109525" y="757200"/>
                  </a:cubicBezTo>
                  <a:lnTo>
                    <a:pt x="2365994" y="460847"/>
                  </a:lnTo>
                  <a:cubicBezTo>
                    <a:pt x="2381102" y="434740"/>
                    <a:pt x="2395363" y="408151"/>
                    <a:pt x="2408900" y="381078"/>
                  </a:cubicBezTo>
                  <a:cubicBezTo>
                    <a:pt x="2475495" y="248009"/>
                    <a:pt x="2572547" y="148902"/>
                    <a:pt x="2696189" y="79406"/>
                  </a:cubicBezTo>
                  <a:lnTo>
                    <a:pt x="2764838" y="0"/>
                  </a:lnTo>
                  <a:cubicBezTo>
                    <a:pt x="2632857" y="57409"/>
                    <a:pt x="2522994" y="148902"/>
                    <a:pt x="2432105" y="269160"/>
                  </a:cubicBezTo>
                  <a:cubicBezTo>
                    <a:pt x="2418690" y="286926"/>
                    <a:pt x="2409504" y="307231"/>
                    <a:pt x="2400681" y="327536"/>
                  </a:cubicBezTo>
                  <a:cubicBezTo>
                    <a:pt x="2349194" y="446222"/>
                    <a:pt x="2268579" y="542428"/>
                    <a:pt x="2171164" y="625823"/>
                  </a:cubicBezTo>
                  <a:cubicBezTo>
                    <a:pt x="2100581" y="686254"/>
                    <a:pt x="2017549" y="697253"/>
                    <a:pt x="1929078" y="689759"/>
                  </a:cubicBezTo>
                  <a:cubicBezTo>
                    <a:pt x="1846287" y="682628"/>
                    <a:pt x="1763376" y="674893"/>
                    <a:pt x="1680465" y="670059"/>
                  </a:cubicBezTo>
                  <a:cubicBezTo>
                    <a:pt x="1517905" y="660390"/>
                    <a:pt x="1355467" y="647216"/>
                    <a:pt x="1192545" y="648304"/>
                  </a:cubicBezTo>
                  <a:cubicBezTo>
                    <a:pt x="1047269" y="649270"/>
                    <a:pt x="906586" y="671026"/>
                    <a:pt x="780647" y="751520"/>
                  </a:cubicBezTo>
                  <a:cubicBezTo>
                    <a:pt x="741246" y="776659"/>
                    <a:pt x="695923" y="786570"/>
                    <a:pt x="650842" y="796843"/>
                  </a:cubicBezTo>
                  <a:cubicBezTo>
                    <a:pt x="478613" y="836002"/>
                    <a:pt x="325240" y="911783"/>
                    <a:pt x="199785" y="1037479"/>
                  </a:cubicBezTo>
                  <a:cubicBezTo>
                    <a:pt x="98865" y="1138641"/>
                    <a:pt x="37467" y="1262403"/>
                    <a:pt x="0" y="1398857"/>
                  </a:cubicBezTo>
                  <a:lnTo>
                    <a:pt x="26106" y="1420491"/>
                  </a:lnTo>
                  <a:cubicBezTo>
                    <a:pt x="30941" y="1404175"/>
                    <a:pt x="36017" y="1387858"/>
                    <a:pt x="41818" y="1371663"/>
                  </a:cubicBezTo>
                  <a:cubicBezTo>
                    <a:pt x="137662" y="1100207"/>
                    <a:pt x="333337" y="950821"/>
                    <a:pt x="613858" y="907069"/>
                  </a:cubicBezTo>
                  <a:close/>
                </a:path>
              </a:pathLst>
            </a:custGeom>
            <a:solidFill>
              <a:srgbClr val="161E31"/>
            </a:solidFill>
            <a:ln w="12077" cap="flat">
              <a:noFill/>
              <a:prstDash val="solid"/>
              <a:miter/>
            </a:ln>
          </p:spPr>
          <p:txBody>
            <a:bodyPr rtlCol="0" anchor="ctr"/>
            <a:lstStyle/>
            <a:p>
              <a:endParaRPr lang="en-ID"/>
            </a:p>
          </p:txBody>
        </p:sp>
        <p:sp>
          <p:nvSpPr>
            <p:cNvPr id="136" name="Freeform: Shape 135">
              <a:extLst>
                <a:ext uri="{FF2B5EF4-FFF2-40B4-BE49-F238E27FC236}">
                  <a16:creationId xmlns:a16="http://schemas.microsoft.com/office/drawing/2014/main" id="{ED5DC05B-3AAA-4B46-867E-584934050127}"/>
                </a:ext>
              </a:extLst>
            </p:cNvPr>
            <p:cNvSpPr/>
            <p:nvPr/>
          </p:nvSpPr>
          <p:spPr>
            <a:xfrm>
              <a:off x="6133639" y="3483267"/>
              <a:ext cx="2877360" cy="1485272"/>
            </a:xfrm>
            <a:custGeom>
              <a:avLst/>
              <a:gdLst>
                <a:gd name="connsiteX0" fmla="*/ 238340 w 2877360"/>
                <a:gd name="connsiteY0" fmla="*/ 1102261 h 1485272"/>
                <a:gd name="connsiteX1" fmla="*/ 641173 w 2877360"/>
                <a:gd name="connsiteY1" fmla="*/ 873228 h 1485272"/>
                <a:gd name="connsiteX2" fmla="*/ 829234 w 2877360"/>
                <a:gd name="connsiteY2" fmla="*/ 789470 h 1485272"/>
                <a:gd name="connsiteX3" fmla="*/ 1083890 w 2877360"/>
                <a:gd name="connsiteY3" fmla="*/ 714053 h 1485272"/>
                <a:gd name="connsiteX4" fmla="*/ 1290927 w 2877360"/>
                <a:gd name="connsiteY4" fmla="*/ 709943 h 1485272"/>
                <a:gd name="connsiteX5" fmla="*/ 1659072 w 2877360"/>
                <a:gd name="connsiteY5" fmla="*/ 729160 h 1485272"/>
                <a:gd name="connsiteX6" fmla="*/ 1918442 w 2877360"/>
                <a:gd name="connsiteY6" fmla="*/ 746564 h 1485272"/>
                <a:gd name="connsiteX7" fmla="*/ 2016461 w 2877360"/>
                <a:gd name="connsiteY7" fmla="*/ 752366 h 1485272"/>
                <a:gd name="connsiteX8" fmla="*/ 2240660 w 2877360"/>
                <a:gd name="connsiteY8" fmla="*/ 661115 h 1485272"/>
                <a:gd name="connsiteX9" fmla="*/ 2427392 w 2877360"/>
                <a:gd name="connsiteY9" fmla="*/ 402833 h 1485272"/>
                <a:gd name="connsiteX10" fmla="*/ 2587897 w 2877360"/>
                <a:gd name="connsiteY10" fmla="*/ 210542 h 1485272"/>
                <a:gd name="connsiteX11" fmla="*/ 2814754 w 2877360"/>
                <a:gd name="connsiteY11" fmla="*/ 72275 h 1485272"/>
                <a:gd name="connsiteX12" fmla="*/ 2877361 w 2877360"/>
                <a:gd name="connsiteY12" fmla="*/ 0 h 1485272"/>
                <a:gd name="connsiteX13" fmla="*/ 2876152 w 2877360"/>
                <a:gd name="connsiteY13" fmla="*/ 483 h 1485272"/>
                <a:gd name="connsiteX14" fmla="*/ 2428238 w 2877360"/>
                <a:gd name="connsiteY14" fmla="*/ 320647 h 1485272"/>
                <a:gd name="connsiteX15" fmla="*/ 2393309 w 2877360"/>
                <a:gd name="connsiteY15" fmla="*/ 383012 h 1485272"/>
                <a:gd name="connsiteX16" fmla="*/ 2242231 w 2877360"/>
                <a:gd name="connsiteY16" fmla="*/ 572402 h 1485272"/>
                <a:gd name="connsiteX17" fmla="*/ 1993376 w 2877360"/>
                <a:gd name="connsiteY17" fmla="*/ 634284 h 1485272"/>
                <a:gd name="connsiteX18" fmla="*/ 1779088 w 2877360"/>
                <a:gd name="connsiteY18" fmla="*/ 619297 h 1485272"/>
                <a:gd name="connsiteX19" fmla="*/ 1429434 w 2877360"/>
                <a:gd name="connsiteY19" fmla="*/ 598750 h 1485272"/>
                <a:gd name="connsiteX20" fmla="*/ 1283554 w 2877360"/>
                <a:gd name="connsiteY20" fmla="*/ 593795 h 1485272"/>
                <a:gd name="connsiteX21" fmla="*/ 1044731 w 2877360"/>
                <a:gd name="connsiteY21" fmla="*/ 588235 h 1485272"/>
                <a:gd name="connsiteX22" fmla="*/ 848693 w 2877360"/>
                <a:gd name="connsiteY22" fmla="*/ 617121 h 1485272"/>
                <a:gd name="connsiteX23" fmla="*/ 760705 w 2877360"/>
                <a:gd name="connsiteY23" fmla="*/ 670059 h 1485272"/>
                <a:gd name="connsiteX24" fmla="*/ 563458 w 2877360"/>
                <a:gd name="connsiteY24" fmla="*/ 811467 h 1485272"/>
                <a:gd name="connsiteX25" fmla="*/ 232176 w 2877360"/>
                <a:gd name="connsiteY25" fmla="*/ 1049324 h 1485272"/>
                <a:gd name="connsiteX26" fmla="*/ 6043 w 2877360"/>
                <a:gd name="connsiteY26" fmla="*/ 1443455 h 1485272"/>
                <a:gd name="connsiteX27" fmla="*/ 0 w 2877360"/>
                <a:gd name="connsiteY27" fmla="*/ 1467144 h 1485272"/>
                <a:gd name="connsiteX28" fmla="*/ 21755 w 2877360"/>
                <a:gd name="connsiteY28" fmla="*/ 1485273 h 1485272"/>
                <a:gd name="connsiteX29" fmla="*/ 238702 w 2877360"/>
                <a:gd name="connsiteY29" fmla="*/ 1102382 h 148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77360" h="1485272">
                  <a:moveTo>
                    <a:pt x="238340" y="1102261"/>
                  </a:moveTo>
                  <a:cubicBezTo>
                    <a:pt x="352433" y="991793"/>
                    <a:pt x="489491" y="917947"/>
                    <a:pt x="641173" y="873228"/>
                  </a:cubicBezTo>
                  <a:cubicBezTo>
                    <a:pt x="708130" y="853406"/>
                    <a:pt x="770979" y="828388"/>
                    <a:pt x="829234" y="789470"/>
                  </a:cubicBezTo>
                  <a:cubicBezTo>
                    <a:pt x="905860" y="738467"/>
                    <a:pt x="993969" y="723359"/>
                    <a:pt x="1083890" y="714053"/>
                  </a:cubicBezTo>
                  <a:cubicBezTo>
                    <a:pt x="1152902" y="706922"/>
                    <a:pt x="1222035" y="707042"/>
                    <a:pt x="1290927" y="709943"/>
                  </a:cubicBezTo>
                  <a:cubicBezTo>
                    <a:pt x="1413722" y="715019"/>
                    <a:pt x="1536639" y="718645"/>
                    <a:pt x="1659072" y="729160"/>
                  </a:cubicBezTo>
                  <a:cubicBezTo>
                    <a:pt x="1745368" y="736533"/>
                    <a:pt x="1832026" y="740521"/>
                    <a:pt x="1918442" y="746564"/>
                  </a:cubicBezTo>
                  <a:cubicBezTo>
                    <a:pt x="1951075" y="748861"/>
                    <a:pt x="1983828" y="750069"/>
                    <a:pt x="2016461" y="752366"/>
                  </a:cubicBezTo>
                  <a:cubicBezTo>
                    <a:pt x="2106866" y="758771"/>
                    <a:pt x="2178537" y="720700"/>
                    <a:pt x="2240660" y="661115"/>
                  </a:cubicBezTo>
                  <a:cubicBezTo>
                    <a:pt x="2318374" y="586543"/>
                    <a:pt x="2386420" y="505445"/>
                    <a:pt x="2427392" y="402833"/>
                  </a:cubicBezTo>
                  <a:cubicBezTo>
                    <a:pt x="2459299" y="322943"/>
                    <a:pt x="2525048" y="266742"/>
                    <a:pt x="2587897" y="210542"/>
                  </a:cubicBezTo>
                  <a:cubicBezTo>
                    <a:pt x="2656546" y="149023"/>
                    <a:pt x="2733172" y="105271"/>
                    <a:pt x="2814754" y="72275"/>
                  </a:cubicBezTo>
                  <a:lnTo>
                    <a:pt x="2877361" y="0"/>
                  </a:lnTo>
                  <a:cubicBezTo>
                    <a:pt x="2877361" y="0"/>
                    <a:pt x="2876515" y="242"/>
                    <a:pt x="2876152" y="483"/>
                  </a:cubicBezTo>
                  <a:cubicBezTo>
                    <a:pt x="2698485" y="66837"/>
                    <a:pt x="2545353" y="168844"/>
                    <a:pt x="2428238" y="320647"/>
                  </a:cubicBezTo>
                  <a:cubicBezTo>
                    <a:pt x="2413493" y="339743"/>
                    <a:pt x="2399835" y="359806"/>
                    <a:pt x="2393309" y="383012"/>
                  </a:cubicBezTo>
                  <a:cubicBezTo>
                    <a:pt x="2369499" y="467615"/>
                    <a:pt x="2308222" y="521761"/>
                    <a:pt x="2242231" y="572402"/>
                  </a:cubicBezTo>
                  <a:cubicBezTo>
                    <a:pt x="2168264" y="629207"/>
                    <a:pt x="2083902" y="642502"/>
                    <a:pt x="1993376" y="634284"/>
                  </a:cubicBezTo>
                  <a:cubicBezTo>
                    <a:pt x="1922068" y="627757"/>
                    <a:pt x="1850518" y="623769"/>
                    <a:pt x="1779088" y="619297"/>
                  </a:cubicBezTo>
                  <a:cubicBezTo>
                    <a:pt x="1662577" y="612166"/>
                    <a:pt x="1546066" y="605398"/>
                    <a:pt x="1429434" y="598750"/>
                  </a:cubicBezTo>
                  <a:cubicBezTo>
                    <a:pt x="1380848" y="595970"/>
                    <a:pt x="1332262" y="596937"/>
                    <a:pt x="1283554" y="593795"/>
                  </a:cubicBezTo>
                  <a:cubicBezTo>
                    <a:pt x="1204148" y="588598"/>
                    <a:pt x="1124258" y="586664"/>
                    <a:pt x="1044731" y="588235"/>
                  </a:cubicBezTo>
                  <a:cubicBezTo>
                    <a:pt x="978619" y="589444"/>
                    <a:pt x="911783" y="592828"/>
                    <a:pt x="848693" y="617121"/>
                  </a:cubicBezTo>
                  <a:cubicBezTo>
                    <a:pt x="816181" y="629691"/>
                    <a:pt x="783669" y="643107"/>
                    <a:pt x="760705" y="670059"/>
                  </a:cubicBezTo>
                  <a:cubicBezTo>
                    <a:pt x="706438" y="733632"/>
                    <a:pt x="635492" y="772550"/>
                    <a:pt x="563458" y="811467"/>
                  </a:cubicBezTo>
                  <a:cubicBezTo>
                    <a:pt x="442959" y="876370"/>
                    <a:pt x="329832" y="952030"/>
                    <a:pt x="232176" y="1049324"/>
                  </a:cubicBezTo>
                  <a:cubicBezTo>
                    <a:pt x="120862" y="1160154"/>
                    <a:pt x="47861" y="1292619"/>
                    <a:pt x="6043" y="1443455"/>
                  </a:cubicBezTo>
                  <a:cubicBezTo>
                    <a:pt x="3868" y="1451311"/>
                    <a:pt x="2055" y="1459167"/>
                    <a:pt x="0" y="1467144"/>
                  </a:cubicBezTo>
                  <a:lnTo>
                    <a:pt x="21755" y="1485273"/>
                  </a:lnTo>
                  <a:cubicBezTo>
                    <a:pt x="61398" y="1339997"/>
                    <a:pt x="128597" y="1209103"/>
                    <a:pt x="238702" y="1102382"/>
                  </a:cubicBezTo>
                  <a:close/>
                </a:path>
              </a:pathLst>
            </a:custGeom>
            <a:solidFill>
              <a:srgbClr val="161E31"/>
            </a:solidFill>
            <a:ln w="12077" cap="flat">
              <a:noFill/>
              <a:prstDash val="solid"/>
              <a:miter/>
            </a:ln>
          </p:spPr>
          <p:txBody>
            <a:bodyPr rtlCol="0" anchor="ctr"/>
            <a:lstStyle/>
            <a:p>
              <a:endParaRPr lang="en-ID"/>
            </a:p>
          </p:txBody>
        </p:sp>
        <p:sp>
          <p:nvSpPr>
            <p:cNvPr id="137" name="Freeform: Shape 136">
              <a:extLst>
                <a:ext uri="{FF2B5EF4-FFF2-40B4-BE49-F238E27FC236}">
                  <a16:creationId xmlns:a16="http://schemas.microsoft.com/office/drawing/2014/main" id="{90F0E34C-8BE6-4DE8-B011-8ED4AA1FCAC2}"/>
                </a:ext>
              </a:extLst>
            </p:cNvPr>
            <p:cNvSpPr/>
            <p:nvPr/>
          </p:nvSpPr>
          <p:spPr>
            <a:xfrm>
              <a:off x="6243261" y="4546248"/>
              <a:ext cx="1847737" cy="526958"/>
            </a:xfrm>
            <a:custGeom>
              <a:avLst/>
              <a:gdLst>
                <a:gd name="connsiteX0" fmla="*/ 95481 w 1847737"/>
                <a:gd name="connsiteY0" fmla="*/ 405734 h 526958"/>
                <a:gd name="connsiteX1" fmla="*/ 393043 w 1847737"/>
                <a:gd name="connsiteY1" fmla="*/ 204257 h 526958"/>
                <a:gd name="connsiteX2" fmla="*/ 768561 w 1847737"/>
                <a:gd name="connsiteY2" fmla="*/ 186007 h 526958"/>
                <a:gd name="connsiteX3" fmla="*/ 1030711 w 1847737"/>
                <a:gd name="connsiteY3" fmla="*/ 204015 h 526958"/>
                <a:gd name="connsiteX4" fmla="*/ 1221431 w 1847737"/>
                <a:gd name="connsiteY4" fmla="*/ 237977 h 526958"/>
                <a:gd name="connsiteX5" fmla="*/ 1352445 w 1847737"/>
                <a:gd name="connsiteY5" fmla="*/ 388209 h 526958"/>
                <a:gd name="connsiteX6" fmla="*/ 1399340 w 1847737"/>
                <a:gd name="connsiteY6" fmla="*/ 518014 h 526958"/>
                <a:gd name="connsiteX7" fmla="*/ 1433181 w 1847737"/>
                <a:gd name="connsiteY7" fmla="*/ 478855 h 526958"/>
                <a:gd name="connsiteX8" fmla="*/ 1430885 w 1847737"/>
                <a:gd name="connsiteY8" fmla="*/ 440179 h 526958"/>
                <a:gd name="connsiteX9" fmla="*/ 1565646 w 1847737"/>
                <a:gd name="connsiteY9" fmla="*/ 258887 h 526958"/>
                <a:gd name="connsiteX10" fmla="*/ 1642272 w 1847737"/>
                <a:gd name="connsiteY10" fmla="*/ 237373 h 526958"/>
                <a:gd name="connsiteX11" fmla="*/ 1847738 w 1847737"/>
                <a:gd name="connsiteY11" fmla="*/ 0 h 526958"/>
                <a:gd name="connsiteX12" fmla="*/ 1578457 w 1847737"/>
                <a:gd name="connsiteY12" fmla="*/ 48707 h 526958"/>
                <a:gd name="connsiteX13" fmla="*/ 1430522 w 1847737"/>
                <a:gd name="connsiteY13" fmla="*/ 37588 h 526958"/>
                <a:gd name="connsiteX14" fmla="*/ 1072046 w 1847737"/>
                <a:gd name="connsiteY14" fmla="*/ 62486 h 526958"/>
                <a:gd name="connsiteX15" fmla="*/ 941152 w 1847737"/>
                <a:gd name="connsiteY15" fmla="*/ 82065 h 526958"/>
                <a:gd name="connsiteX16" fmla="*/ 561404 w 1847737"/>
                <a:gd name="connsiteY16" fmla="*/ 88954 h 526958"/>
                <a:gd name="connsiteX17" fmla="*/ 295024 w 1847737"/>
                <a:gd name="connsiteY17" fmla="*/ 142617 h 526958"/>
                <a:gd name="connsiteX18" fmla="*/ 53179 w 1847737"/>
                <a:gd name="connsiteY18" fmla="*/ 368629 h 526958"/>
                <a:gd name="connsiteX19" fmla="*/ 0 w 1847737"/>
                <a:gd name="connsiteY19" fmla="*/ 495172 h 526958"/>
                <a:gd name="connsiteX20" fmla="*/ 38192 w 1847737"/>
                <a:gd name="connsiteY20" fmla="*/ 526958 h 526958"/>
                <a:gd name="connsiteX21" fmla="*/ 95602 w 1847737"/>
                <a:gd name="connsiteY21" fmla="*/ 405613 h 52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737" h="526958">
                  <a:moveTo>
                    <a:pt x="95481" y="405734"/>
                  </a:moveTo>
                  <a:cubicBezTo>
                    <a:pt x="165823" y="295145"/>
                    <a:pt x="268072" y="232538"/>
                    <a:pt x="393043" y="204257"/>
                  </a:cubicBezTo>
                  <a:cubicBezTo>
                    <a:pt x="516927" y="176217"/>
                    <a:pt x="642623" y="180930"/>
                    <a:pt x="768561" y="186007"/>
                  </a:cubicBezTo>
                  <a:cubicBezTo>
                    <a:pt x="856186" y="189632"/>
                    <a:pt x="943569" y="193983"/>
                    <a:pt x="1030711" y="204015"/>
                  </a:cubicBezTo>
                  <a:cubicBezTo>
                    <a:pt x="1095009" y="211387"/>
                    <a:pt x="1158825" y="221298"/>
                    <a:pt x="1221431" y="237977"/>
                  </a:cubicBezTo>
                  <a:cubicBezTo>
                    <a:pt x="1299266" y="258645"/>
                    <a:pt x="1331899" y="317867"/>
                    <a:pt x="1352445" y="388209"/>
                  </a:cubicBezTo>
                  <a:cubicBezTo>
                    <a:pt x="1365378" y="432686"/>
                    <a:pt x="1379760" y="476680"/>
                    <a:pt x="1399340" y="518014"/>
                  </a:cubicBezTo>
                  <a:lnTo>
                    <a:pt x="1433181" y="478855"/>
                  </a:lnTo>
                  <a:cubicBezTo>
                    <a:pt x="1431368" y="466285"/>
                    <a:pt x="1430522" y="453474"/>
                    <a:pt x="1430885" y="440179"/>
                  </a:cubicBezTo>
                  <a:cubicBezTo>
                    <a:pt x="1432214" y="347599"/>
                    <a:pt x="1494337" y="299133"/>
                    <a:pt x="1565646" y="258887"/>
                  </a:cubicBezTo>
                  <a:cubicBezTo>
                    <a:pt x="1589939" y="245108"/>
                    <a:pt x="1616045" y="239065"/>
                    <a:pt x="1642272" y="237373"/>
                  </a:cubicBezTo>
                  <a:lnTo>
                    <a:pt x="1847738" y="0"/>
                  </a:lnTo>
                  <a:cubicBezTo>
                    <a:pt x="1758662" y="20426"/>
                    <a:pt x="1669950" y="42543"/>
                    <a:pt x="1578457" y="48707"/>
                  </a:cubicBezTo>
                  <a:cubicBezTo>
                    <a:pt x="1529025" y="52091"/>
                    <a:pt x="1479713" y="43389"/>
                    <a:pt x="1430522" y="37588"/>
                  </a:cubicBezTo>
                  <a:cubicBezTo>
                    <a:pt x="1309419" y="23326"/>
                    <a:pt x="1189282" y="15108"/>
                    <a:pt x="1072046" y="62486"/>
                  </a:cubicBezTo>
                  <a:cubicBezTo>
                    <a:pt x="1030953" y="79044"/>
                    <a:pt x="985267" y="80615"/>
                    <a:pt x="941152" y="82065"/>
                  </a:cubicBezTo>
                  <a:cubicBezTo>
                    <a:pt x="814610" y="86416"/>
                    <a:pt x="688067" y="87867"/>
                    <a:pt x="561404" y="88954"/>
                  </a:cubicBezTo>
                  <a:cubicBezTo>
                    <a:pt x="469790" y="89680"/>
                    <a:pt x="379990" y="104787"/>
                    <a:pt x="295024" y="142617"/>
                  </a:cubicBezTo>
                  <a:cubicBezTo>
                    <a:pt x="188182" y="190237"/>
                    <a:pt x="108776" y="266501"/>
                    <a:pt x="53179" y="368629"/>
                  </a:cubicBezTo>
                  <a:cubicBezTo>
                    <a:pt x="30820" y="409480"/>
                    <a:pt x="13657" y="451782"/>
                    <a:pt x="0" y="495172"/>
                  </a:cubicBezTo>
                  <a:lnTo>
                    <a:pt x="38192" y="526958"/>
                  </a:lnTo>
                  <a:cubicBezTo>
                    <a:pt x="52696" y="484898"/>
                    <a:pt x="71067" y="444168"/>
                    <a:pt x="95602" y="405613"/>
                  </a:cubicBezTo>
                  <a:close/>
                </a:path>
              </a:pathLst>
            </a:custGeom>
            <a:solidFill>
              <a:srgbClr val="161E31"/>
            </a:solidFill>
            <a:ln w="12077" cap="flat">
              <a:noFill/>
              <a:prstDash val="solid"/>
              <a:miter/>
            </a:ln>
          </p:spPr>
          <p:txBody>
            <a:bodyPr rtlCol="0" anchor="ctr"/>
            <a:lstStyle/>
            <a:p>
              <a:endParaRPr lang="en-ID"/>
            </a:p>
          </p:txBody>
        </p:sp>
        <p:sp>
          <p:nvSpPr>
            <p:cNvPr id="138" name="Freeform: Shape 137">
              <a:extLst>
                <a:ext uri="{FF2B5EF4-FFF2-40B4-BE49-F238E27FC236}">
                  <a16:creationId xmlns:a16="http://schemas.microsoft.com/office/drawing/2014/main" id="{2D9040AA-4CDD-4B27-8E7B-304359023D08}"/>
                </a:ext>
              </a:extLst>
            </p:cNvPr>
            <p:cNvSpPr/>
            <p:nvPr/>
          </p:nvSpPr>
          <p:spPr>
            <a:xfrm>
              <a:off x="6294627" y="4755820"/>
              <a:ext cx="1337821" cy="367181"/>
            </a:xfrm>
            <a:custGeom>
              <a:avLst/>
              <a:gdLst>
                <a:gd name="connsiteX0" fmla="*/ 1285730 w 1337821"/>
                <a:gd name="connsiteY0" fmla="*/ 208368 h 367181"/>
                <a:gd name="connsiteX1" fmla="*/ 1092834 w 1337821"/>
                <a:gd name="connsiteY1" fmla="*/ 49435 h 367181"/>
                <a:gd name="connsiteX2" fmla="*/ 825125 w 1337821"/>
                <a:gd name="connsiteY2" fmla="*/ 11001 h 367181"/>
                <a:gd name="connsiteX3" fmla="*/ 514872 w 1337821"/>
                <a:gd name="connsiteY3" fmla="*/ 848 h 367181"/>
                <a:gd name="connsiteX4" fmla="*/ 274840 w 1337821"/>
                <a:gd name="connsiteY4" fmla="*/ 41216 h 367181"/>
                <a:gd name="connsiteX5" fmla="*/ 846 w 1337821"/>
                <a:gd name="connsiteY5" fmla="*/ 325725 h 367181"/>
                <a:gd name="connsiteX6" fmla="*/ 0 w 1337821"/>
                <a:gd name="connsiteY6" fmla="*/ 328505 h 367181"/>
                <a:gd name="connsiteX7" fmla="*/ 46532 w 1337821"/>
                <a:gd name="connsiteY7" fmla="*/ 367181 h 367181"/>
                <a:gd name="connsiteX8" fmla="*/ 126542 w 1337821"/>
                <a:gd name="connsiteY8" fmla="*/ 241847 h 367181"/>
                <a:gd name="connsiteX9" fmla="*/ 410568 w 1337821"/>
                <a:gd name="connsiteY9" fmla="*/ 111679 h 367181"/>
                <a:gd name="connsiteX10" fmla="*/ 844583 w 1337821"/>
                <a:gd name="connsiteY10" fmla="*/ 119777 h 367181"/>
                <a:gd name="connsiteX11" fmla="*/ 1011856 w 1337821"/>
                <a:gd name="connsiteY11" fmla="*/ 149750 h 367181"/>
                <a:gd name="connsiteX12" fmla="*/ 1284400 w 1337821"/>
                <a:gd name="connsiteY12" fmla="*/ 327297 h 367181"/>
                <a:gd name="connsiteX13" fmla="*/ 1307485 w 1337821"/>
                <a:gd name="connsiteY13" fmla="*/ 355095 h 367181"/>
                <a:gd name="connsiteX14" fmla="*/ 1337821 w 1337821"/>
                <a:gd name="connsiteY14" fmla="*/ 320045 h 367181"/>
                <a:gd name="connsiteX15" fmla="*/ 1333470 w 1337821"/>
                <a:gd name="connsiteY15" fmla="*/ 312068 h 367181"/>
                <a:gd name="connsiteX16" fmla="*/ 1285730 w 1337821"/>
                <a:gd name="connsiteY16" fmla="*/ 208368 h 3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7821" h="367181">
                  <a:moveTo>
                    <a:pt x="1285730" y="208368"/>
                  </a:moveTo>
                  <a:cubicBezTo>
                    <a:pt x="1249713" y="120623"/>
                    <a:pt x="1182755" y="71190"/>
                    <a:pt x="1092834" y="49435"/>
                  </a:cubicBezTo>
                  <a:cubicBezTo>
                    <a:pt x="1004846" y="28163"/>
                    <a:pt x="915167" y="17769"/>
                    <a:pt x="825125" y="11001"/>
                  </a:cubicBezTo>
                  <a:cubicBezTo>
                    <a:pt x="721788" y="3265"/>
                    <a:pt x="618451" y="-2173"/>
                    <a:pt x="514872" y="848"/>
                  </a:cubicBezTo>
                  <a:cubicBezTo>
                    <a:pt x="433169" y="3265"/>
                    <a:pt x="352192" y="12935"/>
                    <a:pt x="274840" y="41216"/>
                  </a:cubicBezTo>
                  <a:cubicBezTo>
                    <a:pt x="137662" y="91374"/>
                    <a:pt x="49191" y="189151"/>
                    <a:pt x="846" y="325725"/>
                  </a:cubicBezTo>
                  <a:cubicBezTo>
                    <a:pt x="483" y="326692"/>
                    <a:pt x="242" y="327538"/>
                    <a:pt x="0" y="328505"/>
                  </a:cubicBezTo>
                  <a:lnTo>
                    <a:pt x="46532" y="367181"/>
                  </a:lnTo>
                  <a:cubicBezTo>
                    <a:pt x="65749" y="321858"/>
                    <a:pt x="91493" y="279677"/>
                    <a:pt x="126542" y="241847"/>
                  </a:cubicBezTo>
                  <a:cubicBezTo>
                    <a:pt x="203048" y="159419"/>
                    <a:pt x="303122" y="127149"/>
                    <a:pt x="410568" y="111679"/>
                  </a:cubicBezTo>
                  <a:cubicBezTo>
                    <a:pt x="555602" y="90890"/>
                    <a:pt x="700153" y="103823"/>
                    <a:pt x="844583" y="119777"/>
                  </a:cubicBezTo>
                  <a:cubicBezTo>
                    <a:pt x="901026" y="125941"/>
                    <a:pt x="956502" y="137302"/>
                    <a:pt x="1011856" y="149750"/>
                  </a:cubicBezTo>
                  <a:cubicBezTo>
                    <a:pt x="1124862" y="175011"/>
                    <a:pt x="1212366" y="237980"/>
                    <a:pt x="1284400" y="327297"/>
                  </a:cubicBezTo>
                  <a:cubicBezTo>
                    <a:pt x="1292014" y="336724"/>
                    <a:pt x="1299750" y="345909"/>
                    <a:pt x="1307485" y="355095"/>
                  </a:cubicBezTo>
                  <a:lnTo>
                    <a:pt x="1337821" y="320045"/>
                  </a:lnTo>
                  <a:cubicBezTo>
                    <a:pt x="1336371" y="317386"/>
                    <a:pt x="1334920" y="314727"/>
                    <a:pt x="1333470" y="312068"/>
                  </a:cubicBezTo>
                  <a:cubicBezTo>
                    <a:pt x="1316187" y="278226"/>
                    <a:pt x="1300112" y="243539"/>
                    <a:pt x="1285730" y="208368"/>
                  </a:cubicBezTo>
                  <a:close/>
                </a:path>
              </a:pathLst>
            </a:custGeom>
            <a:solidFill>
              <a:srgbClr val="161E31"/>
            </a:solidFill>
            <a:ln w="12077" cap="flat">
              <a:noFill/>
              <a:prstDash val="solid"/>
              <a:miter/>
            </a:ln>
          </p:spPr>
          <p:txBody>
            <a:bodyPr rtlCol="0" anchor="ctr"/>
            <a:lstStyle/>
            <a:p>
              <a:endParaRPr lang="en-ID"/>
            </a:p>
          </p:txBody>
        </p:sp>
        <p:sp>
          <p:nvSpPr>
            <p:cNvPr id="139" name="Freeform: Shape 138">
              <a:extLst>
                <a:ext uri="{FF2B5EF4-FFF2-40B4-BE49-F238E27FC236}">
                  <a16:creationId xmlns:a16="http://schemas.microsoft.com/office/drawing/2014/main" id="{6BAB9EA4-94D0-4622-BFFE-15879225817C}"/>
                </a:ext>
              </a:extLst>
            </p:cNvPr>
            <p:cNvSpPr/>
            <p:nvPr/>
          </p:nvSpPr>
          <p:spPr>
            <a:xfrm>
              <a:off x="9593917" y="1324551"/>
              <a:ext cx="482601" cy="979992"/>
            </a:xfrm>
            <a:custGeom>
              <a:avLst/>
              <a:gdLst>
                <a:gd name="connsiteX0" fmla="*/ 191929 w 482601"/>
                <a:gd name="connsiteY0" fmla="*/ 938856 h 979992"/>
                <a:gd name="connsiteX1" fmla="*/ 146847 w 482601"/>
                <a:gd name="connsiteY1" fmla="*/ 936439 h 979992"/>
                <a:gd name="connsiteX2" fmla="*/ 104546 w 482601"/>
                <a:gd name="connsiteY2" fmla="*/ 858362 h 979992"/>
                <a:gd name="connsiteX3" fmla="*/ 187578 w 482601"/>
                <a:gd name="connsiteY3" fmla="*/ 716228 h 979992"/>
                <a:gd name="connsiteX4" fmla="*/ 313758 w 482601"/>
                <a:gd name="connsiteY4" fmla="*/ 438971 h 979992"/>
                <a:gd name="connsiteX5" fmla="*/ 213563 w 482601"/>
                <a:gd name="connsiteY5" fmla="*/ 125938 h 979992"/>
                <a:gd name="connsiteX6" fmla="*/ 57530 w 482601"/>
                <a:gd name="connsiteY6" fmla="*/ 0 h 979992"/>
                <a:gd name="connsiteX7" fmla="*/ 0 w 482601"/>
                <a:gd name="connsiteY7" fmla="*/ 34204 h 979992"/>
                <a:gd name="connsiteX8" fmla="*/ 16558 w 482601"/>
                <a:gd name="connsiteY8" fmla="*/ 49553 h 979992"/>
                <a:gd name="connsiteX9" fmla="*/ 197247 w 482601"/>
                <a:gd name="connsiteY9" fmla="*/ 221298 h 979992"/>
                <a:gd name="connsiteX10" fmla="*/ 253931 w 482601"/>
                <a:gd name="connsiteY10" fmla="*/ 437883 h 979992"/>
                <a:gd name="connsiteX11" fmla="*/ 140200 w 482601"/>
                <a:gd name="connsiteY11" fmla="*/ 713569 h 979992"/>
                <a:gd name="connsiteX12" fmla="*/ 27436 w 482601"/>
                <a:gd name="connsiteY12" fmla="*/ 884105 h 979992"/>
                <a:gd name="connsiteX13" fmla="*/ 78681 w 482601"/>
                <a:gd name="connsiteY13" fmla="*/ 979103 h 979992"/>
                <a:gd name="connsiteX14" fmla="*/ 253931 w 482601"/>
                <a:gd name="connsiteY14" fmla="*/ 976444 h 979992"/>
                <a:gd name="connsiteX15" fmla="*/ 441992 w 482601"/>
                <a:gd name="connsiteY15" fmla="*/ 974631 h 979992"/>
                <a:gd name="connsiteX16" fmla="*/ 482602 w 482601"/>
                <a:gd name="connsiteY16" fmla="*/ 927736 h 979992"/>
                <a:gd name="connsiteX17" fmla="*/ 481272 w 482601"/>
                <a:gd name="connsiteY17" fmla="*/ 927736 h 979992"/>
                <a:gd name="connsiteX18" fmla="*/ 192050 w 482601"/>
                <a:gd name="connsiteY18" fmla="*/ 938856 h 9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601" h="979992">
                  <a:moveTo>
                    <a:pt x="191929" y="938856"/>
                  </a:moveTo>
                  <a:cubicBezTo>
                    <a:pt x="176942" y="938372"/>
                    <a:pt x="161713" y="938735"/>
                    <a:pt x="146847" y="936439"/>
                  </a:cubicBezTo>
                  <a:cubicBezTo>
                    <a:pt x="100436" y="929429"/>
                    <a:pt x="85087" y="900905"/>
                    <a:pt x="104546" y="858362"/>
                  </a:cubicBezTo>
                  <a:cubicBezTo>
                    <a:pt x="127509" y="808204"/>
                    <a:pt x="159175" y="763123"/>
                    <a:pt x="187578" y="716228"/>
                  </a:cubicBezTo>
                  <a:cubicBezTo>
                    <a:pt x="240515" y="628724"/>
                    <a:pt x="285959" y="538078"/>
                    <a:pt x="313758" y="438971"/>
                  </a:cubicBezTo>
                  <a:cubicBezTo>
                    <a:pt x="350862" y="306506"/>
                    <a:pt x="322097" y="212596"/>
                    <a:pt x="213563" y="125938"/>
                  </a:cubicBezTo>
                  <a:cubicBezTo>
                    <a:pt x="161351" y="84241"/>
                    <a:pt x="110226" y="41093"/>
                    <a:pt x="57530" y="0"/>
                  </a:cubicBezTo>
                  <a:lnTo>
                    <a:pt x="0" y="34204"/>
                  </a:lnTo>
                  <a:cubicBezTo>
                    <a:pt x="5560" y="39280"/>
                    <a:pt x="11119" y="44356"/>
                    <a:pt x="16558" y="49553"/>
                  </a:cubicBezTo>
                  <a:cubicBezTo>
                    <a:pt x="76989" y="106600"/>
                    <a:pt x="144309" y="156275"/>
                    <a:pt x="197247" y="221298"/>
                  </a:cubicBezTo>
                  <a:cubicBezTo>
                    <a:pt x="249217" y="285113"/>
                    <a:pt x="266621" y="357631"/>
                    <a:pt x="253931" y="437883"/>
                  </a:cubicBezTo>
                  <a:cubicBezTo>
                    <a:pt x="237856" y="538682"/>
                    <a:pt x="193983" y="628361"/>
                    <a:pt x="140200" y="713569"/>
                  </a:cubicBezTo>
                  <a:cubicBezTo>
                    <a:pt x="103820" y="771220"/>
                    <a:pt x="63694" y="826454"/>
                    <a:pt x="27436" y="884105"/>
                  </a:cubicBezTo>
                  <a:cubicBezTo>
                    <a:pt x="-10998" y="945262"/>
                    <a:pt x="5802" y="976444"/>
                    <a:pt x="78681" y="979103"/>
                  </a:cubicBezTo>
                  <a:cubicBezTo>
                    <a:pt x="137057" y="981278"/>
                    <a:pt x="195434" y="979103"/>
                    <a:pt x="253931" y="976444"/>
                  </a:cubicBezTo>
                  <a:cubicBezTo>
                    <a:pt x="316538" y="973422"/>
                    <a:pt x="379627" y="969796"/>
                    <a:pt x="441992" y="974631"/>
                  </a:cubicBezTo>
                  <a:lnTo>
                    <a:pt x="482602" y="927736"/>
                  </a:lnTo>
                  <a:cubicBezTo>
                    <a:pt x="482602" y="927736"/>
                    <a:pt x="481756" y="927736"/>
                    <a:pt x="481272" y="927736"/>
                  </a:cubicBezTo>
                  <a:cubicBezTo>
                    <a:pt x="384704" y="928220"/>
                    <a:pt x="288739" y="942119"/>
                    <a:pt x="192050" y="938856"/>
                  </a:cubicBezTo>
                  <a:close/>
                </a:path>
              </a:pathLst>
            </a:custGeom>
            <a:solidFill>
              <a:srgbClr val="161E31"/>
            </a:solidFill>
            <a:ln w="12077" cap="flat">
              <a:noFill/>
              <a:prstDash val="solid"/>
              <a:miter/>
            </a:ln>
          </p:spPr>
          <p:txBody>
            <a:bodyPr rtlCol="0" anchor="ctr"/>
            <a:lstStyle/>
            <a:p>
              <a:endParaRPr lang="en-ID"/>
            </a:p>
          </p:txBody>
        </p:sp>
        <p:sp>
          <p:nvSpPr>
            <p:cNvPr id="140" name="Freeform: Shape 139">
              <a:extLst>
                <a:ext uri="{FF2B5EF4-FFF2-40B4-BE49-F238E27FC236}">
                  <a16:creationId xmlns:a16="http://schemas.microsoft.com/office/drawing/2014/main" id="{2A0EB1C3-292C-4EFF-B465-6D8D3F170E84}"/>
                </a:ext>
              </a:extLst>
            </p:cNvPr>
            <p:cNvSpPr/>
            <p:nvPr/>
          </p:nvSpPr>
          <p:spPr>
            <a:xfrm>
              <a:off x="10368465" y="1577636"/>
              <a:ext cx="55532" cy="161116"/>
            </a:xfrm>
            <a:custGeom>
              <a:avLst/>
              <a:gdLst>
                <a:gd name="connsiteX0" fmla="*/ 18548 w 55532"/>
                <a:gd name="connsiteY0" fmla="*/ 69737 h 161116"/>
                <a:gd name="connsiteX1" fmla="*/ 1869 w 55532"/>
                <a:gd name="connsiteY1" fmla="*/ 117236 h 161116"/>
                <a:gd name="connsiteX2" fmla="*/ 42238 w 55532"/>
                <a:gd name="connsiteY2" fmla="*/ 160263 h 161116"/>
                <a:gd name="connsiteX3" fmla="*/ 46710 w 55532"/>
                <a:gd name="connsiteY3" fmla="*/ 159417 h 161116"/>
                <a:gd name="connsiteX4" fmla="*/ 55532 w 55532"/>
                <a:gd name="connsiteY4" fmla="*/ 0 h 161116"/>
                <a:gd name="connsiteX5" fmla="*/ 18548 w 55532"/>
                <a:gd name="connsiteY5" fmla="*/ 69858 h 16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32" h="161116">
                  <a:moveTo>
                    <a:pt x="18548" y="69737"/>
                  </a:moveTo>
                  <a:cubicBezTo>
                    <a:pt x="11659" y="84966"/>
                    <a:pt x="5858" y="101041"/>
                    <a:pt x="1869" y="117236"/>
                  </a:cubicBezTo>
                  <a:cubicBezTo>
                    <a:pt x="-5745" y="148298"/>
                    <a:pt x="10330" y="165218"/>
                    <a:pt x="42238" y="160263"/>
                  </a:cubicBezTo>
                  <a:cubicBezTo>
                    <a:pt x="43809" y="160021"/>
                    <a:pt x="45259" y="159659"/>
                    <a:pt x="46710" y="159417"/>
                  </a:cubicBezTo>
                  <a:lnTo>
                    <a:pt x="55532" y="0"/>
                  </a:lnTo>
                  <a:cubicBezTo>
                    <a:pt x="42238" y="22722"/>
                    <a:pt x="29547" y="45807"/>
                    <a:pt x="18548" y="69858"/>
                  </a:cubicBezTo>
                  <a:close/>
                </a:path>
              </a:pathLst>
            </a:custGeom>
            <a:solidFill>
              <a:srgbClr val="161E31"/>
            </a:solidFill>
            <a:ln w="12077" cap="flat">
              <a:noFill/>
              <a:prstDash val="solid"/>
              <a:miter/>
            </a:ln>
          </p:spPr>
          <p:txBody>
            <a:bodyPr rtlCol="0" anchor="ctr"/>
            <a:lstStyle/>
            <a:p>
              <a:endParaRPr lang="en-ID"/>
            </a:p>
          </p:txBody>
        </p:sp>
        <p:sp>
          <p:nvSpPr>
            <p:cNvPr id="141" name="Freeform: Shape 140">
              <a:extLst>
                <a:ext uri="{FF2B5EF4-FFF2-40B4-BE49-F238E27FC236}">
                  <a16:creationId xmlns:a16="http://schemas.microsoft.com/office/drawing/2014/main" id="{57655BCB-56E2-46B6-A88C-5CE72ECED750}"/>
                </a:ext>
              </a:extLst>
            </p:cNvPr>
            <p:cNvSpPr/>
            <p:nvPr/>
          </p:nvSpPr>
          <p:spPr>
            <a:xfrm>
              <a:off x="10255757" y="862375"/>
              <a:ext cx="207519" cy="103336"/>
            </a:xfrm>
            <a:custGeom>
              <a:avLst/>
              <a:gdLst>
                <a:gd name="connsiteX0" fmla="*/ 156879 w 207519"/>
                <a:gd name="connsiteY0" fmla="*/ 10152 h 103336"/>
                <a:gd name="connsiteX1" fmla="*/ 0 w 207519"/>
                <a:gd name="connsiteY1" fmla="*/ 103337 h 103336"/>
                <a:gd name="connsiteX2" fmla="*/ 148660 w 207519"/>
                <a:gd name="connsiteY2" fmla="*/ 70825 h 103336"/>
                <a:gd name="connsiteX3" fmla="*/ 204498 w 207519"/>
                <a:gd name="connsiteY3" fmla="*/ 55959 h 103336"/>
                <a:gd name="connsiteX4" fmla="*/ 207520 w 207519"/>
                <a:gd name="connsiteY4" fmla="*/ 0 h 103336"/>
                <a:gd name="connsiteX5" fmla="*/ 156879 w 207519"/>
                <a:gd name="connsiteY5" fmla="*/ 10273 h 10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19" h="103336">
                  <a:moveTo>
                    <a:pt x="156879" y="10152"/>
                  </a:moveTo>
                  <a:lnTo>
                    <a:pt x="0" y="103337"/>
                  </a:lnTo>
                  <a:cubicBezTo>
                    <a:pt x="49795" y="95964"/>
                    <a:pt x="99228" y="84362"/>
                    <a:pt x="148660" y="70825"/>
                  </a:cubicBezTo>
                  <a:cubicBezTo>
                    <a:pt x="167273" y="65749"/>
                    <a:pt x="185886" y="60673"/>
                    <a:pt x="204498" y="55959"/>
                  </a:cubicBezTo>
                  <a:lnTo>
                    <a:pt x="207520" y="0"/>
                  </a:lnTo>
                  <a:cubicBezTo>
                    <a:pt x="190599" y="3384"/>
                    <a:pt x="173679" y="6768"/>
                    <a:pt x="156879" y="10273"/>
                  </a:cubicBezTo>
                  <a:close/>
                </a:path>
              </a:pathLst>
            </a:custGeom>
            <a:solidFill>
              <a:srgbClr val="161E31"/>
            </a:solidFill>
            <a:ln w="12077" cap="flat">
              <a:noFill/>
              <a:prstDash val="solid"/>
              <a:miter/>
            </a:ln>
          </p:spPr>
          <p:txBody>
            <a:bodyPr rtlCol="0" anchor="ctr"/>
            <a:lstStyle/>
            <a:p>
              <a:endParaRPr lang="en-ID"/>
            </a:p>
          </p:txBody>
        </p:sp>
        <p:sp>
          <p:nvSpPr>
            <p:cNvPr id="142" name="Freeform: Shape 141">
              <a:extLst>
                <a:ext uri="{FF2B5EF4-FFF2-40B4-BE49-F238E27FC236}">
                  <a16:creationId xmlns:a16="http://schemas.microsoft.com/office/drawing/2014/main" id="{71EAAD9A-2B37-4EF1-B055-06B0158EF032}"/>
                </a:ext>
              </a:extLst>
            </p:cNvPr>
            <p:cNvSpPr/>
            <p:nvPr/>
          </p:nvSpPr>
          <p:spPr>
            <a:xfrm>
              <a:off x="7068386" y="5726344"/>
              <a:ext cx="1087" cy="725"/>
            </a:xfrm>
            <a:custGeom>
              <a:avLst/>
              <a:gdLst>
                <a:gd name="connsiteX0" fmla="*/ 0 w 1087"/>
                <a:gd name="connsiteY0" fmla="*/ 242 h 725"/>
                <a:gd name="connsiteX1" fmla="*/ 483 w 1087"/>
                <a:gd name="connsiteY1" fmla="*/ 725 h 725"/>
                <a:gd name="connsiteX2" fmla="*/ 1088 w 1087"/>
                <a:gd name="connsiteY2" fmla="*/ 0 h 725"/>
                <a:gd name="connsiteX3" fmla="*/ 0 w 1087"/>
                <a:gd name="connsiteY3" fmla="*/ 242 h 725"/>
              </a:gdLst>
              <a:ahLst/>
              <a:cxnLst>
                <a:cxn ang="0">
                  <a:pos x="connsiteX0" y="connsiteY0"/>
                </a:cxn>
                <a:cxn ang="0">
                  <a:pos x="connsiteX1" y="connsiteY1"/>
                </a:cxn>
                <a:cxn ang="0">
                  <a:pos x="connsiteX2" y="connsiteY2"/>
                </a:cxn>
                <a:cxn ang="0">
                  <a:pos x="connsiteX3" y="connsiteY3"/>
                </a:cxn>
              </a:cxnLst>
              <a:rect l="l" t="t" r="r" b="b"/>
              <a:pathLst>
                <a:path w="1087" h="725">
                  <a:moveTo>
                    <a:pt x="0" y="242"/>
                  </a:moveTo>
                  <a:lnTo>
                    <a:pt x="483" y="725"/>
                  </a:lnTo>
                  <a:lnTo>
                    <a:pt x="1088" y="0"/>
                  </a:lnTo>
                  <a:cubicBezTo>
                    <a:pt x="1088" y="0"/>
                    <a:pt x="363" y="242"/>
                    <a:pt x="0" y="242"/>
                  </a:cubicBezTo>
                  <a:close/>
                </a:path>
              </a:pathLst>
            </a:custGeom>
            <a:solidFill>
              <a:srgbClr val="161E31"/>
            </a:solidFill>
            <a:ln w="12077" cap="flat">
              <a:noFill/>
              <a:prstDash val="solid"/>
              <a:miter/>
            </a:ln>
          </p:spPr>
          <p:txBody>
            <a:bodyPr rtlCol="0" anchor="ctr"/>
            <a:lstStyle/>
            <a:p>
              <a:endParaRPr lang="en-ID"/>
            </a:p>
          </p:txBody>
        </p:sp>
        <p:sp>
          <p:nvSpPr>
            <p:cNvPr id="143" name="Freeform: Shape 142">
              <a:extLst>
                <a:ext uri="{FF2B5EF4-FFF2-40B4-BE49-F238E27FC236}">
                  <a16:creationId xmlns:a16="http://schemas.microsoft.com/office/drawing/2014/main" id="{C8E3708A-6A6E-4131-865A-11C5F557C447}"/>
                </a:ext>
              </a:extLst>
            </p:cNvPr>
            <p:cNvSpPr/>
            <p:nvPr/>
          </p:nvSpPr>
          <p:spPr>
            <a:xfrm>
              <a:off x="9755631" y="1218555"/>
              <a:ext cx="516080" cy="953545"/>
            </a:xfrm>
            <a:custGeom>
              <a:avLst/>
              <a:gdLst>
                <a:gd name="connsiteX0" fmla="*/ 351346 w 516080"/>
                <a:gd name="connsiteY0" fmla="*/ 862834 h 953545"/>
                <a:gd name="connsiteX1" fmla="*/ 248976 w 516080"/>
                <a:gd name="connsiteY1" fmla="*/ 869360 h 953545"/>
                <a:gd name="connsiteX2" fmla="*/ 211146 w 516080"/>
                <a:gd name="connsiteY2" fmla="*/ 822466 h 953545"/>
                <a:gd name="connsiteX3" fmla="*/ 249701 w 516080"/>
                <a:gd name="connsiteY3" fmla="*/ 696528 h 953545"/>
                <a:gd name="connsiteX4" fmla="*/ 474504 w 516080"/>
                <a:gd name="connsiteY4" fmla="*/ 268555 h 953545"/>
                <a:gd name="connsiteX5" fmla="*/ 496622 w 516080"/>
                <a:gd name="connsiteY5" fmla="*/ 206191 h 953545"/>
                <a:gd name="connsiteX6" fmla="*/ 457463 w 516080"/>
                <a:gd name="connsiteY6" fmla="*/ 135003 h 953545"/>
                <a:gd name="connsiteX7" fmla="*/ 383374 w 516080"/>
                <a:gd name="connsiteY7" fmla="*/ 114215 h 953545"/>
                <a:gd name="connsiteX8" fmla="*/ 74693 w 516080"/>
                <a:gd name="connsiteY8" fmla="*/ 0 h 953545"/>
                <a:gd name="connsiteX9" fmla="*/ 0 w 516080"/>
                <a:gd name="connsiteY9" fmla="*/ 44356 h 953545"/>
                <a:gd name="connsiteX10" fmla="*/ 203773 w 516080"/>
                <a:gd name="connsiteY10" fmla="*/ 165339 h 953545"/>
                <a:gd name="connsiteX11" fmla="*/ 292728 w 516080"/>
                <a:gd name="connsiteY11" fmla="*/ 240515 h 953545"/>
                <a:gd name="connsiteX12" fmla="*/ 314845 w 516080"/>
                <a:gd name="connsiteY12" fmla="*/ 376727 h 953545"/>
                <a:gd name="connsiteX13" fmla="*/ 232538 w 516080"/>
                <a:gd name="connsiteY13" fmla="*/ 598025 h 953545"/>
                <a:gd name="connsiteX14" fmla="*/ 118566 w 516080"/>
                <a:gd name="connsiteY14" fmla="*/ 832256 h 953545"/>
                <a:gd name="connsiteX15" fmla="*/ 102491 w 516080"/>
                <a:gd name="connsiteY15" fmla="*/ 871536 h 953545"/>
                <a:gd name="connsiteX16" fmla="*/ 161351 w 516080"/>
                <a:gd name="connsiteY16" fmla="*/ 953118 h 953545"/>
                <a:gd name="connsiteX17" fmla="*/ 412018 w 516080"/>
                <a:gd name="connsiteY17" fmla="*/ 912629 h 953545"/>
                <a:gd name="connsiteX18" fmla="*/ 430873 w 516080"/>
                <a:gd name="connsiteY18" fmla="*/ 906827 h 953545"/>
                <a:gd name="connsiteX19" fmla="*/ 516081 w 516080"/>
                <a:gd name="connsiteY19" fmla="*/ 808446 h 953545"/>
                <a:gd name="connsiteX20" fmla="*/ 351466 w 516080"/>
                <a:gd name="connsiteY20" fmla="*/ 863196 h 95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080" h="953545">
                  <a:moveTo>
                    <a:pt x="351346" y="862834"/>
                  </a:moveTo>
                  <a:cubicBezTo>
                    <a:pt x="317867" y="870448"/>
                    <a:pt x="284026" y="878183"/>
                    <a:pt x="248976" y="869360"/>
                  </a:cubicBezTo>
                  <a:cubicBezTo>
                    <a:pt x="223836" y="863075"/>
                    <a:pt x="211146" y="848451"/>
                    <a:pt x="211146" y="822466"/>
                  </a:cubicBezTo>
                  <a:cubicBezTo>
                    <a:pt x="211146" y="776538"/>
                    <a:pt x="231692" y="736775"/>
                    <a:pt x="249701" y="696528"/>
                  </a:cubicBezTo>
                  <a:cubicBezTo>
                    <a:pt x="315450" y="549076"/>
                    <a:pt x="401745" y="412381"/>
                    <a:pt x="474504" y="268555"/>
                  </a:cubicBezTo>
                  <a:cubicBezTo>
                    <a:pt x="484536" y="248613"/>
                    <a:pt x="492513" y="228067"/>
                    <a:pt x="496622" y="206191"/>
                  </a:cubicBezTo>
                  <a:cubicBezTo>
                    <a:pt x="503390" y="170536"/>
                    <a:pt x="491545" y="147452"/>
                    <a:pt x="457463" y="135003"/>
                  </a:cubicBezTo>
                  <a:cubicBezTo>
                    <a:pt x="433411" y="126301"/>
                    <a:pt x="408393" y="119774"/>
                    <a:pt x="383374" y="114215"/>
                  </a:cubicBezTo>
                  <a:cubicBezTo>
                    <a:pt x="274598" y="90284"/>
                    <a:pt x="172953" y="49312"/>
                    <a:pt x="74693" y="0"/>
                  </a:cubicBezTo>
                  <a:lnTo>
                    <a:pt x="0" y="44356"/>
                  </a:lnTo>
                  <a:cubicBezTo>
                    <a:pt x="67199" y="85933"/>
                    <a:pt x="136453" y="124004"/>
                    <a:pt x="203773" y="165339"/>
                  </a:cubicBezTo>
                  <a:cubicBezTo>
                    <a:pt x="237252" y="186007"/>
                    <a:pt x="267709" y="210300"/>
                    <a:pt x="292728" y="240515"/>
                  </a:cubicBezTo>
                  <a:cubicBezTo>
                    <a:pt x="326327" y="281004"/>
                    <a:pt x="325602" y="328382"/>
                    <a:pt x="314845" y="376727"/>
                  </a:cubicBezTo>
                  <a:cubicBezTo>
                    <a:pt x="297562" y="454199"/>
                    <a:pt x="265896" y="526596"/>
                    <a:pt x="232538" y="598025"/>
                  </a:cubicBezTo>
                  <a:cubicBezTo>
                    <a:pt x="195917" y="676706"/>
                    <a:pt x="156516" y="754058"/>
                    <a:pt x="118566" y="832256"/>
                  </a:cubicBezTo>
                  <a:cubicBezTo>
                    <a:pt x="112401" y="844946"/>
                    <a:pt x="106600" y="857999"/>
                    <a:pt x="102491" y="871536"/>
                  </a:cubicBezTo>
                  <a:cubicBezTo>
                    <a:pt x="86416" y="925198"/>
                    <a:pt x="104425" y="950700"/>
                    <a:pt x="161351" y="953118"/>
                  </a:cubicBezTo>
                  <a:cubicBezTo>
                    <a:pt x="247525" y="956743"/>
                    <a:pt x="330195" y="936801"/>
                    <a:pt x="412018" y="912629"/>
                  </a:cubicBezTo>
                  <a:cubicBezTo>
                    <a:pt x="418303" y="910816"/>
                    <a:pt x="424588" y="908761"/>
                    <a:pt x="430873" y="906827"/>
                  </a:cubicBezTo>
                  <a:lnTo>
                    <a:pt x="516081" y="808446"/>
                  </a:lnTo>
                  <a:cubicBezTo>
                    <a:pt x="462297" y="829717"/>
                    <a:pt x="408151" y="850264"/>
                    <a:pt x="351466" y="863196"/>
                  </a:cubicBezTo>
                  <a:close/>
                </a:path>
              </a:pathLst>
            </a:custGeom>
            <a:solidFill>
              <a:srgbClr val="161E31"/>
            </a:solidFill>
            <a:ln w="12077" cap="flat">
              <a:noFill/>
              <a:prstDash val="solid"/>
              <a:miter/>
            </a:ln>
          </p:spPr>
          <p:txBody>
            <a:bodyPr rtlCol="0" anchor="ctr"/>
            <a:lstStyle/>
            <a:p>
              <a:endParaRPr lang="en-ID"/>
            </a:p>
          </p:txBody>
        </p:sp>
        <p:sp>
          <p:nvSpPr>
            <p:cNvPr id="144" name="Freeform: Shape 143">
              <a:extLst>
                <a:ext uri="{FF2B5EF4-FFF2-40B4-BE49-F238E27FC236}">
                  <a16:creationId xmlns:a16="http://schemas.microsoft.com/office/drawing/2014/main" id="{A5D77BE1-79D0-4DBE-8C14-D18533202231}"/>
                </a:ext>
              </a:extLst>
            </p:cNvPr>
            <p:cNvSpPr/>
            <p:nvPr/>
          </p:nvSpPr>
          <p:spPr>
            <a:xfrm>
              <a:off x="9670544" y="1273547"/>
              <a:ext cx="491908" cy="977207"/>
            </a:xfrm>
            <a:custGeom>
              <a:avLst/>
              <a:gdLst>
                <a:gd name="connsiteX0" fmla="*/ 370442 w 491908"/>
                <a:gd name="connsiteY0" fmla="*/ 906706 h 977207"/>
                <a:gd name="connsiteX1" fmla="*/ 204257 w 491908"/>
                <a:gd name="connsiteY1" fmla="*/ 916134 h 977207"/>
                <a:gd name="connsiteX2" fmla="*/ 156395 w 491908"/>
                <a:gd name="connsiteY2" fmla="*/ 838782 h 977207"/>
                <a:gd name="connsiteX3" fmla="*/ 206190 w 491908"/>
                <a:gd name="connsiteY3" fmla="*/ 730248 h 977207"/>
                <a:gd name="connsiteX4" fmla="*/ 353280 w 491908"/>
                <a:gd name="connsiteY4" fmla="*/ 400657 h 977207"/>
                <a:gd name="connsiteX5" fmla="*/ 370563 w 491908"/>
                <a:gd name="connsiteY5" fmla="*/ 322943 h 977207"/>
                <a:gd name="connsiteX6" fmla="*/ 289102 w 491908"/>
                <a:gd name="connsiteY6" fmla="*/ 147210 h 977207"/>
                <a:gd name="connsiteX7" fmla="*/ 67079 w 491908"/>
                <a:gd name="connsiteY7" fmla="*/ 0 h 977207"/>
                <a:gd name="connsiteX8" fmla="*/ 0 w 491908"/>
                <a:gd name="connsiteY8" fmla="*/ 39884 h 977207"/>
                <a:gd name="connsiteX9" fmla="*/ 191566 w 491908"/>
                <a:gd name="connsiteY9" fmla="*/ 194709 h 977207"/>
                <a:gd name="connsiteX10" fmla="*/ 268314 w 491908"/>
                <a:gd name="connsiteY10" fmla="*/ 440058 h 977207"/>
                <a:gd name="connsiteX11" fmla="*/ 143826 w 491908"/>
                <a:gd name="connsiteY11" fmla="*/ 740642 h 977207"/>
                <a:gd name="connsiteX12" fmla="*/ 65749 w 491908"/>
                <a:gd name="connsiteY12" fmla="*/ 873469 h 977207"/>
                <a:gd name="connsiteX13" fmla="*/ 126905 w 491908"/>
                <a:gd name="connsiteY13" fmla="*/ 977048 h 977207"/>
                <a:gd name="connsiteX14" fmla="*/ 352192 w 491908"/>
                <a:gd name="connsiteY14" fmla="*/ 964962 h 977207"/>
                <a:gd name="connsiteX15" fmla="*/ 421929 w 491908"/>
                <a:gd name="connsiteY15" fmla="*/ 960369 h 977207"/>
                <a:gd name="connsiteX16" fmla="*/ 491908 w 491908"/>
                <a:gd name="connsiteY16" fmla="*/ 879633 h 977207"/>
                <a:gd name="connsiteX17" fmla="*/ 370684 w 491908"/>
                <a:gd name="connsiteY17" fmla="*/ 906827 h 97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908" h="977207">
                  <a:moveTo>
                    <a:pt x="370442" y="906706"/>
                  </a:moveTo>
                  <a:cubicBezTo>
                    <a:pt x="315450" y="914563"/>
                    <a:pt x="260458" y="926649"/>
                    <a:pt x="204257" y="916134"/>
                  </a:cubicBezTo>
                  <a:cubicBezTo>
                    <a:pt x="156033" y="907069"/>
                    <a:pt x="142255" y="885918"/>
                    <a:pt x="156395" y="838782"/>
                  </a:cubicBezTo>
                  <a:cubicBezTo>
                    <a:pt x="167877" y="800469"/>
                    <a:pt x="187336" y="765419"/>
                    <a:pt x="206190" y="730248"/>
                  </a:cubicBezTo>
                  <a:cubicBezTo>
                    <a:pt x="263237" y="624010"/>
                    <a:pt x="315812" y="515718"/>
                    <a:pt x="353280" y="400657"/>
                  </a:cubicBezTo>
                  <a:cubicBezTo>
                    <a:pt x="361498" y="375276"/>
                    <a:pt x="366937" y="349412"/>
                    <a:pt x="370563" y="322943"/>
                  </a:cubicBezTo>
                  <a:cubicBezTo>
                    <a:pt x="380836" y="246800"/>
                    <a:pt x="349654" y="187819"/>
                    <a:pt x="289102" y="147210"/>
                  </a:cubicBezTo>
                  <a:cubicBezTo>
                    <a:pt x="215376" y="97777"/>
                    <a:pt x="141892" y="47740"/>
                    <a:pt x="67079" y="0"/>
                  </a:cubicBezTo>
                  <a:lnTo>
                    <a:pt x="0" y="39884"/>
                  </a:lnTo>
                  <a:cubicBezTo>
                    <a:pt x="65870" y="88834"/>
                    <a:pt x="129322" y="141167"/>
                    <a:pt x="191566" y="194709"/>
                  </a:cubicBezTo>
                  <a:cubicBezTo>
                    <a:pt x="267226" y="259974"/>
                    <a:pt x="288014" y="343731"/>
                    <a:pt x="268314" y="440058"/>
                  </a:cubicBezTo>
                  <a:cubicBezTo>
                    <a:pt x="246196" y="548351"/>
                    <a:pt x="198576" y="646007"/>
                    <a:pt x="143826" y="740642"/>
                  </a:cubicBezTo>
                  <a:cubicBezTo>
                    <a:pt x="118082" y="785119"/>
                    <a:pt x="90405" y="828509"/>
                    <a:pt x="65749" y="873469"/>
                  </a:cubicBezTo>
                  <a:cubicBezTo>
                    <a:pt x="27073" y="944174"/>
                    <a:pt x="45565" y="975235"/>
                    <a:pt x="126905" y="977048"/>
                  </a:cubicBezTo>
                  <a:cubicBezTo>
                    <a:pt x="202323" y="978740"/>
                    <a:pt x="277016" y="966412"/>
                    <a:pt x="352192" y="964962"/>
                  </a:cubicBezTo>
                  <a:cubicBezTo>
                    <a:pt x="375639" y="964478"/>
                    <a:pt x="398844" y="962786"/>
                    <a:pt x="421929" y="960369"/>
                  </a:cubicBezTo>
                  <a:lnTo>
                    <a:pt x="491908" y="879633"/>
                  </a:lnTo>
                  <a:cubicBezTo>
                    <a:pt x="452145" y="890994"/>
                    <a:pt x="411898" y="900905"/>
                    <a:pt x="370684" y="906827"/>
                  </a:cubicBezTo>
                  <a:close/>
                </a:path>
              </a:pathLst>
            </a:custGeom>
            <a:solidFill>
              <a:srgbClr val="161E31"/>
            </a:solidFill>
            <a:ln w="12077" cap="flat">
              <a:noFill/>
              <a:prstDash val="solid"/>
              <a:miter/>
            </a:ln>
          </p:spPr>
          <p:txBody>
            <a:bodyPr rtlCol="0" anchor="ctr"/>
            <a:lstStyle/>
            <a:p>
              <a:endParaRPr lang="en-ID"/>
            </a:p>
          </p:txBody>
        </p:sp>
        <p:sp>
          <p:nvSpPr>
            <p:cNvPr id="145" name="Freeform: Shape 144">
              <a:extLst>
                <a:ext uri="{FF2B5EF4-FFF2-40B4-BE49-F238E27FC236}">
                  <a16:creationId xmlns:a16="http://schemas.microsoft.com/office/drawing/2014/main" id="{E44FC08B-7282-46BC-8162-719E3CB2418B}"/>
                </a:ext>
              </a:extLst>
            </p:cNvPr>
            <p:cNvSpPr/>
            <p:nvPr/>
          </p:nvSpPr>
          <p:spPr>
            <a:xfrm>
              <a:off x="10169491" y="1435019"/>
              <a:ext cx="262362" cy="482229"/>
            </a:xfrm>
            <a:custGeom>
              <a:avLst/>
              <a:gdLst>
                <a:gd name="connsiteX0" fmla="*/ 159629 w 262362"/>
                <a:gd name="connsiteY0" fmla="*/ 281488 h 482229"/>
                <a:gd name="connsiteX1" fmla="*/ 241574 w 262362"/>
                <a:gd name="connsiteY1" fmla="*/ 126905 h 482229"/>
                <a:gd name="connsiteX2" fmla="*/ 256682 w 262362"/>
                <a:gd name="connsiteY2" fmla="*/ 103700 h 482229"/>
                <a:gd name="connsiteX3" fmla="*/ 262362 w 262362"/>
                <a:gd name="connsiteY3" fmla="*/ 0 h 482229"/>
                <a:gd name="connsiteX4" fmla="*/ 124700 w 262362"/>
                <a:gd name="connsiteY4" fmla="*/ 189874 h 482229"/>
                <a:gd name="connsiteX5" fmla="*/ 6497 w 262362"/>
                <a:gd name="connsiteY5" fmla="*/ 405855 h 482229"/>
                <a:gd name="connsiteX6" fmla="*/ 454 w 262362"/>
                <a:gd name="connsiteY6" fmla="*/ 447552 h 482229"/>
                <a:gd name="connsiteX7" fmla="*/ 36713 w 262362"/>
                <a:gd name="connsiteY7" fmla="*/ 481877 h 482229"/>
                <a:gd name="connsiteX8" fmla="*/ 161805 w 262362"/>
                <a:gd name="connsiteY8" fmla="*/ 450815 h 482229"/>
                <a:gd name="connsiteX9" fmla="*/ 239277 w 262362"/>
                <a:gd name="connsiteY9" fmla="*/ 416974 h 482229"/>
                <a:gd name="connsiteX10" fmla="*/ 243870 w 262362"/>
                <a:gd name="connsiteY10" fmla="*/ 334062 h 482229"/>
                <a:gd name="connsiteX11" fmla="*/ 212446 w 262362"/>
                <a:gd name="connsiteY11" fmla="*/ 342039 h 482229"/>
                <a:gd name="connsiteX12" fmla="*/ 159509 w 262362"/>
                <a:gd name="connsiteY12" fmla="*/ 281488 h 48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362" h="482229">
                  <a:moveTo>
                    <a:pt x="159629" y="281488"/>
                  </a:moveTo>
                  <a:cubicBezTo>
                    <a:pt x="177759" y="225166"/>
                    <a:pt x="210029" y="176217"/>
                    <a:pt x="241574" y="126905"/>
                  </a:cubicBezTo>
                  <a:cubicBezTo>
                    <a:pt x="246529" y="119170"/>
                    <a:pt x="251605" y="111435"/>
                    <a:pt x="256682" y="103700"/>
                  </a:cubicBezTo>
                  <a:lnTo>
                    <a:pt x="262362" y="0"/>
                  </a:lnTo>
                  <a:cubicBezTo>
                    <a:pt x="216918" y="63573"/>
                    <a:pt x="169661" y="125938"/>
                    <a:pt x="124700" y="189874"/>
                  </a:cubicBezTo>
                  <a:cubicBezTo>
                    <a:pt x="77322" y="257436"/>
                    <a:pt x="32482" y="326448"/>
                    <a:pt x="6497" y="405855"/>
                  </a:cubicBezTo>
                  <a:cubicBezTo>
                    <a:pt x="2025" y="419512"/>
                    <a:pt x="-1238" y="433169"/>
                    <a:pt x="454" y="447552"/>
                  </a:cubicBezTo>
                  <a:cubicBezTo>
                    <a:pt x="2992" y="468944"/>
                    <a:pt x="13991" y="480426"/>
                    <a:pt x="36713" y="481877"/>
                  </a:cubicBezTo>
                  <a:cubicBezTo>
                    <a:pt x="81915" y="484898"/>
                    <a:pt x="121920" y="467978"/>
                    <a:pt x="161805" y="450815"/>
                  </a:cubicBezTo>
                  <a:cubicBezTo>
                    <a:pt x="187669" y="439696"/>
                    <a:pt x="213534" y="428456"/>
                    <a:pt x="239277" y="416974"/>
                  </a:cubicBezTo>
                  <a:lnTo>
                    <a:pt x="243870" y="334062"/>
                  </a:lnTo>
                  <a:cubicBezTo>
                    <a:pt x="233597" y="337205"/>
                    <a:pt x="223082" y="339985"/>
                    <a:pt x="212446" y="342039"/>
                  </a:cubicBezTo>
                  <a:cubicBezTo>
                    <a:pt x="161684" y="351708"/>
                    <a:pt x="143555" y="330920"/>
                    <a:pt x="159509" y="281488"/>
                  </a:cubicBezTo>
                  <a:close/>
                </a:path>
              </a:pathLst>
            </a:custGeom>
            <a:solidFill>
              <a:srgbClr val="161E31"/>
            </a:solidFill>
            <a:ln w="12077" cap="flat">
              <a:noFill/>
              <a:prstDash val="solid"/>
              <a:miter/>
            </a:ln>
          </p:spPr>
          <p:txBody>
            <a:bodyPr rtlCol="0" anchor="ctr"/>
            <a:lstStyle/>
            <a:p>
              <a:endParaRPr lang="en-ID"/>
            </a:p>
          </p:txBody>
        </p:sp>
        <p:sp>
          <p:nvSpPr>
            <p:cNvPr id="146" name="Freeform: Shape 145">
              <a:extLst>
                <a:ext uri="{FF2B5EF4-FFF2-40B4-BE49-F238E27FC236}">
                  <a16:creationId xmlns:a16="http://schemas.microsoft.com/office/drawing/2014/main" id="{D558540F-B860-44CB-9D45-CCD977B4D6BE}"/>
                </a:ext>
              </a:extLst>
            </p:cNvPr>
            <p:cNvSpPr/>
            <p:nvPr/>
          </p:nvSpPr>
          <p:spPr>
            <a:xfrm>
              <a:off x="5950775" y="2223402"/>
              <a:ext cx="3200631" cy="2589467"/>
            </a:xfrm>
            <a:custGeom>
              <a:avLst/>
              <a:gdLst>
                <a:gd name="connsiteX0" fmla="*/ 162318 w 3200631"/>
                <a:gd name="connsiteY0" fmla="*/ 2243682 h 2589467"/>
                <a:gd name="connsiteX1" fmla="*/ 364520 w 3200631"/>
                <a:gd name="connsiteY1" fmla="*/ 1957118 h 2589467"/>
                <a:gd name="connsiteX2" fmla="*/ 484536 w 3200631"/>
                <a:gd name="connsiteY2" fmla="*/ 1686750 h 2589467"/>
                <a:gd name="connsiteX3" fmla="*/ 588356 w 3200631"/>
                <a:gd name="connsiteY3" fmla="*/ 1302167 h 2589467"/>
                <a:gd name="connsiteX4" fmla="*/ 735808 w 3200631"/>
                <a:gd name="connsiteY4" fmla="*/ 1056575 h 2589467"/>
                <a:gd name="connsiteX5" fmla="*/ 1153869 w 3200631"/>
                <a:gd name="connsiteY5" fmla="*/ 854736 h 2589467"/>
                <a:gd name="connsiteX6" fmla="*/ 1227474 w 3200631"/>
                <a:gd name="connsiteY6" fmla="*/ 861504 h 2589467"/>
                <a:gd name="connsiteX7" fmla="*/ 1330207 w 3200631"/>
                <a:gd name="connsiteY7" fmla="*/ 872986 h 2589467"/>
                <a:gd name="connsiteX8" fmla="*/ 1650128 w 3200631"/>
                <a:gd name="connsiteY8" fmla="*/ 896433 h 2589467"/>
                <a:gd name="connsiteX9" fmla="*/ 1780659 w 3200631"/>
                <a:gd name="connsiteY9" fmla="*/ 879029 h 2589467"/>
                <a:gd name="connsiteX10" fmla="*/ 2140828 w 3200631"/>
                <a:gd name="connsiteY10" fmla="*/ 816423 h 2589467"/>
                <a:gd name="connsiteX11" fmla="*/ 2345689 w 3200631"/>
                <a:gd name="connsiteY11" fmla="*/ 924352 h 2589467"/>
                <a:gd name="connsiteX12" fmla="*/ 2369982 w 3200631"/>
                <a:gd name="connsiteY12" fmla="*/ 962424 h 2589467"/>
                <a:gd name="connsiteX13" fmla="*/ 2545111 w 3200631"/>
                <a:gd name="connsiteY13" fmla="*/ 1064552 h 2589467"/>
                <a:gd name="connsiteX14" fmla="*/ 2897182 w 3200631"/>
                <a:gd name="connsiteY14" fmla="*/ 986113 h 2589467"/>
                <a:gd name="connsiteX15" fmla="*/ 3150026 w 3200631"/>
                <a:gd name="connsiteY15" fmla="*/ 817994 h 2589467"/>
                <a:gd name="connsiteX16" fmla="*/ 3192206 w 3200631"/>
                <a:gd name="connsiteY16" fmla="*/ 760222 h 2589467"/>
                <a:gd name="connsiteX17" fmla="*/ 3160178 w 3200631"/>
                <a:gd name="connsiteY17" fmla="*/ 694110 h 2589467"/>
                <a:gd name="connsiteX18" fmla="*/ 3020582 w 3200631"/>
                <a:gd name="connsiteY18" fmla="*/ 702087 h 2589467"/>
                <a:gd name="connsiteX19" fmla="*/ 2754203 w 3200631"/>
                <a:gd name="connsiteY19" fmla="*/ 730127 h 2589467"/>
                <a:gd name="connsiteX20" fmla="*/ 2463650 w 3200631"/>
                <a:gd name="connsiteY20" fmla="*/ 685892 h 2589467"/>
                <a:gd name="connsiteX21" fmla="*/ 2213950 w 3200631"/>
                <a:gd name="connsiteY21" fmla="*/ 353280 h 2589467"/>
                <a:gd name="connsiteX22" fmla="*/ 2188448 w 3200631"/>
                <a:gd name="connsiteY22" fmla="*/ 28040 h 2589467"/>
                <a:gd name="connsiteX23" fmla="*/ 2186877 w 3200631"/>
                <a:gd name="connsiteY23" fmla="*/ 0 h 2589467"/>
                <a:gd name="connsiteX24" fmla="*/ 2107108 w 3200631"/>
                <a:gd name="connsiteY24" fmla="*/ 47378 h 2589467"/>
                <a:gd name="connsiteX25" fmla="*/ 2128742 w 3200631"/>
                <a:gd name="connsiteY25" fmla="*/ 260699 h 2589467"/>
                <a:gd name="connsiteX26" fmla="*/ 2172010 w 3200631"/>
                <a:gd name="connsiteY26" fmla="*/ 553548 h 2589467"/>
                <a:gd name="connsiteX27" fmla="*/ 2188689 w 3200631"/>
                <a:gd name="connsiteY27" fmla="*/ 631383 h 2589467"/>
                <a:gd name="connsiteX28" fmla="*/ 2142157 w 3200631"/>
                <a:gd name="connsiteY28" fmla="*/ 703417 h 2589467"/>
                <a:gd name="connsiteX29" fmla="*/ 1972709 w 3200631"/>
                <a:gd name="connsiteY29" fmla="*/ 735566 h 2589467"/>
                <a:gd name="connsiteX30" fmla="*/ 1763134 w 3200631"/>
                <a:gd name="connsiteY30" fmla="*/ 770012 h 2589467"/>
                <a:gd name="connsiteX31" fmla="*/ 1567701 w 3200631"/>
                <a:gd name="connsiteY31" fmla="*/ 771462 h 2589467"/>
                <a:gd name="connsiteX32" fmla="*/ 1249592 w 3200631"/>
                <a:gd name="connsiteY32" fmla="*/ 727468 h 2589467"/>
                <a:gd name="connsiteX33" fmla="*/ 1128851 w 3200631"/>
                <a:gd name="connsiteY33" fmla="*/ 753695 h 2589467"/>
                <a:gd name="connsiteX34" fmla="*/ 719854 w 3200631"/>
                <a:gd name="connsiteY34" fmla="*/ 1011252 h 2589467"/>
                <a:gd name="connsiteX35" fmla="*/ 587752 w 3200631"/>
                <a:gd name="connsiteY35" fmla="*/ 1214784 h 2589467"/>
                <a:gd name="connsiteX36" fmla="*/ 483206 w 3200631"/>
                <a:gd name="connsiteY36" fmla="*/ 1565646 h 2589467"/>
                <a:gd name="connsiteX37" fmla="*/ 229033 w 3200631"/>
                <a:gd name="connsiteY37" fmla="*/ 2108800 h 2589467"/>
                <a:gd name="connsiteX38" fmla="*/ 21272 w 3200631"/>
                <a:gd name="connsiteY38" fmla="*/ 2483835 h 2589467"/>
                <a:gd name="connsiteX39" fmla="*/ 0 w 3200631"/>
                <a:gd name="connsiteY39" fmla="*/ 2575569 h 2589467"/>
                <a:gd name="connsiteX40" fmla="*/ 16800 w 3200631"/>
                <a:gd name="connsiteY40" fmla="*/ 2589468 h 2589467"/>
                <a:gd name="connsiteX41" fmla="*/ 162438 w 3200631"/>
                <a:gd name="connsiteY41" fmla="*/ 2243803 h 2589467"/>
                <a:gd name="connsiteX42" fmla="*/ 2411075 w 3200631"/>
                <a:gd name="connsiteY42" fmla="*/ 772550 h 2589467"/>
                <a:gd name="connsiteX43" fmla="*/ 2532783 w 3200631"/>
                <a:gd name="connsiteY43" fmla="*/ 766869 h 2589467"/>
                <a:gd name="connsiteX44" fmla="*/ 2718548 w 3200631"/>
                <a:gd name="connsiteY44" fmla="*/ 772429 h 2589467"/>
                <a:gd name="connsiteX45" fmla="*/ 3003420 w 3200631"/>
                <a:gd name="connsiteY45" fmla="*/ 743180 h 2589467"/>
                <a:gd name="connsiteX46" fmla="*/ 3087781 w 3200631"/>
                <a:gd name="connsiteY46" fmla="*/ 737258 h 2589467"/>
                <a:gd name="connsiteX47" fmla="*/ 3112921 w 3200631"/>
                <a:gd name="connsiteY47" fmla="*/ 793338 h 2589467"/>
                <a:gd name="connsiteX48" fmla="*/ 3051402 w 3200631"/>
                <a:gd name="connsiteY48" fmla="*/ 858604 h 2589467"/>
                <a:gd name="connsiteX49" fmla="*/ 2590555 w 3200631"/>
                <a:gd name="connsiteY49" fmla="*/ 1023097 h 2589467"/>
                <a:gd name="connsiteX50" fmla="*/ 2375300 w 3200631"/>
                <a:gd name="connsiteY50" fmla="*/ 817148 h 2589467"/>
                <a:gd name="connsiteX51" fmla="*/ 2411196 w 3200631"/>
                <a:gd name="connsiteY51" fmla="*/ 772308 h 258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00631" h="2589467">
                  <a:moveTo>
                    <a:pt x="162318" y="2243682"/>
                  </a:moveTo>
                  <a:cubicBezTo>
                    <a:pt x="224924" y="2144817"/>
                    <a:pt x="297804" y="2053082"/>
                    <a:pt x="364520" y="1957118"/>
                  </a:cubicBezTo>
                  <a:cubicBezTo>
                    <a:pt x="422050" y="1874448"/>
                    <a:pt x="459517" y="1783802"/>
                    <a:pt x="484536" y="1686750"/>
                  </a:cubicBezTo>
                  <a:cubicBezTo>
                    <a:pt x="517652" y="1558153"/>
                    <a:pt x="539890" y="1426534"/>
                    <a:pt x="588356" y="1302167"/>
                  </a:cubicBezTo>
                  <a:cubicBezTo>
                    <a:pt x="623406" y="1212004"/>
                    <a:pt x="658939" y="1121720"/>
                    <a:pt x="735808" y="1056575"/>
                  </a:cubicBezTo>
                  <a:cubicBezTo>
                    <a:pt x="857757" y="953118"/>
                    <a:pt x="994936" y="881325"/>
                    <a:pt x="1153869" y="854736"/>
                  </a:cubicBezTo>
                  <a:cubicBezTo>
                    <a:pt x="1178646" y="850627"/>
                    <a:pt x="1203302" y="857274"/>
                    <a:pt x="1227474" y="861504"/>
                  </a:cubicBezTo>
                  <a:cubicBezTo>
                    <a:pt x="1261557" y="867426"/>
                    <a:pt x="1296003" y="874678"/>
                    <a:pt x="1330207" y="872986"/>
                  </a:cubicBezTo>
                  <a:cubicBezTo>
                    <a:pt x="1438016" y="867426"/>
                    <a:pt x="1543891" y="882776"/>
                    <a:pt x="1650128" y="896433"/>
                  </a:cubicBezTo>
                  <a:cubicBezTo>
                    <a:pt x="1694968" y="902235"/>
                    <a:pt x="1738237" y="892203"/>
                    <a:pt x="1780659" y="879029"/>
                  </a:cubicBezTo>
                  <a:cubicBezTo>
                    <a:pt x="1898016" y="842650"/>
                    <a:pt x="2018395" y="821136"/>
                    <a:pt x="2140828" y="816423"/>
                  </a:cubicBezTo>
                  <a:cubicBezTo>
                    <a:pt x="2226882" y="813159"/>
                    <a:pt x="2296256" y="852560"/>
                    <a:pt x="2345689" y="924352"/>
                  </a:cubicBezTo>
                  <a:cubicBezTo>
                    <a:pt x="2354270" y="936801"/>
                    <a:pt x="2363697" y="948887"/>
                    <a:pt x="2369982" y="962424"/>
                  </a:cubicBezTo>
                  <a:cubicBezTo>
                    <a:pt x="2405032" y="1036996"/>
                    <a:pt x="2467881" y="1062014"/>
                    <a:pt x="2545111" y="1064552"/>
                  </a:cubicBezTo>
                  <a:cubicBezTo>
                    <a:pt x="2669357" y="1068662"/>
                    <a:pt x="2785747" y="1037721"/>
                    <a:pt x="2897182" y="986113"/>
                  </a:cubicBezTo>
                  <a:cubicBezTo>
                    <a:pt x="2989883" y="943086"/>
                    <a:pt x="3079200" y="894379"/>
                    <a:pt x="3150026" y="817994"/>
                  </a:cubicBezTo>
                  <a:cubicBezTo>
                    <a:pt x="3166463" y="800348"/>
                    <a:pt x="3181087" y="781494"/>
                    <a:pt x="3192206" y="760222"/>
                  </a:cubicBezTo>
                  <a:cubicBezTo>
                    <a:pt x="3210457" y="725293"/>
                    <a:pt x="3198733" y="702450"/>
                    <a:pt x="3160178" y="694110"/>
                  </a:cubicBezTo>
                  <a:cubicBezTo>
                    <a:pt x="3112800" y="683716"/>
                    <a:pt x="3066751" y="695319"/>
                    <a:pt x="3020582" y="702087"/>
                  </a:cubicBezTo>
                  <a:cubicBezTo>
                    <a:pt x="2932111" y="714899"/>
                    <a:pt x="2844003" y="732786"/>
                    <a:pt x="2754203" y="730127"/>
                  </a:cubicBezTo>
                  <a:cubicBezTo>
                    <a:pt x="2655821" y="727226"/>
                    <a:pt x="2558648" y="715140"/>
                    <a:pt x="2463650" y="685892"/>
                  </a:cubicBezTo>
                  <a:cubicBezTo>
                    <a:pt x="2311485" y="638997"/>
                    <a:pt x="2225915" y="492271"/>
                    <a:pt x="2213950" y="353280"/>
                  </a:cubicBezTo>
                  <a:cubicBezTo>
                    <a:pt x="2204643" y="244987"/>
                    <a:pt x="2210565" y="135486"/>
                    <a:pt x="2188448" y="28040"/>
                  </a:cubicBezTo>
                  <a:cubicBezTo>
                    <a:pt x="2186635" y="18975"/>
                    <a:pt x="2186635" y="9548"/>
                    <a:pt x="2186877" y="0"/>
                  </a:cubicBezTo>
                  <a:lnTo>
                    <a:pt x="2107108" y="47378"/>
                  </a:lnTo>
                  <a:cubicBezTo>
                    <a:pt x="2123666" y="117357"/>
                    <a:pt x="2131522" y="188545"/>
                    <a:pt x="2128742" y="260699"/>
                  </a:cubicBezTo>
                  <a:cubicBezTo>
                    <a:pt x="2124753" y="361377"/>
                    <a:pt x="2142399" y="458188"/>
                    <a:pt x="2172010" y="553548"/>
                  </a:cubicBezTo>
                  <a:cubicBezTo>
                    <a:pt x="2179867" y="578929"/>
                    <a:pt x="2186514" y="604552"/>
                    <a:pt x="2188689" y="631383"/>
                  </a:cubicBezTo>
                  <a:cubicBezTo>
                    <a:pt x="2191953" y="672234"/>
                    <a:pt x="2181317" y="691089"/>
                    <a:pt x="2142157" y="703417"/>
                  </a:cubicBezTo>
                  <a:cubicBezTo>
                    <a:pt x="2087044" y="720821"/>
                    <a:pt x="2029756" y="728435"/>
                    <a:pt x="1972709" y="735566"/>
                  </a:cubicBezTo>
                  <a:cubicBezTo>
                    <a:pt x="1902367" y="744268"/>
                    <a:pt x="1832147" y="753333"/>
                    <a:pt x="1763134" y="770012"/>
                  </a:cubicBezTo>
                  <a:cubicBezTo>
                    <a:pt x="1698111" y="785724"/>
                    <a:pt x="1633087" y="776901"/>
                    <a:pt x="1567701" y="771462"/>
                  </a:cubicBezTo>
                  <a:cubicBezTo>
                    <a:pt x="1460738" y="762518"/>
                    <a:pt x="1355225" y="745235"/>
                    <a:pt x="1249592" y="727468"/>
                  </a:cubicBezTo>
                  <a:cubicBezTo>
                    <a:pt x="1207532" y="720337"/>
                    <a:pt x="1167164" y="737742"/>
                    <a:pt x="1128851" y="753695"/>
                  </a:cubicBezTo>
                  <a:cubicBezTo>
                    <a:pt x="978136" y="816423"/>
                    <a:pt x="837573" y="896071"/>
                    <a:pt x="719854" y="1011252"/>
                  </a:cubicBezTo>
                  <a:cubicBezTo>
                    <a:pt x="660752" y="1069145"/>
                    <a:pt x="619659" y="1138520"/>
                    <a:pt x="587752" y="1214784"/>
                  </a:cubicBezTo>
                  <a:cubicBezTo>
                    <a:pt x="540253" y="1328152"/>
                    <a:pt x="505566" y="1445388"/>
                    <a:pt x="483206" y="1565646"/>
                  </a:cubicBezTo>
                  <a:cubicBezTo>
                    <a:pt x="445256" y="1769299"/>
                    <a:pt x="354609" y="1945999"/>
                    <a:pt x="229033" y="2108800"/>
                  </a:cubicBezTo>
                  <a:cubicBezTo>
                    <a:pt x="141167" y="2222652"/>
                    <a:pt x="67804" y="2346052"/>
                    <a:pt x="21272" y="2483835"/>
                  </a:cubicBezTo>
                  <a:cubicBezTo>
                    <a:pt x="11119" y="2513929"/>
                    <a:pt x="4955" y="2544628"/>
                    <a:pt x="0" y="2575569"/>
                  </a:cubicBezTo>
                  <a:lnTo>
                    <a:pt x="16800" y="2589468"/>
                  </a:lnTo>
                  <a:cubicBezTo>
                    <a:pt x="38313" y="2463650"/>
                    <a:pt x="94393" y="2351128"/>
                    <a:pt x="162438" y="2243803"/>
                  </a:cubicBezTo>
                  <a:close/>
                  <a:moveTo>
                    <a:pt x="2411075" y="772550"/>
                  </a:moveTo>
                  <a:cubicBezTo>
                    <a:pt x="2451202" y="762035"/>
                    <a:pt x="2492174" y="769045"/>
                    <a:pt x="2532783" y="766869"/>
                  </a:cubicBezTo>
                  <a:cubicBezTo>
                    <a:pt x="2594906" y="763123"/>
                    <a:pt x="2656546" y="772429"/>
                    <a:pt x="2718548" y="772429"/>
                  </a:cubicBezTo>
                  <a:cubicBezTo>
                    <a:pt x="2814634" y="772550"/>
                    <a:pt x="2908906" y="757200"/>
                    <a:pt x="3003420" y="743180"/>
                  </a:cubicBezTo>
                  <a:cubicBezTo>
                    <a:pt x="3031218" y="739071"/>
                    <a:pt x="3059137" y="732061"/>
                    <a:pt x="3087781" y="737258"/>
                  </a:cubicBezTo>
                  <a:cubicBezTo>
                    <a:pt x="3123919" y="743785"/>
                    <a:pt x="3132017" y="761551"/>
                    <a:pt x="3112921" y="793338"/>
                  </a:cubicBezTo>
                  <a:cubicBezTo>
                    <a:pt x="3097209" y="819444"/>
                    <a:pt x="3075575" y="840353"/>
                    <a:pt x="3051402" y="858604"/>
                  </a:cubicBezTo>
                  <a:cubicBezTo>
                    <a:pt x="2915070" y="961940"/>
                    <a:pt x="2764839" y="1027327"/>
                    <a:pt x="2590555" y="1023097"/>
                  </a:cubicBezTo>
                  <a:cubicBezTo>
                    <a:pt x="2450597" y="1019712"/>
                    <a:pt x="2408175" y="963028"/>
                    <a:pt x="2375300" y="817148"/>
                  </a:cubicBezTo>
                  <a:cubicBezTo>
                    <a:pt x="2369741" y="792492"/>
                    <a:pt x="2387991" y="778472"/>
                    <a:pt x="2411196" y="772308"/>
                  </a:cubicBezTo>
                  <a:close/>
                </a:path>
              </a:pathLst>
            </a:custGeom>
            <a:solidFill>
              <a:srgbClr val="161E31"/>
            </a:solidFill>
            <a:ln w="12077" cap="flat">
              <a:noFill/>
              <a:prstDash val="solid"/>
              <a:miter/>
            </a:ln>
          </p:spPr>
          <p:txBody>
            <a:bodyPr rtlCol="0" anchor="ctr"/>
            <a:lstStyle/>
            <a:p>
              <a:endParaRPr lang="en-ID"/>
            </a:p>
          </p:txBody>
        </p:sp>
        <p:sp>
          <p:nvSpPr>
            <p:cNvPr id="147" name="Freeform: Shape 146">
              <a:extLst>
                <a:ext uri="{FF2B5EF4-FFF2-40B4-BE49-F238E27FC236}">
                  <a16:creationId xmlns:a16="http://schemas.microsoft.com/office/drawing/2014/main" id="{1B4D01AC-A885-4831-96F2-9C0D0B2B2EBC}"/>
                </a:ext>
              </a:extLst>
            </p:cNvPr>
            <p:cNvSpPr/>
            <p:nvPr/>
          </p:nvSpPr>
          <p:spPr>
            <a:xfrm>
              <a:off x="6074780" y="3226919"/>
              <a:ext cx="3157760" cy="1692309"/>
            </a:xfrm>
            <a:custGeom>
              <a:avLst/>
              <a:gdLst>
                <a:gd name="connsiteX0" fmla="*/ 267226 w 3157760"/>
                <a:gd name="connsiteY0" fmla="*/ 1237989 h 1692309"/>
                <a:gd name="connsiteX1" fmla="*/ 543758 w 3157760"/>
                <a:gd name="connsiteY1" fmla="*/ 985509 h 1692309"/>
                <a:gd name="connsiteX2" fmla="*/ 711635 w 3157760"/>
                <a:gd name="connsiteY2" fmla="*/ 782098 h 1692309"/>
                <a:gd name="connsiteX3" fmla="*/ 923023 w 3157760"/>
                <a:gd name="connsiteY3" fmla="*/ 651325 h 1692309"/>
                <a:gd name="connsiteX4" fmla="*/ 1201247 w 3157760"/>
                <a:gd name="connsiteY4" fmla="*/ 665345 h 1692309"/>
                <a:gd name="connsiteX5" fmla="*/ 1333833 w 3157760"/>
                <a:gd name="connsiteY5" fmla="*/ 671872 h 1692309"/>
                <a:gd name="connsiteX6" fmla="*/ 1973555 w 3157760"/>
                <a:gd name="connsiteY6" fmla="*/ 689759 h 1692309"/>
                <a:gd name="connsiteX7" fmla="*/ 2195820 w 3157760"/>
                <a:gd name="connsiteY7" fmla="*/ 704988 h 1692309"/>
                <a:gd name="connsiteX8" fmla="*/ 2274139 w 3157760"/>
                <a:gd name="connsiteY8" fmla="*/ 691935 h 1692309"/>
                <a:gd name="connsiteX9" fmla="*/ 2373125 w 3157760"/>
                <a:gd name="connsiteY9" fmla="*/ 606848 h 1692309"/>
                <a:gd name="connsiteX10" fmla="*/ 2556835 w 3157760"/>
                <a:gd name="connsiteY10" fmla="*/ 397032 h 1692309"/>
                <a:gd name="connsiteX11" fmla="*/ 3032668 w 3157760"/>
                <a:gd name="connsiteY11" fmla="*/ 130652 h 1692309"/>
                <a:gd name="connsiteX12" fmla="*/ 3052006 w 3157760"/>
                <a:gd name="connsiteY12" fmla="*/ 122191 h 1692309"/>
                <a:gd name="connsiteX13" fmla="*/ 3157761 w 3157760"/>
                <a:gd name="connsiteY13" fmla="*/ 0 h 1692309"/>
                <a:gd name="connsiteX14" fmla="*/ 3006562 w 3157760"/>
                <a:gd name="connsiteY14" fmla="*/ 87021 h 1692309"/>
                <a:gd name="connsiteX15" fmla="*/ 2658480 w 3157760"/>
                <a:gd name="connsiteY15" fmla="*/ 270127 h 1692309"/>
                <a:gd name="connsiteX16" fmla="*/ 2312935 w 3157760"/>
                <a:gd name="connsiteY16" fmla="*/ 552702 h 1692309"/>
                <a:gd name="connsiteX17" fmla="*/ 2213104 w 3157760"/>
                <a:gd name="connsiteY17" fmla="*/ 590894 h 1692309"/>
                <a:gd name="connsiteX18" fmla="*/ 2032415 w 3157760"/>
                <a:gd name="connsiteY18" fmla="*/ 560316 h 1692309"/>
                <a:gd name="connsiteX19" fmla="*/ 1886534 w 3157760"/>
                <a:gd name="connsiteY19" fmla="*/ 557536 h 1692309"/>
                <a:gd name="connsiteX20" fmla="*/ 1443092 w 3157760"/>
                <a:gd name="connsiteY20" fmla="*/ 558745 h 1692309"/>
                <a:gd name="connsiteX21" fmla="*/ 1009560 w 3157760"/>
                <a:gd name="connsiteY21" fmla="*/ 521157 h 1692309"/>
                <a:gd name="connsiteX22" fmla="*/ 824037 w 3157760"/>
                <a:gd name="connsiteY22" fmla="*/ 517894 h 1692309"/>
                <a:gd name="connsiteX23" fmla="*/ 686496 w 3157760"/>
                <a:gd name="connsiteY23" fmla="*/ 613858 h 1692309"/>
                <a:gd name="connsiteX24" fmla="*/ 635613 w 3157760"/>
                <a:gd name="connsiteY24" fmla="*/ 733632 h 1692309"/>
                <a:gd name="connsiteX25" fmla="*/ 499764 w 3157760"/>
                <a:gd name="connsiteY25" fmla="*/ 947558 h 1692309"/>
                <a:gd name="connsiteX26" fmla="*/ 321735 w 3157760"/>
                <a:gd name="connsiteY26" fmla="*/ 1130301 h 1692309"/>
                <a:gd name="connsiteX27" fmla="*/ 0 w 3157760"/>
                <a:gd name="connsiteY27" fmla="*/ 1675147 h 1692309"/>
                <a:gd name="connsiteX28" fmla="*/ 20547 w 3157760"/>
                <a:gd name="connsiteY28" fmla="*/ 1692309 h 1692309"/>
                <a:gd name="connsiteX29" fmla="*/ 47620 w 3157760"/>
                <a:gd name="connsiteY29" fmla="*/ 1598158 h 1692309"/>
                <a:gd name="connsiteX30" fmla="*/ 266622 w 3157760"/>
                <a:gd name="connsiteY30" fmla="*/ 1237869 h 169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7760" h="1692309">
                  <a:moveTo>
                    <a:pt x="267226" y="1237989"/>
                  </a:moveTo>
                  <a:cubicBezTo>
                    <a:pt x="353038" y="1146859"/>
                    <a:pt x="450573" y="1068662"/>
                    <a:pt x="543758" y="985509"/>
                  </a:cubicBezTo>
                  <a:cubicBezTo>
                    <a:pt x="610111" y="926407"/>
                    <a:pt x="672718" y="864405"/>
                    <a:pt x="711635" y="782098"/>
                  </a:cubicBezTo>
                  <a:cubicBezTo>
                    <a:pt x="753454" y="693506"/>
                    <a:pt x="827300" y="654226"/>
                    <a:pt x="923023" y="651325"/>
                  </a:cubicBezTo>
                  <a:cubicBezTo>
                    <a:pt x="1016207" y="648545"/>
                    <a:pt x="1108667" y="658214"/>
                    <a:pt x="1201247" y="665345"/>
                  </a:cubicBezTo>
                  <a:cubicBezTo>
                    <a:pt x="1245362" y="668729"/>
                    <a:pt x="1289597" y="671872"/>
                    <a:pt x="1333833" y="671872"/>
                  </a:cubicBezTo>
                  <a:cubicBezTo>
                    <a:pt x="1547275" y="672113"/>
                    <a:pt x="1759992" y="692902"/>
                    <a:pt x="1973555" y="689759"/>
                  </a:cubicBezTo>
                  <a:cubicBezTo>
                    <a:pt x="2047643" y="688672"/>
                    <a:pt x="2121128" y="706922"/>
                    <a:pt x="2195820" y="704988"/>
                  </a:cubicBezTo>
                  <a:cubicBezTo>
                    <a:pt x="2222652" y="704263"/>
                    <a:pt x="2248637" y="699791"/>
                    <a:pt x="2274139" y="691935"/>
                  </a:cubicBezTo>
                  <a:cubicBezTo>
                    <a:pt x="2319583" y="678036"/>
                    <a:pt x="2353424" y="652292"/>
                    <a:pt x="2373125" y="606848"/>
                  </a:cubicBezTo>
                  <a:cubicBezTo>
                    <a:pt x="2411680" y="517531"/>
                    <a:pt x="2484680" y="457100"/>
                    <a:pt x="2556835" y="397032"/>
                  </a:cubicBezTo>
                  <a:cubicBezTo>
                    <a:pt x="2698848" y="278829"/>
                    <a:pt x="2864791" y="202686"/>
                    <a:pt x="3032668" y="130652"/>
                  </a:cubicBezTo>
                  <a:cubicBezTo>
                    <a:pt x="3039074" y="127872"/>
                    <a:pt x="3045601" y="125092"/>
                    <a:pt x="3052006" y="122191"/>
                  </a:cubicBezTo>
                  <a:lnTo>
                    <a:pt x="3157761" y="0"/>
                  </a:lnTo>
                  <a:cubicBezTo>
                    <a:pt x="3109174" y="31908"/>
                    <a:pt x="3058412" y="60189"/>
                    <a:pt x="3006562" y="87021"/>
                  </a:cubicBezTo>
                  <a:cubicBezTo>
                    <a:pt x="2890172" y="147331"/>
                    <a:pt x="2770881" y="202444"/>
                    <a:pt x="2658480" y="270127"/>
                  </a:cubicBezTo>
                  <a:cubicBezTo>
                    <a:pt x="2529883" y="347478"/>
                    <a:pt x="2406241" y="431598"/>
                    <a:pt x="2312935" y="552702"/>
                  </a:cubicBezTo>
                  <a:cubicBezTo>
                    <a:pt x="2288159" y="584972"/>
                    <a:pt x="2252384" y="593674"/>
                    <a:pt x="2213104" y="590894"/>
                  </a:cubicBezTo>
                  <a:cubicBezTo>
                    <a:pt x="2151947" y="586543"/>
                    <a:pt x="2093208" y="567568"/>
                    <a:pt x="2032415" y="560316"/>
                  </a:cubicBezTo>
                  <a:cubicBezTo>
                    <a:pt x="1983707" y="554515"/>
                    <a:pt x="1935000" y="555119"/>
                    <a:pt x="1886534" y="557536"/>
                  </a:cubicBezTo>
                  <a:cubicBezTo>
                    <a:pt x="1738720" y="564788"/>
                    <a:pt x="1590906" y="558987"/>
                    <a:pt x="1443092" y="558745"/>
                  </a:cubicBezTo>
                  <a:cubicBezTo>
                    <a:pt x="1296970" y="558624"/>
                    <a:pt x="1154111" y="533001"/>
                    <a:pt x="1009560" y="521157"/>
                  </a:cubicBezTo>
                  <a:cubicBezTo>
                    <a:pt x="948283" y="516081"/>
                    <a:pt x="886523" y="509554"/>
                    <a:pt x="824037" y="517894"/>
                  </a:cubicBezTo>
                  <a:cubicBezTo>
                    <a:pt x="759859" y="526475"/>
                    <a:pt x="716470" y="558866"/>
                    <a:pt x="686496" y="613858"/>
                  </a:cubicBezTo>
                  <a:cubicBezTo>
                    <a:pt x="665587" y="652171"/>
                    <a:pt x="649633" y="692539"/>
                    <a:pt x="635613" y="733632"/>
                  </a:cubicBezTo>
                  <a:cubicBezTo>
                    <a:pt x="607452" y="816060"/>
                    <a:pt x="556207" y="883260"/>
                    <a:pt x="499764" y="947558"/>
                  </a:cubicBezTo>
                  <a:cubicBezTo>
                    <a:pt x="443563" y="1011494"/>
                    <a:pt x="383132" y="1071441"/>
                    <a:pt x="321735" y="1130301"/>
                  </a:cubicBezTo>
                  <a:cubicBezTo>
                    <a:pt x="161472" y="1283917"/>
                    <a:pt x="54630" y="1464847"/>
                    <a:pt x="0" y="1675147"/>
                  </a:cubicBezTo>
                  <a:lnTo>
                    <a:pt x="20547" y="1692309"/>
                  </a:lnTo>
                  <a:cubicBezTo>
                    <a:pt x="28765" y="1660764"/>
                    <a:pt x="37588" y="1629340"/>
                    <a:pt x="47620" y="1598158"/>
                  </a:cubicBezTo>
                  <a:cubicBezTo>
                    <a:pt x="92218" y="1460617"/>
                    <a:pt x="168240" y="1342414"/>
                    <a:pt x="266622" y="1237869"/>
                  </a:cubicBezTo>
                  <a:close/>
                </a:path>
              </a:pathLst>
            </a:custGeom>
            <a:solidFill>
              <a:srgbClr val="161E31"/>
            </a:solidFill>
            <a:ln w="12077" cap="flat">
              <a:noFill/>
              <a:prstDash val="solid"/>
              <a:miter/>
            </a:ln>
          </p:spPr>
          <p:txBody>
            <a:bodyPr rtlCol="0" anchor="ctr"/>
            <a:lstStyle/>
            <a:p>
              <a:endParaRPr lang="en-ID"/>
            </a:p>
          </p:txBody>
        </p:sp>
        <p:sp>
          <p:nvSpPr>
            <p:cNvPr id="148" name="Freeform: Shape 147">
              <a:extLst>
                <a:ext uri="{FF2B5EF4-FFF2-40B4-BE49-F238E27FC236}">
                  <a16:creationId xmlns:a16="http://schemas.microsoft.com/office/drawing/2014/main" id="{F3775963-D702-4510-9A3A-2FA15813E24E}"/>
                </a:ext>
              </a:extLst>
            </p:cNvPr>
            <p:cNvSpPr/>
            <p:nvPr/>
          </p:nvSpPr>
          <p:spPr>
            <a:xfrm>
              <a:off x="8440048" y="1604147"/>
              <a:ext cx="1402723" cy="961294"/>
            </a:xfrm>
            <a:custGeom>
              <a:avLst/>
              <a:gdLst>
                <a:gd name="connsiteX0" fmla="*/ 914200 w 1402723"/>
                <a:gd name="connsiteY0" fmla="*/ 902556 h 961294"/>
                <a:gd name="connsiteX1" fmla="*/ 856791 w 1402723"/>
                <a:gd name="connsiteY1" fmla="*/ 913071 h 961294"/>
                <a:gd name="connsiteX2" fmla="*/ 823312 w 1402723"/>
                <a:gd name="connsiteY2" fmla="*/ 873670 h 961294"/>
                <a:gd name="connsiteX3" fmla="*/ 877095 w 1402723"/>
                <a:gd name="connsiteY3" fmla="*/ 758488 h 961294"/>
                <a:gd name="connsiteX4" fmla="*/ 1013669 w 1402723"/>
                <a:gd name="connsiteY4" fmla="*/ 503469 h 961294"/>
                <a:gd name="connsiteX5" fmla="*/ 1059597 w 1402723"/>
                <a:gd name="connsiteY5" fmla="*/ 324352 h 961294"/>
                <a:gd name="connsiteX6" fmla="*/ 1011131 w 1402723"/>
                <a:gd name="connsiteY6" fmla="*/ 181977 h 961294"/>
                <a:gd name="connsiteX7" fmla="*/ 932329 w 1402723"/>
                <a:gd name="connsiteY7" fmla="*/ 65707 h 961294"/>
                <a:gd name="connsiteX8" fmla="*/ 794426 w 1402723"/>
                <a:gd name="connsiteY8" fmla="*/ 3826 h 961294"/>
                <a:gd name="connsiteX9" fmla="*/ 646612 w 1402723"/>
                <a:gd name="connsiteY9" fmla="*/ 67883 h 961294"/>
                <a:gd name="connsiteX10" fmla="*/ 515839 w 1402723"/>
                <a:gd name="connsiteY10" fmla="*/ 154299 h 961294"/>
                <a:gd name="connsiteX11" fmla="*/ 504961 w 1402723"/>
                <a:gd name="connsiteY11" fmla="*/ 162034 h 961294"/>
                <a:gd name="connsiteX12" fmla="*/ 504961 w 1402723"/>
                <a:gd name="connsiteY12" fmla="*/ 162034 h 961294"/>
                <a:gd name="connsiteX13" fmla="*/ 127509 w 1402723"/>
                <a:gd name="connsiteY13" fmla="*/ 363995 h 961294"/>
                <a:gd name="connsiteX14" fmla="*/ 0 w 1402723"/>
                <a:gd name="connsiteY14" fmla="*/ 439654 h 961294"/>
                <a:gd name="connsiteX15" fmla="*/ 78802 w 1402723"/>
                <a:gd name="connsiteY15" fmla="*/ 413911 h 961294"/>
                <a:gd name="connsiteX16" fmla="*/ 286564 w 1402723"/>
                <a:gd name="connsiteY16" fmla="*/ 301026 h 961294"/>
                <a:gd name="connsiteX17" fmla="*/ 631141 w 1402723"/>
                <a:gd name="connsiteY17" fmla="*/ 94956 h 961294"/>
                <a:gd name="connsiteX18" fmla="*/ 631141 w 1402723"/>
                <a:gd name="connsiteY18" fmla="*/ 94956 h 961294"/>
                <a:gd name="connsiteX19" fmla="*/ 797326 w 1402723"/>
                <a:gd name="connsiteY19" fmla="*/ 31624 h 961294"/>
                <a:gd name="connsiteX20" fmla="*/ 874799 w 1402723"/>
                <a:gd name="connsiteY20" fmla="*/ 89034 h 961294"/>
                <a:gd name="connsiteX21" fmla="*/ 968951 w 1402723"/>
                <a:gd name="connsiteY21" fmla="*/ 274799 h 961294"/>
                <a:gd name="connsiteX22" fmla="*/ 993606 w 1402723"/>
                <a:gd name="connsiteY22" fmla="*/ 415845 h 961294"/>
                <a:gd name="connsiteX23" fmla="*/ 884951 w 1402723"/>
                <a:gd name="connsiteY23" fmla="*/ 702408 h 961294"/>
                <a:gd name="connsiteX24" fmla="*/ 800227 w 1402723"/>
                <a:gd name="connsiteY24" fmla="*/ 858924 h 961294"/>
                <a:gd name="connsiteX25" fmla="*/ 781494 w 1402723"/>
                <a:gd name="connsiteY25" fmla="*/ 902918 h 961294"/>
                <a:gd name="connsiteX26" fmla="*/ 818477 w 1402723"/>
                <a:gd name="connsiteY26" fmla="*/ 949934 h 961294"/>
                <a:gd name="connsiteX27" fmla="*/ 920968 w 1402723"/>
                <a:gd name="connsiteY27" fmla="*/ 922619 h 961294"/>
                <a:gd name="connsiteX28" fmla="*/ 1329361 w 1402723"/>
                <a:gd name="connsiteY28" fmla="*/ 944011 h 961294"/>
                <a:gd name="connsiteX29" fmla="*/ 1365136 w 1402723"/>
                <a:gd name="connsiteY29" fmla="*/ 961295 h 961294"/>
                <a:gd name="connsiteX30" fmla="*/ 1402724 w 1402723"/>
                <a:gd name="connsiteY30" fmla="*/ 917905 h 961294"/>
                <a:gd name="connsiteX31" fmla="*/ 1232550 w 1402723"/>
                <a:gd name="connsiteY31" fmla="*/ 876691 h 961294"/>
                <a:gd name="connsiteX32" fmla="*/ 914079 w 1402723"/>
                <a:gd name="connsiteY32" fmla="*/ 902435 h 96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02723" h="961294">
                  <a:moveTo>
                    <a:pt x="914200" y="902556"/>
                  </a:moveTo>
                  <a:cubicBezTo>
                    <a:pt x="895346" y="907269"/>
                    <a:pt x="876128" y="911620"/>
                    <a:pt x="856791" y="913071"/>
                  </a:cubicBezTo>
                  <a:cubicBezTo>
                    <a:pt x="828992" y="915246"/>
                    <a:pt x="816785" y="900743"/>
                    <a:pt x="823312" y="873670"/>
                  </a:cubicBezTo>
                  <a:cubicBezTo>
                    <a:pt x="833585" y="831851"/>
                    <a:pt x="856186" y="795472"/>
                    <a:pt x="877095" y="758488"/>
                  </a:cubicBezTo>
                  <a:cubicBezTo>
                    <a:pt x="924473" y="674489"/>
                    <a:pt x="977894" y="593632"/>
                    <a:pt x="1013669" y="503469"/>
                  </a:cubicBezTo>
                  <a:cubicBezTo>
                    <a:pt x="1036512" y="445818"/>
                    <a:pt x="1057542" y="387805"/>
                    <a:pt x="1059597" y="324352"/>
                  </a:cubicBezTo>
                  <a:cubicBezTo>
                    <a:pt x="1061410" y="269964"/>
                    <a:pt x="1044852" y="223311"/>
                    <a:pt x="1011131" y="181977"/>
                  </a:cubicBezTo>
                  <a:cubicBezTo>
                    <a:pt x="981399" y="145476"/>
                    <a:pt x="955535" y="106559"/>
                    <a:pt x="932329" y="65707"/>
                  </a:cubicBezTo>
                  <a:cubicBezTo>
                    <a:pt x="898971" y="7210"/>
                    <a:pt x="861142" y="-8260"/>
                    <a:pt x="794426" y="3826"/>
                  </a:cubicBezTo>
                  <a:cubicBezTo>
                    <a:pt x="740038" y="13737"/>
                    <a:pt x="692539" y="39359"/>
                    <a:pt x="646612" y="67883"/>
                  </a:cubicBezTo>
                  <a:cubicBezTo>
                    <a:pt x="602255" y="95439"/>
                    <a:pt x="559470" y="125534"/>
                    <a:pt x="515839" y="154299"/>
                  </a:cubicBezTo>
                  <a:cubicBezTo>
                    <a:pt x="512213" y="156716"/>
                    <a:pt x="508708" y="159738"/>
                    <a:pt x="504961" y="162034"/>
                  </a:cubicBezTo>
                  <a:lnTo>
                    <a:pt x="504961" y="162034"/>
                  </a:lnTo>
                  <a:cubicBezTo>
                    <a:pt x="504961" y="165056"/>
                    <a:pt x="271577" y="298367"/>
                    <a:pt x="127509" y="363995"/>
                  </a:cubicBezTo>
                  <a:lnTo>
                    <a:pt x="0" y="439654"/>
                  </a:lnTo>
                  <a:cubicBezTo>
                    <a:pt x="26469" y="433732"/>
                    <a:pt x="52817" y="425393"/>
                    <a:pt x="78802" y="413911"/>
                  </a:cubicBezTo>
                  <a:cubicBezTo>
                    <a:pt x="151198" y="382003"/>
                    <a:pt x="217189" y="338493"/>
                    <a:pt x="286564" y="301026"/>
                  </a:cubicBezTo>
                  <a:cubicBezTo>
                    <a:pt x="301792" y="292807"/>
                    <a:pt x="631141" y="94956"/>
                    <a:pt x="631141" y="94956"/>
                  </a:cubicBezTo>
                  <a:lnTo>
                    <a:pt x="631141" y="94956"/>
                  </a:lnTo>
                  <a:cubicBezTo>
                    <a:pt x="683595" y="60389"/>
                    <a:pt x="734962" y="32591"/>
                    <a:pt x="797326" y="31624"/>
                  </a:cubicBezTo>
                  <a:cubicBezTo>
                    <a:pt x="835640" y="31020"/>
                    <a:pt x="865009" y="51808"/>
                    <a:pt x="874799" y="89034"/>
                  </a:cubicBezTo>
                  <a:cubicBezTo>
                    <a:pt x="892928" y="158167"/>
                    <a:pt x="928824" y="216785"/>
                    <a:pt x="968951" y="274799"/>
                  </a:cubicBezTo>
                  <a:cubicBezTo>
                    <a:pt x="997595" y="316254"/>
                    <a:pt x="1000133" y="366170"/>
                    <a:pt x="993606" y="415845"/>
                  </a:cubicBezTo>
                  <a:cubicBezTo>
                    <a:pt x="979828" y="519907"/>
                    <a:pt x="934021" y="611762"/>
                    <a:pt x="884951" y="702408"/>
                  </a:cubicBezTo>
                  <a:cubicBezTo>
                    <a:pt x="856670" y="754621"/>
                    <a:pt x="828025" y="806591"/>
                    <a:pt x="800227" y="858924"/>
                  </a:cubicBezTo>
                  <a:cubicBezTo>
                    <a:pt x="792734" y="872945"/>
                    <a:pt x="786449" y="887810"/>
                    <a:pt x="781494" y="902918"/>
                  </a:cubicBezTo>
                  <a:cubicBezTo>
                    <a:pt x="769407" y="939539"/>
                    <a:pt x="780527" y="953559"/>
                    <a:pt x="818477" y="949934"/>
                  </a:cubicBezTo>
                  <a:cubicBezTo>
                    <a:pt x="854132" y="946549"/>
                    <a:pt x="887006" y="932409"/>
                    <a:pt x="920968" y="922619"/>
                  </a:cubicBezTo>
                  <a:cubicBezTo>
                    <a:pt x="1059718" y="882855"/>
                    <a:pt x="1196050" y="888173"/>
                    <a:pt x="1329361" y="944011"/>
                  </a:cubicBezTo>
                  <a:cubicBezTo>
                    <a:pt x="1341689" y="949208"/>
                    <a:pt x="1353533" y="955010"/>
                    <a:pt x="1365136" y="961295"/>
                  </a:cubicBezTo>
                  <a:lnTo>
                    <a:pt x="1402724" y="917905"/>
                  </a:lnTo>
                  <a:cubicBezTo>
                    <a:pt x="1349786" y="895546"/>
                    <a:pt x="1292135" y="883580"/>
                    <a:pt x="1232550" y="876691"/>
                  </a:cubicBezTo>
                  <a:cubicBezTo>
                    <a:pt x="1124379" y="864242"/>
                    <a:pt x="1018867" y="876087"/>
                    <a:pt x="914079" y="902435"/>
                  </a:cubicBezTo>
                  <a:close/>
                </a:path>
              </a:pathLst>
            </a:custGeom>
            <a:solidFill>
              <a:srgbClr val="161E31"/>
            </a:solidFill>
            <a:ln w="12077" cap="flat">
              <a:noFill/>
              <a:prstDash val="solid"/>
              <a:miter/>
            </a:ln>
          </p:spPr>
          <p:txBody>
            <a:bodyPr rtlCol="0" anchor="ctr"/>
            <a:lstStyle/>
            <a:p>
              <a:endParaRPr lang="en-ID"/>
            </a:p>
          </p:txBody>
        </p:sp>
        <p:sp>
          <p:nvSpPr>
            <p:cNvPr id="149" name="Freeform: Shape 148">
              <a:extLst>
                <a:ext uri="{FF2B5EF4-FFF2-40B4-BE49-F238E27FC236}">
                  <a16:creationId xmlns:a16="http://schemas.microsoft.com/office/drawing/2014/main" id="{44DB5F91-12D2-413D-9D4C-789B566D55DE}"/>
                </a:ext>
              </a:extLst>
            </p:cNvPr>
            <p:cNvSpPr/>
            <p:nvPr/>
          </p:nvSpPr>
          <p:spPr>
            <a:xfrm>
              <a:off x="6358080" y="4888266"/>
              <a:ext cx="1233879" cy="299154"/>
            </a:xfrm>
            <a:custGeom>
              <a:avLst/>
              <a:gdLst>
                <a:gd name="connsiteX0" fmla="*/ 819928 w 1233879"/>
                <a:gd name="connsiteY0" fmla="*/ 23227 h 299154"/>
                <a:gd name="connsiteX1" fmla="*/ 430631 w 1233879"/>
                <a:gd name="connsiteY1" fmla="*/ 1714 h 299154"/>
                <a:gd name="connsiteX2" fmla="*/ 190237 w 1233879"/>
                <a:gd name="connsiteY2" fmla="*/ 52355 h 299154"/>
                <a:gd name="connsiteX3" fmla="*/ 0 w 1233879"/>
                <a:gd name="connsiteY3" fmla="*/ 248756 h 299154"/>
                <a:gd name="connsiteX4" fmla="*/ 60794 w 1233879"/>
                <a:gd name="connsiteY4" fmla="*/ 299155 h 299154"/>
                <a:gd name="connsiteX5" fmla="*/ 346270 w 1233879"/>
                <a:gd name="connsiteY5" fmla="*/ 122817 h 299154"/>
                <a:gd name="connsiteX6" fmla="*/ 990222 w 1233879"/>
                <a:gd name="connsiteY6" fmla="*/ 171041 h 299154"/>
                <a:gd name="connsiteX7" fmla="*/ 1202577 w 1233879"/>
                <a:gd name="connsiteY7" fmla="*/ 270632 h 299154"/>
                <a:gd name="connsiteX8" fmla="*/ 1233880 w 1233879"/>
                <a:gd name="connsiteY8" fmla="*/ 234494 h 299154"/>
                <a:gd name="connsiteX9" fmla="*/ 1153023 w 1233879"/>
                <a:gd name="connsiteY9" fmla="*/ 155813 h 299154"/>
                <a:gd name="connsiteX10" fmla="*/ 820048 w 1233879"/>
                <a:gd name="connsiteY10" fmla="*/ 23348 h 29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3879" h="299154">
                  <a:moveTo>
                    <a:pt x="819928" y="23227"/>
                  </a:moveTo>
                  <a:cubicBezTo>
                    <a:pt x="691089" y="2560"/>
                    <a:pt x="561041" y="-3363"/>
                    <a:pt x="430631" y="1714"/>
                  </a:cubicBezTo>
                  <a:cubicBezTo>
                    <a:pt x="347962" y="4977"/>
                    <a:pt x="266501" y="18030"/>
                    <a:pt x="190237" y="52355"/>
                  </a:cubicBezTo>
                  <a:cubicBezTo>
                    <a:pt x="97415" y="94173"/>
                    <a:pt x="38072" y="162944"/>
                    <a:pt x="0" y="248756"/>
                  </a:cubicBezTo>
                  <a:lnTo>
                    <a:pt x="60794" y="299155"/>
                  </a:lnTo>
                  <a:cubicBezTo>
                    <a:pt x="120016" y="199806"/>
                    <a:pt x="217914" y="139496"/>
                    <a:pt x="346270" y="122817"/>
                  </a:cubicBezTo>
                  <a:cubicBezTo>
                    <a:pt x="564425" y="94415"/>
                    <a:pt x="779197" y="113390"/>
                    <a:pt x="990222" y="171041"/>
                  </a:cubicBezTo>
                  <a:cubicBezTo>
                    <a:pt x="1067453" y="192071"/>
                    <a:pt x="1137432" y="227000"/>
                    <a:pt x="1202577" y="270632"/>
                  </a:cubicBezTo>
                  <a:lnTo>
                    <a:pt x="1233880" y="234494"/>
                  </a:lnTo>
                  <a:cubicBezTo>
                    <a:pt x="1207411" y="207783"/>
                    <a:pt x="1180580" y="181435"/>
                    <a:pt x="1153023" y="155813"/>
                  </a:cubicBezTo>
                  <a:cubicBezTo>
                    <a:pt x="1059234" y="68550"/>
                    <a:pt x="940548" y="42686"/>
                    <a:pt x="820048" y="23348"/>
                  </a:cubicBezTo>
                  <a:close/>
                </a:path>
              </a:pathLst>
            </a:custGeom>
            <a:solidFill>
              <a:srgbClr val="161E31"/>
            </a:solidFill>
            <a:ln w="12077" cap="flat">
              <a:noFill/>
              <a:prstDash val="solid"/>
              <a:miter/>
            </a:ln>
          </p:spPr>
          <p:txBody>
            <a:bodyPr rtlCol="0" anchor="ctr"/>
            <a:lstStyle/>
            <a:p>
              <a:endParaRPr lang="en-ID"/>
            </a:p>
          </p:txBody>
        </p:sp>
        <p:sp>
          <p:nvSpPr>
            <p:cNvPr id="150" name="Freeform: Shape 149">
              <a:extLst>
                <a:ext uri="{FF2B5EF4-FFF2-40B4-BE49-F238E27FC236}">
                  <a16:creationId xmlns:a16="http://schemas.microsoft.com/office/drawing/2014/main" id="{5657AAD8-B6D8-4554-84CE-2DFF10FAEBA6}"/>
                </a:ext>
              </a:extLst>
            </p:cNvPr>
            <p:cNvSpPr/>
            <p:nvPr/>
          </p:nvSpPr>
          <p:spPr>
            <a:xfrm>
              <a:off x="8659533" y="1538921"/>
              <a:ext cx="1230858" cy="970439"/>
            </a:xfrm>
            <a:custGeom>
              <a:avLst/>
              <a:gdLst>
                <a:gd name="connsiteX0" fmla="*/ 729523 w 1230858"/>
                <a:gd name="connsiteY0" fmla="*/ 923908 h 970439"/>
                <a:gd name="connsiteX1" fmla="*/ 708372 w 1230858"/>
                <a:gd name="connsiteY1" fmla="*/ 925842 h 970439"/>
                <a:gd name="connsiteX2" fmla="*/ 670784 w 1230858"/>
                <a:gd name="connsiteY2" fmla="*/ 878343 h 970439"/>
                <a:gd name="connsiteX3" fmla="*/ 722271 w 1230858"/>
                <a:gd name="connsiteY3" fmla="*/ 776819 h 970439"/>
                <a:gd name="connsiteX4" fmla="*/ 901872 w 1230858"/>
                <a:gd name="connsiteY4" fmla="*/ 445536 h 970439"/>
                <a:gd name="connsiteX5" fmla="*/ 856670 w 1230858"/>
                <a:gd name="connsiteY5" fmla="*/ 156918 h 970439"/>
                <a:gd name="connsiteX6" fmla="*/ 774242 w 1230858"/>
                <a:gd name="connsiteY6" fmla="*/ 52856 h 970439"/>
                <a:gd name="connsiteX7" fmla="*/ 633317 w 1230858"/>
                <a:gd name="connsiteY7" fmla="*/ 6082 h 970439"/>
                <a:gd name="connsiteX8" fmla="*/ 607452 w 1230858"/>
                <a:gd name="connsiteY8" fmla="*/ 13938 h 970439"/>
                <a:gd name="connsiteX9" fmla="*/ 0 w 1230858"/>
                <a:gd name="connsiteY9" fmla="*/ 374711 h 970439"/>
                <a:gd name="connsiteX10" fmla="*/ 96569 w 1230858"/>
                <a:gd name="connsiteY10" fmla="*/ 326487 h 970439"/>
                <a:gd name="connsiteX11" fmla="*/ 276170 w 1230858"/>
                <a:gd name="connsiteY11" fmla="*/ 224480 h 970439"/>
                <a:gd name="connsiteX12" fmla="*/ 524783 w 1230858"/>
                <a:gd name="connsiteY12" fmla="*/ 72677 h 970439"/>
                <a:gd name="connsiteX13" fmla="*/ 615067 w 1230858"/>
                <a:gd name="connsiteY13" fmla="*/ 52251 h 970439"/>
                <a:gd name="connsiteX14" fmla="*/ 725897 w 1230858"/>
                <a:gd name="connsiteY14" fmla="*/ 110990 h 970439"/>
                <a:gd name="connsiteX15" fmla="*/ 811951 w 1230858"/>
                <a:gd name="connsiteY15" fmla="*/ 232094 h 970439"/>
                <a:gd name="connsiteX16" fmla="*/ 845913 w 1230858"/>
                <a:gd name="connsiteY16" fmla="*/ 465841 h 970439"/>
                <a:gd name="connsiteX17" fmla="*/ 707647 w 1230858"/>
                <a:gd name="connsiteY17" fmla="*/ 758085 h 970439"/>
                <a:gd name="connsiteX18" fmla="*/ 625582 w 1230858"/>
                <a:gd name="connsiteY18" fmla="*/ 909767 h 970439"/>
                <a:gd name="connsiteX19" fmla="*/ 623768 w 1230858"/>
                <a:gd name="connsiteY19" fmla="*/ 955211 h 970439"/>
                <a:gd name="connsiteX20" fmla="*/ 667641 w 1230858"/>
                <a:gd name="connsiteY20" fmla="*/ 962463 h 970439"/>
                <a:gd name="connsiteX21" fmla="*/ 951304 w 1230858"/>
                <a:gd name="connsiteY21" fmla="*/ 925479 h 970439"/>
                <a:gd name="connsiteX22" fmla="*/ 1194600 w 1230858"/>
                <a:gd name="connsiteY22" fmla="*/ 970440 h 970439"/>
                <a:gd name="connsiteX23" fmla="*/ 1230858 w 1230858"/>
                <a:gd name="connsiteY23" fmla="*/ 928501 h 970439"/>
                <a:gd name="connsiteX24" fmla="*/ 1105283 w 1230858"/>
                <a:gd name="connsiteY24" fmla="*/ 905053 h 970439"/>
                <a:gd name="connsiteX25" fmla="*/ 729765 w 1230858"/>
                <a:gd name="connsiteY25" fmla="*/ 923908 h 97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30858" h="970439">
                  <a:moveTo>
                    <a:pt x="729523" y="923908"/>
                  </a:moveTo>
                  <a:cubicBezTo>
                    <a:pt x="722634" y="925117"/>
                    <a:pt x="715503" y="925842"/>
                    <a:pt x="708372" y="925842"/>
                  </a:cubicBezTo>
                  <a:cubicBezTo>
                    <a:pt x="675377" y="925842"/>
                    <a:pt x="662928" y="910613"/>
                    <a:pt x="670784" y="878343"/>
                  </a:cubicBezTo>
                  <a:cubicBezTo>
                    <a:pt x="679970" y="840755"/>
                    <a:pt x="702329" y="809210"/>
                    <a:pt x="722271" y="776819"/>
                  </a:cubicBezTo>
                  <a:cubicBezTo>
                    <a:pt x="788141" y="669614"/>
                    <a:pt x="855340" y="563377"/>
                    <a:pt x="901872" y="445536"/>
                  </a:cubicBezTo>
                  <a:cubicBezTo>
                    <a:pt x="943569" y="339782"/>
                    <a:pt x="936680" y="243697"/>
                    <a:pt x="856670" y="156918"/>
                  </a:cubicBezTo>
                  <a:cubicBezTo>
                    <a:pt x="826696" y="124527"/>
                    <a:pt x="800348" y="88510"/>
                    <a:pt x="774242" y="52856"/>
                  </a:cubicBezTo>
                  <a:cubicBezTo>
                    <a:pt x="737862" y="3423"/>
                    <a:pt x="690243" y="-9146"/>
                    <a:pt x="633317" y="6082"/>
                  </a:cubicBezTo>
                  <a:cubicBezTo>
                    <a:pt x="624494" y="8379"/>
                    <a:pt x="616033" y="11158"/>
                    <a:pt x="607452" y="13938"/>
                  </a:cubicBezTo>
                  <a:lnTo>
                    <a:pt x="0" y="374711"/>
                  </a:lnTo>
                  <a:cubicBezTo>
                    <a:pt x="32149" y="358637"/>
                    <a:pt x="64299" y="342441"/>
                    <a:pt x="96569" y="326487"/>
                  </a:cubicBezTo>
                  <a:cubicBezTo>
                    <a:pt x="103941" y="322861"/>
                    <a:pt x="262271" y="232577"/>
                    <a:pt x="276170" y="224480"/>
                  </a:cubicBezTo>
                  <a:cubicBezTo>
                    <a:pt x="357389" y="171180"/>
                    <a:pt x="433169" y="108936"/>
                    <a:pt x="524783" y="72677"/>
                  </a:cubicBezTo>
                  <a:cubicBezTo>
                    <a:pt x="553790" y="61195"/>
                    <a:pt x="583763" y="54669"/>
                    <a:pt x="615067" y="52251"/>
                  </a:cubicBezTo>
                  <a:cubicBezTo>
                    <a:pt x="664982" y="48384"/>
                    <a:pt x="700878" y="70139"/>
                    <a:pt x="725897" y="110990"/>
                  </a:cubicBezTo>
                  <a:cubicBezTo>
                    <a:pt x="751882" y="153292"/>
                    <a:pt x="780406" y="193781"/>
                    <a:pt x="811951" y="232094"/>
                  </a:cubicBezTo>
                  <a:cubicBezTo>
                    <a:pt x="870327" y="302919"/>
                    <a:pt x="871052" y="382325"/>
                    <a:pt x="845913" y="465841"/>
                  </a:cubicBezTo>
                  <a:cubicBezTo>
                    <a:pt x="814489" y="570266"/>
                    <a:pt x="762881" y="665022"/>
                    <a:pt x="707647" y="758085"/>
                  </a:cubicBezTo>
                  <a:cubicBezTo>
                    <a:pt x="678277" y="807518"/>
                    <a:pt x="646007" y="855500"/>
                    <a:pt x="625582" y="909767"/>
                  </a:cubicBezTo>
                  <a:cubicBezTo>
                    <a:pt x="620022" y="924512"/>
                    <a:pt x="612408" y="939741"/>
                    <a:pt x="623768" y="955211"/>
                  </a:cubicBezTo>
                  <a:cubicBezTo>
                    <a:pt x="635855" y="971769"/>
                    <a:pt x="652292" y="965726"/>
                    <a:pt x="667641" y="962463"/>
                  </a:cubicBezTo>
                  <a:cubicBezTo>
                    <a:pt x="761309" y="942883"/>
                    <a:pt x="854736" y="921007"/>
                    <a:pt x="951304" y="925479"/>
                  </a:cubicBezTo>
                  <a:cubicBezTo>
                    <a:pt x="1034699" y="929347"/>
                    <a:pt x="1117127" y="938774"/>
                    <a:pt x="1194600" y="970440"/>
                  </a:cubicBezTo>
                  <a:lnTo>
                    <a:pt x="1230858" y="928501"/>
                  </a:lnTo>
                  <a:cubicBezTo>
                    <a:pt x="1190611" y="916535"/>
                    <a:pt x="1148310" y="909405"/>
                    <a:pt x="1105283" y="905053"/>
                  </a:cubicBezTo>
                  <a:cubicBezTo>
                    <a:pt x="979103" y="892484"/>
                    <a:pt x="854132" y="901911"/>
                    <a:pt x="729765" y="923908"/>
                  </a:cubicBezTo>
                  <a:close/>
                </a:path>
              </a:pathLst>
            </a:custGeom>
            <a:solidFill>
              <a:srgbClr val="161E31"/>
            </a:solidFill>
            <a:ln w="12077" cap="flat">
              <a:noFill/>
              <a:prstDash val="solid"/>
              <a:miter/>
            </a:ln>
          </p:spPr>
          <p:txBody>
            <a:bodyPr rtlCol="0" anchor="ctr"/>
            <a:lstStyle/>
            <a:p>
              <a:endParaRPr lang="en-ID"/>
            </a:p>
          </p:txBody>
        </p:sp>
        <p:sp>
          <p:nvSpPr>
            <p:cNvPr id="151" name="Freeform: Shape 150">
              <a:extLst>
                <a:ext uri="{FF2B5EF4-FFF2-40B4-BE49-F238E27FC236}">
                  <a16:creationId xmlns:a16="http://schemas.microsoft.com/office/drawing/2014/main" id="{019E71D0-D055-4298-99BD-6CAF376CB755}"/>
                </a:ext>
              </a:extLst>
            </p:cNvPr>
            <p:cNvSpPr/>
            <p:nvPr/>
          </p:nvSpPr>
          <p:spPr>
            <a:xfrm>
              <a:off x="9323307" y="1458708"/>
              <a:ext cx="611440" cy="996265"/>
            </a:xfrm>
            <a:custGeom>
              <a:avLst/>
              <a:gdLst>
                <a:gd name="connsiteX0" fmla="*/ 489491 w 611440"/>
                <a:gd name="connsiteY0" fmla="*/ 943328 h 996265"/>
                <a:gd name="connsiteX1" fmla="*/ 184314 w 611440"/>
                <a:gd name="connsiteY1" fmla="*/ 952392 h 996265"/>
                <a:gd name="connsiteX2" fmla="*/ 125938 w 611440"/>
                <a:gd name="connsiteY2" fmla="*/ 953480 h 996265"/>
                <a:gd name="connsiteX3" fmla="*/ 85812 w 611440"/>
                <a:gd name="connsiteY3" fmla="*/ 888698 h 996265"/>
                <a:gd name="connsiteX4" fmla="*/ 203411 w 611440"/>
                <a:gd name="connsiteY4" fmla="*/ 696044 h 996265"/>
                <a:gd name="connsiteX5" fmla="*/ 323789 w 611440"/>
                <a:gd name="connsiteY5" fmla="*/ 471603 h 996265"/>
                <a:gd name="connsiteX6" fmla="*/ 278949 w 611440"/>
                <a:gd name="connsiteY6" fmla="*/ 191204 h 996265"/>
                <a:gd name="connsiteX7" fmla="*/ 135970 w 611440"/>
                <a:gd name="connsiteY7" fmla="*/ 27073 h 996265"/>
                <a:gd name="connsiteX8" fmla="*/ 102491 w 611440"/>
                <a:gd name="connsiteY8" fmla="*/ 0 h 996265"/>
                <a:gd name="connsiteX9" fmla="*/ 0 w 611440"/>
                <a:gd name="connsiteY9" fmla="*/ 60794 h 996265"/>
                <a:gd name="connsiteX10" fmla="*/ 133431 w 611440"/>
                <a:gd name="connsiteY10" fmla="*/ 126301 h 996265"/>
                <a:gd name="connsiteX11" fmla="*/ 232538 w 611440"/>
                <a:gd name="connsiteY11" fmla="*/ 251151 h 996265"/>
                <a:gd name="connsiteX12" fmla="*/ 270489 w 611440"/>
                <a:gd name="connsiteY12" fmla="*/ 476921 h 996265"/>
                <a:gd name="connsiteX13" fmla="*/ 124125 w 611440"/>
                <a:gd name="connsiteY13" fmla="*/ 771220 h 996265"/>
                <a:gd name="connsiteX14" fmla="*/ 38071 w 611440"/>
                <a:gd name="connsiteY14" fmla="*/ 914804 h 996265"/>
                <a:gd name="connsiteX15" fmla="*/ 26952 w 611440"/>
                <a:gd name="connsiteY15" fmla="*/ 979707 h 996265"/>
                <a:gd name="connsiteX16" fmla="*/ 83999 w 611440"/>
                <a:gd name="connsiteY16" fmla="*/ 988772 h 996265"/>
                <a:gd name="connsiteX17" fmla="*/ 375155 w 611440"/>
                <a:gd name="connsiteY17" fmla="*/ 968225 h 996265"/>
                <a:gd name="connsiteX18" fmla="*/ 577841 w 611440"/>
                <a:gd name="connsiteY18" fmla="*/ 996265 h 996265"/>
                <a:gd name="connsiteX19" fmla="*/ 611441 w 611440"/>
                <a:gd name="connsiteY19" fmla="*/ 957348 h 996265"/>
                <a:gd name="connsiteX20" fmla="*/ 489612 w 611440"/>
                <a:gd name="connsiteY20" fmla="*/ 943328 h 9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440" h="996265">
                  <a:moveTo>
                    <a:pt x="489491" y="943328"/>
                  </a:moveTo>
                  <a:cubicBezTo>
                    <a:pt x="387725" y="940306"/>
                    <a:pt x="285838" y="940910"/>
                    <a:pt x="184314" y="952392"/>
                  </a:cubicBezTo>
                  <a:cubicBezTo>
                    <a:pt x="165097" y="954568"/>
                    <a:pt x="145397" y="953722"/>
                    <a:pt x="125938" y="953480"/>
                  </a:cubicBezTo>
                  <a:cubicBezTo>
                    <a:pt x="77956" y="952634"/>
                    <a:pt x="65265" y="932813"/>
                    <a:pt x="85812" y="888698"/>
                  </a:cubicBezTo>
                  <a:cubicBezTo>
                    <a:pt x="117840" y="820169"/>
                    <a:pt x="163768" y="759980"/>
                    <a:pt x="203411" y="696044"/>
                  </a:cubicBezTo>
                  <a:cubicBezTo>
                    <a:pt x="248130" y="623648"/>
                    <a:pt x="293815" y="552098"/>
                    <a:pt x="323789" y="471603"/>
                  </a:cubicBezTo>
                  <a:cubicBezTo>
                    <a:pt x="361981" y="369233"/>
                    <a:pt x="352554" y="275324"/>
                    <a:pt x="278949" y="191204"/>
                  </a:cubicBezTo>
                  <a:cubicBezTo>
                    <a:pt x="231209" y="136574"/>
                    <a:pt x="188182" y="77835"/>
                    <a:pt x="135970" y="27073"/>
                  </a:cubicBezTo>
                  <a:cubicBezTo>
                    <a:pt x="124488" y="15954"/>
                    <a:pt x="113489" y="7010"/>
                    <a:pt x="102491" y="0"/>
                  </a:cubicBezTo>
                  <a:lnTo>
                    <a:pt x="0" y="60794"/>
                  </a:lnTo>
                  <a:cubicBezTo>
                    <a:pt x="51487" y="51125"/>
                    <a:pt x="87746" y="70342"/>
                    <a:pt x="133431" y="126301"/>
                  </a:cubicBezTo>
                  <a:cubicBezTo>
                    <a:pt x="167031" y="167394"/>
                    <a:pt x="199664" y="209333"/>
                    <a:pt x="232538" y="251151"/>
                  </a:cubicBezTo>
                  <a:cubicBezTo>
                    <a:pt x="286201" y="319438"/>
                    <a:pt x="296112" y="395219"/>
                    <a:pt x="270489" y="476921"/>
                  </a:cubicBezTo>
                  <a:cubicBezTo>
                    <a:pt x="237373" y="582796"/>
                    <a:pt x="181414" y="677311"/>
                    <a:pt x="124125" y="771220"/>
                  </a:cubicBezTo>
                  <a:cubicBezTo>
                    <a:pt x="95118" y="818840"/>
                    <a:pt x="65870" y="866460"/>
                    <a:pt x="38071" y="914804"/>
                  </a:cubicBezTo>
                  <a:cubicBezTo>
                    <a:pt x="26710" y="934626"/>
                    <a:pt x="13053" y="958073"/>
                    <a:pt x="26952" y="979707"/>
                  </a:cubicBezTo>
                  <a:cubicBezTo>
                    <a:pt x="39643" y="999287"/>
                    <a:pt x="64903" y="990947"/>
                    <a:pt x="83999" y="988772"/>
                  </a:cubicBezTo>
                  <a:cubicBezTo>
                    <a:pt x="180809" y="978136"/>
                    <a:pt x="277257" y="964358"/>
                    <a:pt x="375155" y="968225"/>
                  </a:cubicBezTo>
                  <a:cubicBezTo>
                    <a:pt x="444772" y="971005"/>
                    <a:pt x="513180" y="977652"/>
                    <a:pt x="577841" y="996265"/>
                  </a:cubicBezTo>
                  <a:lnTo>
                    <a:pt x="611441" y="957348"/>
                  </a:lnTo>
                  <a:cubicBezTo>
                    <a:pt x="572040" y="948766"/>
                    <a:pt x="531188" y="944536"/>
                    <a:pt x="489612" y="943328"/>
                  </a:cubicBezTo>
                  <a:close/>
                </a:path>
              </a:pathLst>
            </a:custGeom>
            <a:solidFill>
              <a:srgbClr val="161E31"/>
            </a:solidFill>
            <a:ln w="12077" cap="flat">
              <a:noFill/>
              <a:prstDash val="solid"/>
              <a:miter/>
            </a:ln>
          </p:spPr>
          <p:txBody>
            <a:bodyPr rtlCol="0" anchor="ctr"/>
            <a:lstStyle/>
            <a:p>
              <a:endParaRPr lang="en-ID"/>
            </a:p>
          </p:txBody>
        </p:sp>
        <p:sp>
          <p:nvSpPr>
            <p:cNvPr id="152" name="Freeform: Shape 151">
              <a:extLst>
                <a:ext uri="{FF2B5EF4-FFF2-40B4-BE49-F238E27FC236}">
                  <a16:creationId xmlns:a16="http://schemas.microsoft.com/office/drawing/2014/main" id="{F655D42D-31C5-4846-A51C-2F49A6D85C61}"/>
                </a:ext>
              </a:extLst>
            </p:cNvPr>
            <p:cNvSpPr/>
            <p:nvPr/>
          </p:nvSpPr>
          <p:spPr>
            <a:xfrm>
              <a:off x="6026676" y="1785089"/>
              <a:ext cx="3597818" cy="3090749"/>
            </a:xfrm>
            <a:custGeom>
              <a:avLst/>
              <a:gdLst>
                <a:gd name="connsiteX0" fmla="*/ 245954 w 3597818"/>
                <a:gd name="connsiteY0" fmla="*/ 2632321 h 3090749"/>
                <a:gd name="connsiteX1" fmla="*/ 427489 w 3597818"/>
                <a:gd name="connsiteY1" fmla="*/ 2420691 h 3090749"/>
                <a:gd name="connsiteX2" fmla="*/ 607694 w 3597818"/>
                <a:gd name="connsiteY2" fmla="*/ 2057864 h 3090749"/>
                <a:gd name="connsiteX3" fmla="*/ 676344 w 3597818"/>
                <a:gd name="connsiteY3" fmla="*/ 1868594 h 3090749"/>
                <a:gd name="connsiteX4" fmla="*/ 876491 w 3597818"/>
                <a:gd name="connsiteY4" fmla="*/ 1757884 h 3090749"/>
                <a:gd name="connsiteX5" fmla="*/ 1104074 w 3597818"/>
                <a:gd name="connsiteY5" fmla="*/ 1772629 h 3090749"/>
                <a:gd name="connsiteX6" fmla="*/ 1372388 w 3597818"/>
                <a:gd name="connsiteY6" fmla="*/ 1808042 h 3090749"/>
                <a:gd name="connsiteX7" fmla="*/ 1530838 w 3597818"/>
                <a:gd name="connsiteY7" fmla="*/ 1823029 h 3090749"/>
                <a:gd name="connsiteX8" fmla="*/ 1961952 w 3597818"/>
                <a:gd name="connsiteY8" fmla="*/ 1797769 h 3090749"/>
                <a:gd name="connsiteX9" fmla="*/ 2173098 w 3597818"/>
                <a:gd name="connsiteY9" fmla="*/ 1823996 h 3090749"/>
                <a:gd name="connsiteX10" fmla="*/ 2343151 w 3597818"/>
                <a:gd name="connsiteY10" fmla="*/ 1816019 h 3090749"/>
                <a:gd name="connsiteX11" fmla="*/ 2911927 w 3597818"/>
                <a:gd name="connsiteY11" fmla="*/ 1527521 h 3090749"/>
                <a:gd name="connsiteX12" fmla="*/ 3208039 w 3597818"/>
                <a:gd name="connsiteY12" fmla="*/ 1322902 h 3090749"/>
                <a:gd name="connsiteX13" fmla="*/ 3282732 w 3597818"/>
                <a:gd name="connsiteY13" fmla="*/ 1214126 h 3090749"/>
                <a:gd name="connsiteX14" fmla="*/ 3271371 w 3597818"/>
                <a:gd name="connsiteY14" fmla="*/ 1120579 h 3090749"/>
                <a:gd name="connsiteX15" fmla="*/ 3118239 w 3597818"/>
                <a:gd name="connsiteY15" fmla="*/ 1021110 h 3090749"/>
                <a:gd name="connsiteX16" fmla="*/ 3050798 w 3597818"/>
                <a:gd name="connsiteY16" fmla="*/ 1006485 h 3090749"/>
                <a:gd name="connsiteX17" fmla="*/ 3047655 w 3597818"/>
                <a:gd name="connsiteY17" fmla="*/ 984972 h 3090749"/>
                <a:gd name="connsiteX18" fmla="*/ 3142532 w 3597818"/>
                <a:gd name="connsiteY18" fmla="*/ 937594 h 3090749"/>
                <a:gd name="connsiteX19" fmla="*/ 3294576 w 3597818"/>
                <a:gd name="connsiteY19" fmla="*/ 891666 h 3090749"/>
                <a:gd name="connsiteX20" fmla="*/ 3514424 w 3597818"/>
                <a:gd name="connsiteY20" fmla="*/ 997300 h 3090749"/>
                <a:gd name="connsiteX21" fmla="*/ 3548749 w 3597818"/>
                <a:gd name="connsiteY21" fmla="*/ 1046007 h 3090749"/>
                <a:gd name="connsiteX22" fmla="*/ 3597819 w 3597818"/>
                <a:gd name="connsiteY22" fmla="*/ 989323 h 3090749"/>
                <a:gd name="connsiteX23" fmla="*/ 3552496 w 3597818"/>
                <a:gd name="connsiteY23" fmla="*/ 936990 h 3090749"/>
                <a:gd name="connsiteX24" fmla="*/ 3262790 w 3597818"/>
                <a:gd name="connsiteY24" fmla="*/ 866406 h 3090749"/>
                <a:gd name="connsiteX25" fmla="*/ 3125007 w 3597818"/>
                <a:gd name="connsiteY25" fmla="*/ 914993 h 3090749"/>
                <a:gd name="connsiteX26" fmla="*/ 3037261 w 3597818"/>
                <a:gd name="connsiteY26" fmla="*/ 934935 h 3090749"/>
                <a:gd name="connsiteX27" fmla="*/ 2992905 w 3597818"/>
                <a:gd name="connsiteY27" fmla="*/ 879701 h 3090749"/>
                <a:gd name="connsiteX28" fmla="*/ 3041733 w 3597818"/>
                <a:gd name="connsiteY28" fmla="*/ 782649 h 3090749"/>
                <a:gd name="connsiteX29" fmla="*/ 3112679 w 3597818"/>
                <a:gd name="connsiteY29" fmla="*/ 634230 h 3090749"/>
                <a:gd name="connsiteX30" fmla="*/ 3109658 w 3597818"/>
                <a:gd name="connsiteY30" fmla="*/ 478439 h 3090749"/>
                <a:gd name="connsiteX31" fmla="*/ 3090440 w 3597818"/>
                <a:gd name="connsiteY31" fmla="*/ 127819 h 3090749"/>
                <a:gd name="connsiteX32" fmla="*/ 3106757 w 3597818"/>
                <a:gd name="connsiteY32" fmla="*/ 55302 h 3090749"/>
                <a:gd name="connsiteX33" fmla="*/ 3096604 w 3597818"/>
                <a:gd name="connsiteY33" fmla="*/ 6111 h 3090749"/>
                <a:gd name="connsiteX34" fmla="*/ 3048985 w 3597818"/>
                <a:gd name="connsiteY34" fmla="*/ 9616 h 3090749"/>
                <a:gd name="connsiteX35" fmla="*/ 2854880 w 3597818"/>
                <a:gd name="connsiteY35" fmla="*/ 119238 h 3090749"/>
                <a:gd name="connsiteX36" fmla="*/ 2592973 w 3597818"/>
                <a:gd name="connsiteY36" fmla="*/ 358182 h 3090749"/>
                <a:gd name="connsiteX37" fmla="*/ 2476945 w 3597818"/>
                <a:gd name="connsiteY37" fmla="*/ 471067 h 3090749"/>
                <a:gd name="connsiteX38" fmla="*/ 2363577 w 3597818"/>
                <a:gd name="connsiteY38" fmla="*/ 697320 h 3090749"/>
                <a:gd name="connsiteX39" fmla="*/ 2360676 w 3597818"/>
                <a:gd name="connsiteY39" fmla="*/ 848156 h 3090749"/>
                <a:gd name="connsiteX40" fmla="*/ 2535201 w 3597818"/>
                <a:gd name="connsiteY40" fmla="*/ 1033558 h 3090749"/>
                <a:gd name="connsiteX41" fmla="*/ 2869021 w 3597818"/>
                <a:gd name="connsiteY41" fmla="*/ 1070179 h 3090749"/>
                <a:gd name="connsiteX42" fmla="*/ 3096363 w 3597818"/>
                <a:gd name="connsiteY42" fmla="*/ 1050842 h 3090749"/>
                <a:gd name="connsiteX43" fmla="*/ 3203688 w 3597818"/>
                <a:gd name="connsiteY43" fmla="*/ 1084683 h 3090749"/>
                <a:gd name="connsiteX44" fmla="*/ 3234387 w 3597818"/>
                <a:gd name="connsiteY44" fmla="*/ 1206633 h 3090749"/>
                <a:gd name="connsiteX45" fmla="*/ 3084881 w 3597818"/>
                <a:gd name="connsiteY45" fmla="*/ 1376565 h 3090749"/>
                <a:gd name="connsiteX46" fmla="*/ 2716373 w 3597818"/>
                <a:gd name="connsiteY46" fmla="*/ 1580942 h 3090749"/>
                <a:gd name="connsiteX47" fmla="*/ 2334691 w 3597818"/>
                <a:gd name="connsiteY47" fmla="*/ 1711473 h 3090749"/>
                <a:gd name="connsiteX48" fmla="*/ 2187360 w 3597818"/>
                <a:gd name="connsiteY48" fmla="*/ 1688026 h 3090749"/>
                <a:gd name="connsiteX49" fmla="*/ 1955788 w 3597818"/>
                <a:gd name="connsiteY49" fmla="*/ 1651767 h 3090749"/>
                <a:gd name="connsiteX50" fmla="*/ 1592598 w 3597818"/>
                <a:gd name="connsiteY50" fmla="*/ 1695519 h 3090749"/>
                <a:gd name="connsiteX51" fmla="*/ 1323922 w 3597818"/>
                <a:gd name="connsiteY51" fmla="*/ 1662041 h 3090749"/>
                <a:gd name="connsiteX52" fmla="*/ 1284279 w 3597818"/>
                <a:gd name="connsiteY52" fmla="*/ 1658536 h 3090749"/>
                <a:gd name="connsiteX53" fmla="*/ 866339 w 3597818"/>
                <a:gd name="connsiteY53" fmla="*/ 1631825 h 3090749"/>
                <a:gd name="connsiteX54" fmla="*/ 692660 w 3597818"/>
                <a:gd name="connsiteY54" fmla="*/ 1705551 h 3090749"/>
                <a:gd name="connsiteX55" fmla="*/ 562371 w 3597818"/>
                <a:gd name="connsiteY55" fmla="*/ 2013507 h 3090749"/>
                <a:gd name="connsiteX56" fmla="*/ 313879 w 3597818"/>
                <a:gd name="connsiteY56" fmla="*/ 2508074 h 3090749"/>
                <a:gd name="connsiteX57" fmla="*/ 113127 w 3597818"/>
                <a:gd name="connsiteY57" fmla="*/ 2778926 h 3090749"/>
                <a:gd name="connsiteX58" fmla="*/ 0 w 3597818"/>
                <a:gd name="connsiteY58" fmla="*/ 3077093 h 3090749"/>
                <a:gd name="connsiteX59" fmla="*/ 16437 w 3597818"/>
                <a:gd name="connsiteY59" fmla="*/ 3090750 h 3090749"/>
                <a:gd name="connsiteX60" fmla="*/ 17404 w 3597818"/>
                <a:gd name="connsiteY60" fmla="*/ 3086157 h 3090749"/>
                <a:gd name="connsiteX61" fmla="*/ 245954 w 3597818"/>
                <a:gd name="connsiteY61" fmla="*/ 2632683 h 3090749"/>
                <a:gd name="connsiteX62" fmla="*/ 2938759 w 3597818"/>
                <a:gd name="connsiteY62" fmla="*/ 982313 h 3090749"/>
                <a:gd name="connsiteX63" fmla="*/ 2917849 w 3597818"/>
                <a:gd name="connsiteY63" fmla="*/ 1018088 h 3090749"/>
                <a:gd name="connsiteX64" fmla="*/ 2789011 w 3597818"/>
                <a:gd name="connsiteY64" fmla="*/ 1047095 h 3090749"/>
                <a:gd name="connsiteX65" fmla="*/ 2762300 w 3597818"/>
                <a:gd name="connsiteY65" fmla="*/ 1047216 h 3090749"/>
                <a:gd name="connsiteX66" fmla="*/ 2556835 w 3597818"/>
                <a:gd name="connsiteY66" fmla="*/ 1003222 h 3090749"/>
                <a:gd name="connsiteX67" fmla="*/ 2432105 w 3597818"/>
                <a:gd name="connsiteY67" fmla="*/ 758235 h 3090749"/>
                <a:gd name="connsiteX68" fmla="*/ 2547166 w 3597818"/>
                <a:gd name="connsiteY68" fmla="*/ 499107 h 3090749"/>
                <a:gd name="connsiteX69" fmla="*/ 2728338 w 3597818"/>
                <a:gd name="connsiteY69" fmla="*/ 259800 h 3090749"/>
                <a:gd name="connsiteX70" fmla="*/ 2997618 w 3597818"/>
                <a:gd name="connsiteY70" fmla="*/ 66542 h 3090749"/>
                <a:gd name="connsiteX71" fmla="*/ 3049589 w 3597818"/>
                <a:gd name="connsiteY71" fmla="*/ 111623 h 3090749"/>
                <a:gd name="connsiteX72" fmla="*/ 3014902 w 3597818"/>
                <a:gd name="connsiteY72" fmla="*/ 376673 h 3090749"/>
                <a:gd name="connsiteX73" fmla="*/ 3041008 w 3597818"/>
                <a:gd name="connsiteY73" fmla="*/ 549144 h 3090749"/>
                <a:gd name="connsiteX74" fmla="*/ 3006804 w 3597818"/>
                <a:gd name="connsiteY74" fmla="*/ 791834 h 3090749"/>
                <a:gd name="connsiteX75" fmla="*/ 2945648 w 3597818"/>
                <a:gd name="connsiteY75" fmla="*/ 900610 h 3090749"/>
                <a:gd name="connsiteX76" fmla="*/ 2938880 w 3597818"/>
                <a:gd name="connsiteY76" fmla="*/ 982313 h 30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97818" h="3090749">
                  <a:moveTo>
                    <a:pt x="245954" y="2632321"/>
                  </a:moveTo>
                  <a:cubicBezTo>
                    <a:pt x="304935" y="2560528"/>
                    <a:pt x="367058" y="2491275"/>
                    <a:pt x="427489" y="2420691"/>
                  </a:cubicBezTo>
                  <a:cubicBezTo>
                    <a:pt x="518135" y="2314937"/>
                    <a:pt x="576874" y="2193592"/>
                    <a:pt x="607694" y="2057864"/>
                  </a:cubicBezTo>
                  <a:cubicBezTo>
                    <a:pt x="622560" y="1992115"/>
                    <a:pt x="642986" y="1927937"/>
                    <a:pt x="676344" y="1868594"/>
                  </a:cubicBezTo>
                  <a:cubicBezTo>
                    <a:pt x="720337" y="1790517"/>
                    <a:pt x="779560" y="1741568"/>
                    <a:pt x="876491" y="1757884"/>
                  </a:cubicBezTo>
                  <a:cubicBezTo>
                    <a:pt x="951667" y="1770454"/>
                    <a:pt x="1028294" y="1770212"/>
                    <a:pt x="1104074" y="1772629"/>
                  </a:cubicBezTo>
                  <a:cubicBezTo>
                    <a:pt x="1195083" y="1775530"/>
                    <a:pt x="1283192" y="1794264"/>
                    <a:pt x="1372388" y="1808042"/>
                  </a:cubicBezTo>
                  <a:cubicBezTo>
                    <a:pt x="1424963" y="1816261"/>
                    <a:pt x="1477779" y="1819282"/>
                    <a:pt x="1530838" y="1823029"/>
                  </a:cubicBezTo>
                  <a:cubicBezTo>
                    <a:pt x="1675872" y="1833060"/>
                    <a:pt x="1818731" y="1816381"/>
                    <a:pt x="1961952" y="1797769"/>
                  </a:cubicBezTo>
                  <a:cubicBezTo>
                    <a:pt x="2033382" y="1788462"/>
                    <a:pt x="2105899" y="1792934"/>
                    <a:pt x="2173098" y="1823996"/>
                  </a:cubicBezTo>
                  <a:cubicBezTo>
                    <a:pt x="2231716" y="1851069"/>
                    <a:pt x="2286346" y="1846597"/>
                    <a:pt x="2343151" y="1816019"/>
                  </a:cubicBezTo>
                  <a:cubicBezTo>
                    <a:pt x="2530366" y="1715220"/>
                    <a:pt x="2722657" y="1624332"/>
                    <a:pt x="2911927" y="1527521"/>
                  </a:cubicBezTo>
                  <a:cubicBezTo>
                    <a:pt x="3019374" y="1472529"/>
                    <a:pt x="3122590" y="1410043"/>
                    <a:pt x="3208039" y="1322902"/>
                  </a:cubicBezTo>
                  <a:cubicBezTo>
                    <a:pt x="3239101" y="1291236"/>
                    <a:pt x="3266295" y="1256428"/>
                    <a:pt x="3282732" y="1214126"/>
                  </a:cubicBezTo>
                  <a:cubicBezTo>
                    <a:pt x="3295785" y="1180406"/>
                    <a:pt x="3290346" y="1149586"/>
                    <a:pt x="3271371" y="1120579"/>
                  </a:cubicBezTo>
                  <a:cubicBezTo>
                    <a:pt x="3235112" y="1064983"/>
                    <a:pt x="3184834" y="1030658"/>
                    <a:pt x="3118239" y="1021110"/>
                  </a:cubicBezTo>
                  <a:cubicBezTo>
                    <a:pt x="3095517" y="1017846"/>
                    <a:pt x="3073278" y="1011562"/>
                    <a:pt x="3050798" y="1006485"/>
                  </a:cubicBezTo>
                  <a:cubicBezTo>
                    <a:pt x="3031218" y="1002134"/>
                    <a:pt x="3034844" y="993795"/>
                    <a:pt x="3047655" y="984972"/>
                  </a:cubicBezTo>
                  <a:cubicBezTo>
                    <a:pt x="3076904" y="964546"/>
                    <a:pt x="3110262" y="951976"/>
                    <a:pt x="3142532" y="937594"/>
                  </a:cubicBezTo>
                  <a:cubicBezTo>
                    <a:pt x="3191240" y="915960"/>
                    <a:pt x="3241035" y="897468"/>
                    <a:pt x="3294576" y="891666"/>
                  </a:cubicBezTo>
                  <a:cubicBezTo>
                    <a:pt x="3389695" y="881393"/>
                    <a:pt x="3457015" y="929496"/>
                    <a:pt x="3514424" y="997300"/>
                  </a:cubicBezTo>
                  <a:cubicBezTo>
                    <a:pt x="3527357" y="1012528"/>
                    <a:pt x="3538597" y="1028965"/>
                    <a:pt x="3548749" y="1046007"/>
                  </a:cubicBezTo>
                  <a:lnTo>
                    <a:pt x="3597819" y="989323"/>
                  </a:lnTo>
                  <a:cubicBezTo>
                    <a:pt x="3583920" y="971073"/>
                    <a:pt x="3568812" y="953548"/>
                    <a:pt x="3552496" y="936990"/>
                  </a:cubicBezTo>
                  <a:cubicBezTo>
                    <a:pt x="3470068" y="852990"/>
                    <a:pt x="3373499" y="830752"/>
                    <a:pt x="3262790" y="866406"/>
                  </a:cubicBezTo>
                  <a:cubicBezTo>
                    <a:pt x="3216500" y="881393"/>
                    <a:pt x="3170814" y="898435"/>
                    <a:pt x="3125007" y="914993"/>
                  </a:cubicBezTo>
                  <a:cubicBezTo>
                    <a:pt x="3096483" y="925266"/>
                    <a:pt x="3067356" y="933364"/>
                    <a:pt x="3037261" y="934935"/>
                  </a:cubicBezTo>
                  <a:cubicBezTo>
                    <a:pt x="2999311" y="936990"/>
                    <a:pt x="2983115" y="916201"/>
                    <a:pt x="2992905" y="879701"/>
                  </a:cubicBezTo>
                  <a:cubicBezTo>
                    <a:pt x="3002453" y="844047"/>
                    <a:pt x="3024450" y="814556"/>
                    <a:pt x="3041733" y="782649"/>
                  </a:cubicBezTo>
                  <a:cubicBezTo>
                    <a:pt x="3067960" y="734425"/>
                    <a:pt x="3095396" y="686805"/>
                    <a:pt x="3112679" y="634230"/>
                  </a:cubicBezTo>
                  <a:cubicBezTo>
                    <a:pt x="3129841" y="581897"/>
                    <a:pt x="3132259" y="528960"/>
                    <a:pt x="3109658" y="478439"/>
                  </a:cubicBezTo>
                  <a:cubicBezTo>
                    <a:pt x="3058291" y="363620"/>
                    <a:pt x="3057566" y="246868"/>
                    <a:pt x="3090440" y="127819"/>
                  </a:cubicBezTo>
                  <a:cubicBezTo>
                    <a:pt x="3096967" y="104009"/>
                    <a:pt x="3101318" y="79474"/>
                    <a:pt x="3106757" y="55302"/>
                  </a:cubicBezTo>
                  <a:cubicBezTo>
                    <a:pt x="3110866" y="37293"/>
                    <a:pt x="3112196" y="18801"/>
                    <a:pt x="3096604" y="6111"/>
                  </a:cubicBezTo>
                  <a:cubicBezTo>
                    <a:pt x="3080892" y="-6701"/>
                    <a:pt x="3064334" y="3693"/>
                    <a:pt x="3048985" y="9616"/>
                  </a:cubicBezTo>
                  <a:cubicBezTo>
                    <a:pt x="2979127" y="36930"/>
                    <a:pt x="2918938" y="81408"/>
                    <a:pt x="2854880" y="119238"/>
                  </a:cubicBezTo>
                  <a:cubicBezTo>
                    <a:pt x="2751060" y="180756"/>
                    <a:pt x="2671412" y="268986"/>
                    <a:pt x="2592973" y="358182"/>
                  </a:cubicBezTo>
                  <a:cubicBezTo>
                    <a:pt x="2557198" y="398912"/>
                    <a:pt x="2518884" y="437104"/>
                    <a:pt x="2476945" y="471067"/>
                  </a:cubicBezTo>
                  <a:cubicBezTo>
                    <a:pt x="2404186" y="529806"/>
                    <a:pt x="2372521" y="607399"/>
                    <a:pt x="2363577" y="697320"/>
                  </a:cubicBezTo>
                  <a:cubicBezTo>
                    <a:pt x="2358621" y="747478"/>
                    <a:pt x="2350161" y="797998"/>
                    <a:pt x="2360676" y="848156"/>
                  </a:cubicBezTo>
                  <a:cubicBezTo>
                    <a:pt x="2380860" y="944966"/>
                    <a:pt x="2450114" y="997662"/>
                    <a:pt x="2535201" y="1033558"/>
                  </a:cubicBezTo>
                  <a:cubicBezTo>
                    <a:pt x="2642647" y="1078882"/>
                    <a:pt x="2754444" y="1085650"/>
                    <a:pt x="2869021" y="1070179"/>
                  </a:cubicBezTo>
                  <a:cubicBezTo>
                    <a:pt x="2944318" y="1060027"/>
                    <a:pt x="3019615" y="1046611"/>
                    <a:pt x="3096363" y="1050842"/>
                  </a:cubicBezTo>
                  <a:cubicBezTo>
                    <a:pt x="3135159" y="1053017"/>
                    <a:pt x="3171781" y="1060752"/>
                    <a:pt x="3203688" y="1084683"/>
                  </a:cubicBezTo>
                  <a:cubicBezTo>
                    <a:pt x="3245869" y="1116228"/>
                    <a:pt x="3256263" y="1159013"/>
                    <a:pt x="3234387" y="1206633"/>
                  </a:cubicBezTo>
                  <a:cubicBezTo>
                    <a:pt x="3201512" y="1278304"/>
                    <a:pt x="3144828" y="1329187"/>
                    <a:pt x="3084881" y="1376565"/>
                  </a:cubicBezTo>
                  <a:cubicBezTo>
                    <a:pt x="2973325" y="1464794"/>
                    <a:pt x="2846058" y="1525467"/>
                    <a:pt x="2716373" y="1580942"/>
                  </a:cubicBezTo>
                  <a:cubicBezTo>
                    <a:pt x="2592610" y="1634001"/>
                    <a:pt x="2467276" y="1683312"/>
                    <a:pt x="2334691" y="1711473"/>
                  </a:cubicBezTo>
                  <a:cubicBezTo>
                    <a:pt x="2282237" y="1722593"/>
                    <a:pt x="2232562" y="1720054"/>
                    <a:pt x="2187360" y="1688026"/>
                  </a:cubicBezTo>
                  <a:cubicBezTo>
                    <a:pt x="2116172" y="1637626"/>
                    <a:pt x="2037854" y="1634484"/>
                    <a:pt x="1955788" y="1651767"/>
                  </a:cubicBezTo>
                  <a:cubicBezTo>
                    <a:pt x="1836014" y="1677028"/>
                    <a:pt x="1715756" y="1698178"/>
                    <a:pt x="1592598" y="1695519"/>
                  </a:cubicBezTo>
                  <a:cubicBezTo>
                    <a:pt x="1501952" y="1693586"/>
                    <a:pt x="1413360" y="1674006"/>
                    <a:pt x="1323922" y="1662041"/>
                  </a:cubicBezTo>
                  <a:cubicBezTo>
                    <a:pt x="1310748" y="1660228"/>
                    <a:pt x="1297453" y="1658415"/>
                    <a:pt x="1284279" y="1658536"/>
                  </a:cubicBezTo>
                  <a:cubicBezTo>
                    <a:pt x="1144321" y="1659744"/>
                    <a:pt x="1004605" y="1661315"/>
                    <a:pt x="866339" y="1631825"/>
                  </a:cubicBezTo>
                  <a:cubicBezTo>
                    <a:pt x="793217" y="1616234"/>
                    <a:pt x="737621" y="1650680"/>
                    <a:pt x="692660" y="1705551"/>
                  </a:cubicBezTo>
                  <a:cubicBezTo>
                    <a:pt x="618934" y="1795351"/>
                    <a:pt x="583401" y="1902677"/>
                    <a:pt x="562371" y="2013507"/>
                  </a:cubicBezTo>
                  <a:cubicBezTo>
                    <a:pt x="526354" y="2203019"/>
                    <a:pt x="441025" y="2364974"/>
                    <a:pt x="313879" y="2508074"/>
                  </a:cubicBezTo>
                  <a:cubicBezTo>
                    <a:pt x="239065" y="2592194"/>
                    <a:pt x="171866" y="2682358"/>
                    <a:pt x="113127" y="2778926"/>
                  </a:cubicBezTo>
                  <a:cubicBezTo>
                    <a:pt x="56443" y="2872111"/>
                    <a:pt x="24656" y="2973272"/>
                    <a:pt x="0" y="3077093"/>
                  </a:cubicBezTo>
                  <a:lnTo>
                    <a:pt x="16437" y="3090750"/>
                  </a:lnTo>
                  <a:lnTo>
                    <a:pt x="17404" y="3086157"/>
                  </a:lnTo>
                  <a:cubicBezTo>
                    <a:pt x="53542" y="2914171"/>
                    <a:pt x="135970" y="2766598"/>
                    <a:pt x="245954" y="2632683"/>
                  </a:cubicBezTo>
                  <a:close/>
                  <a:moveTo>
                    <a:pt x="2938759" y="982313"/>
                  </a:moveTo>
                  <a:cubicBezTo>
                    <a:pt x="2948548" y="1003826"/>
                    <a:pt x="2932111" y="1011803"/>
                    <a:pt x="2917849" y="1018088"/>
                  </a:cubicBezTo>
                  <a:cubicBezTo>
                    <a:pt x="2876877" y="1036096"/>
                    <a:pt x="2833367" y="1043952"/>
                    <a:pt x="2789011" y="1047095"/>
                  </a:cubicBezTo>
                  <a:cubicBezTo>
                    <a:pt x="2777529" y="1047941"/>
                    <a:pt x="2766047" y="1047216"/>
                    <a:pt x="2762300" y="1047216"/>
                  </a:cubicBezTo>
                  <a:cubicBezTo>
                    <a:pt x="2684828" y="1049633"/>
                    <a:pt x="2618958" y="1033679"/>
                    <a:pt x="2556835" y="1003222"/>
                  </a:cubicBezTo>
                  <a:cubicBezTo>
                    <a:pt x="2450597" y="951372"/>
                    <a:pt x="2412284" y="874866"/>
                    <a:pt x="2432105" y="758235"/>
                  </a:cubicBezTo>
                  <a:cubicBezTo>
                    <a:pt x="2448422" y="662029"/>
                    <a:pt x="2485647" y="575975"/>
                    <a:pt x="2547166" y="499107"/>
                  </a:cubicBezTo>
                  <a:cubicBezTo>
                    <a:pt x="2609652" y="421030"/>
                    <a:pt x="2665611" y="337756"/>
                    <a:pt x="2728338" y="259800"/>
                  </a:cubicBezTo>
                  <a:cubicBezTo>
                    <a:pt x="2799767" y="171208"/>
                    <a:pt x="2893919" y="111140"/>
                    <a:pt x="2997618" y="66542"/>
                  </a:cubicBezTo>
                  <a:cubicBezTo>
                    <a:pt x="3039316" y="48654"/>
                    <a:pt x="3059862" y="66421"/>
                    <a:pt x="3049589" y="111623"/>
                  </a:cubicBezTo>
                  <a:cubicBezTo>
                    <a:pt x="3029647" y="199006"/>
                    <a:pt x="3010672" y="285906"/>
                    <a:pt x="3014902" y="376673"/>
                  </a:cubicBezTo>
                  <a:cubicBezTo>
                    <a:pt x="3017682" y="435412"/>
                    <a:pt x="3019374" y="494393"/>
                    <a:pt x="3041008" y="549144"/>
                  </a:cubicBezTo>
                  <a:cubicBezTo>
                    <a:pt x="3075816" y="637735"/>
                    <a:pt x="3051644" y="715570"/>
                    <a:pt x="3006804" y="791834"/>
                  </a:cubicBezTo>
                  <a:cubicBezTo>
                    <a:pt x="2985774" y="827730"/>
                    <a:pt x="2965107" y="863868"/>
                    <a:pt x="2945648" y="900610"/>
                  </a:cubicBezTo>
                  <a:cubicBezTo>
                    <a:pt x="2931869" y="926354"/>
                    <a:pt x="2925947" y="953790"/>
                    <a:pt x="2938880" y="982313"/>
                  </a:cubicBezTo>
                  <a:close/>
                </a:path>
              </a:pathLst>
            </a:custGeom>
            <a:solidFill>
              <a:srgbClr val="161E31"/>
            </a:solidFill>
            <a:ln w="12077" cap="flat">
              <a:noFill/>
              <a:prstDash val="solid"/>
              <a:miter/>
            </a:ln>
          </p:spPr>
          <p:txBody>
            <a:bodyPr rtlCol="0" anchor="ctr"/>
            <a:lstStyle/>
            <a:p>
              <a:endParaRPr lang="en-ID"/>
            </a:p>
          </p:txBody>
        </p:sp>
        <p:sp>
          <p:nvSpPr>
            <p:cNvPr id="153" name="Freeform: Shape 152">
              <a:extLst>
                <a:ext uri="{FF2B5EF4-FFF2-40B4-BE49-F238E27FC236}">
                  <a16:creationId xmlns:a16="http://schemas.microsoft.com/office/drawing/2014/main" id="{99B89C40-6C36-4255-A5BD-FC9A458E923E}"/>
                </a:ext>
              </a:extLst>
            </p:cNvPr>
            <p:cNvSpPr/>
            <p:nvPr/>
          </p:nvSpPr>
          <p:spPr>
            <a:xfrm>
              <a:off x="6103545" y="3376304"/>
              <a:ext cx="3000035" cy="1566371"/>
            </a:xfrm>
            <a:custGeom>
              <a:avLst/>
              <a:gdLst>
                <a:gd name="connsiteX0" fmla="*/ 2444192 w 3000035"/>
                <a:gd name="connsiteY0" fmla="*/ 345786 h 1566371"/>
                <a:gd name="connsiteX1" fmla="*/ 2359105 w 3000035"/>
                <a:gd name="connsiteY1" fmla="*/ 469670 h 1566371"/>
                <a:gd name="connsiteX2" fmla="*/ 2168747 w 3000035"/>
                <a:gd name="connsiteY2" fmla="*/ 586301 h 1566371"/>
                <a:gd name="connsiteX3" fmla="*/ 1861516 w 3000035"/>
                <a:gd name="connsiteY3" fmla="*/ 573006 h 1566371"/>
                <a:gd name="connsiteX4" fmla="*/ 1816434 w 3000035"/>
                <a:gd name="connsiteY4" fmla="*/ 571919 h 1566371"/>
                <a:gd name="connsiteX5" fmla="*/ 1312440 w 3000035"/>
                <a:gd name="connsiteY5" fmla="*/ 554515 h 1566371"/>
                <a:gd name="connsiteX6" fmla="*/ 1015845 w 3000035"/>
                <a:gd name="connsiteY6" fmla="*/ 538924 h 1566371"/>
                <a:gd name="connsiteX7" fmla="*/ 847122 w 3000035"/>
                <a:gd name="connsiteY7" fmla="*/ 547021 h 1566371"/>
                <a:gd name="connsiteX8" fmla="*/ 710427 w 3000035"/>
                <a:gd name="connsiteY8" fmla="*/ 643469 h 1566371"/>
                <a:gd name="connsiteX9" fmla="*/ 471845 w 3000035"/>
                <a:gd name="connsiteY9" fmla="*/ 896675 h 1566371"/>
                <a:gd name="connsiteX10" fmla="*/ 171624 w 3000035"/>
                <a:gd name="connsiteY10" fmla="*/ 1184810 h 1566371"/>
                <a:gd name="connsiteX11" fmla="*/ 0 w 3000035"/>
                <a:gd name="connsiteY11" fmla="*/ 1549330 h 1566371"/>
                <a:gd name="connsiteX12" fmla="*/ 20426 w 3000035"/>
                <a:gd name="connsiteY12" fmla="*/ 1566371 h 1566371"/>
                <a:gd name="connsiteX13" fmla="*/ 253448 w 3000035"/>
                <a:gd name="connsiteY13" fmla="*/ 1144200 h 1566371"/>
                <a:gd name="connsiteX14" fmla="*/ 545813 w 3000035"/>
                <a:gd name="connsiteY14" fmla="*/ 919880 h 1566371"/>
                <a:gd name="connsiteX15" fmla="*/ 634525 w 3000035"/>
                <a:gd name="connsiteY15" fmla="*/ 866460 h 1566371"/>
                <a:gd name="connsiteX16" fmla="*/ 742334 w 3000035"/>
                <a:gd name="connsiteY16" fmla="*/ 777384 h 1566371"/>
                <a:gd name="connsiteX17" fmla="*/ 1003275 w 3000035"/>
                <a:gd name="connsiteY17" fmla="*/ 662807 h 1566371"/>
                <a:gd name="connsiteX18" fmla="*/ 1494096 w 3000035"/>
                <a:gd name="connsiteY18" fmla="*/ 676948 h 1566371"/>
                <a:gd name="connsiteX19" fmla="*/ 1730018 w 3000035"/>
                <a:gd name="connsiteY19" fmla="*/ 688551 h 1566371"/>
                <a:gd name="connsiteX20" fmla="*/ 2050423 w 3000035"/>
                <a:gd name="connsiteY20" fmla="*/ 709218 h 1566371"/>
                <a:gd name="connsiteX21" fmla="*/ 2407570 w 3000035"/>
                <a:gd name="connsiteY21" fmla="*/ 487678 h 1566371"/>
                <a:gd name="connsiteX22" fmla="*/ 2535201 w 3000035"/>
                <a:gd name="connsiteY22" fmla="*/ 319922 h 1566371"/>
                <a:gd name="connsiteX23" fmla="*/ 2929211 w 3000035"/>
                <a:gd name="connsiteY23" fmla="*/ 81824 h 1566371"/>
                <a:gd name="connsiteX24" fmla="*/ 3000036 w 3000035"/>
                <a:gd name="connsiteY24" fmla="*/ 0 h 1566371"/>
                <a:gd name="connsiteX25" fmla="*/ 2782122 w 3000035"/>
                <a:gd name="connsiteY25" fmla="*/ 100074 h 1566371"/>
                <a:gd name="connsiteX26" fmla="*/ 2444312 w 3000035"/>
                <a:gd name="connsiteY26" fmla="*/ 345786 h 156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00035" h="1566371">
                  <a:moveTo>
                    <a:pt x="2444192" y="345786"/>
                  </a:moveTo>
                  <a:cubicBezTo>
                    <a:pt x="2409021" y="382407"/>
                    <a:pt x="2378322" y="421808"/>
                    <a:pt x="2359105" y="469670"/>
                  </a:cubicBezTo>
                  <a:cubicBezTo>
                    <a:pt x="2324780" y="554998"/>
                    <a:pt x="2249604" y="581104"/>
                    <a:pt x="2168747" y="586301"/>
                  </a:cubicBezTo>
                  <a:cubicBezTo>
                    <a:pt x="2066377" y="592707"/>
                    <a:pt x="1964128" y="575182"/>
                    <a:pt x="1861516" y="573006"/>
                  </a:cubicBezTo>
                  <a:cubicBezTo>
                    <a:pt x="1846408" y="572644"/>
                    <a:pt x="1831421" y="571798"/>
                    <a:pt x="1816434" y="571919"/>
                  </a:cubicBezTo>
                  <a:cubicBezTo>
                    <a:pt x="1648195" y="573248"/>
                    <a:pt x="1480680" y="554515"/>
                    <a:pt x="1312440" y="554515"/>
                  </a:cubicBezTo>
                  <a:cubicBezTo>
                    <a:pt x="1213575" y="554515"/>
                    <a:pt x="1114468" y="547263"/>
                    <a:pt x="1015845" y="538924"/>
                  </a:cubicBezTo>
                  <a:cubicBezTo>
                    <a:pt x="958677" y="534089"/>
                    <a:pt x="902960" y="536023"/>
                    <a:pt x="847122" y="547021"/>
                  </a:cubicBezTo>
                  <a:cubicBezTo>
                    <a:pt x="787174" y="558866"/>
                    <a:pt x="738587" y="590169"/>
                    <a:pt x="710427" y="643469"/>
                  </a:cubicBezTo>
                  <a:cubicBezTo>
                    <a:pt x="653742" y="750311"/>
                    <a:pt x="561887" y="822103"/>
                    <a:pt x="471845" y="896675"/>
                  </a:cubicBezTo>
                  <a:cubicBezTo>
                    <a:pt x="364882" y="985388"/>
                    <a:pt x="257678" y="1073980"/>
                    <a:pt x="171624" y="1184810"/>
                  </a:cubicBezTo>
                  <a:cubicBezTo>
                    <a:pt x="86175" y="1294674"/>
                    <a:pt x="33962" y="1418195"/>
                    <a:pt x="0" y="1549330"/>
                  </a:cubicBezTo>
                  <a:lnTo>
                    <a:pt x="20426" y="1566371"/>
                  </a:lnTo>
                  <a:cubicBezTo>
                    <a:pt x="61881" y="1405746"/>
                    <a:pt x="136453" y="1263128"/>
                    <a:pt x="253448" y="1144200"/>
                  </a:cubicBezTo>
                  <a:cubicBezTo>
                    <a:pt x="340226" y="1055971"/>
                    <a:pt x="441267" y="985388"/>
                    <a:pt x="545813" y="919880"/>
                  </a:cubicBezTo>
                  <a:cubicBezTo>
                    <a:pt x="575061" y="901630"/>
                    <a:pt x="605398" y="884952"/>
                    <a:pt x="634525" y="866460"/>
                  </a:cubicBezTo>
                  <a:cubicBezTo>
                    <a:pt x="674168" y="841320"/>
                    <a:pt x="713086" y="815819"/>
                    <a:pt x="742334" y="777384"/>
                  </a:cubicBezTo>
                  <a:cubicBezTo>
                    <a:pt x="807841" y="691572"/>
                    <a:pt x="901993" y="665104"/>
                    <a:pt x="1003275" y="662807"/>
                  </a:cubicBezTo>
                  <a:cubicBezTo>
                    <a:pt x="1167043" y="659061"/>
                    <a:pt x="1330569" y="668729"/>
                    <a:pt x="1494096" y="676948"/>
                  </a:cubicBezTo>
                  <a:cubicBezTo>
                    <a:pt x="1572777" y="680937"/>
                    <a:pt x="1651458" y="684079"/>
                    <a:pt x="1730018" y="688551"/>
                  </a:cubicBezTo>
                  <a:cubicBezTo>
                    <a:pt x="1836860" y="694715"/>
                    <a:pt x="1943823" y="699670"/>
                    <a:pt x="2050423" y="709218"/>
                  </a:cubicBezTo>
                  <a:cubicBezTo>
                    <a:pt x="2201380" y="722755"/>
                    <a:pt x="2352216" y="630174"/>
                    <a:pt x="2407570" y="487678"/>
                  </a:cubicBezTo>
                  <a:cubicBezTo>
                    <a:pt x="2433918" y="419875"/>
                    <a:pt x="2483834" y="368871"/>
                    <a:pt x="2535201" y="319922"/>
                  </a:cubicBezTo>
                  <a:cubicBezTo>
                    <a:pt x="2649778" y="210663"/>
                    <a:pt x="2783814" y="136091"/>
                    <a:pt x="2929211" y="81824"/>
                  </a:cubicBezTo>
                  <a:lnTo>
                    <a:pt x="3000036" y="0"/>
                  </a:lnTo>
                  <a:cubicBezTo>
                    <a:pt x="2926793" y="31908"/>
                    <a:pt x="2853551" y="64057"/>
                    <a:pt x="2782122" y="100074"/>
                  </a:cubicBezTo>
                  <a:cubicBezTo>
                    <a:pt x="2656063" y="163526"/>
                    <a:pt x="2542331" y="243900"/>
                    <a:pt x="2444312" y="345786"/>
                  </a:cubicBezTo>
                  <a:close/>
                </a:path>
              </a:pathLst>
            </a:custGeom>
            <a:solidFill>
              <a:srgbClr val="161E31"/>
            </a:solidFill>
            <a:ln w="12077" cap="flat">
              <a:noFill/>
              <a:prstDash val="solid"/>
              <a:miter/>
            </a:ln>
          </p:spPr>
          <p:txBody>
            <a:bodyPr rtlCol="0" anchor="ctr"/>
            <a:lstStyle/>
            <a:p>
              <a:endParaRPr lang="en-ID"/>
            </a:p>
          </p:txBody>
        </p:sp>
        <p:sp>
          <p:nvSpPr>
            <p:cNvPr id="154" name="Freeform: Shape 153">
              <a:extLst>
                <a:ext uri="{FF2B5EF4-FFF2-40B4-BE49-F238E27FC236}">
                  <a16:creationId xmlns:a16="http://schemas.microsoft.com/office/drawing/2014/main" id="{C9DC990B-3ECC-4415-8DB2-FBB41F5116D8}"/>
                </a:ext>
              </a:extLst>
            </p:cNvPr>
            <p:cNvSpPr/>
            <p:nvPr/>
          </p:nvSpPr>
          <p:spPr>
            <a:xfrm>
              <a:off x="8562965" y="3684623"/>
              <a:ext cx="273510" cy="316053"/>
            </a:xfrm>
            <a:custGeom>
              <a:avLst/>
              <a:gdLst>
                <a:gd name="connsiteX0" fmla="*/ 7131 w 273510"/>
                <a:gd name="connsiteY0" fmla="*/ 302155 h 316053"/>
                <a:gd name="connsiteX1" fmla="*/ 0 w 273510"/>
                <a:gd name="connsiteY1" fmla="*/ 316054 h 316053"/>
                <a:gd name="connsiteX2" fmla="*/ 119412 w 273510"/>
                <a:gd name="connsiteY2" fmla="*/ 178030 h 316053"/>
                <a:gd name="connsiteX3" fmla="*/ 130410 w 273510"/>
                <a:gd name="connsiteY3" fmla="*/ 165339 h 316053"/>
                <a:gd name="connsiteX4" fmla="*/ 273511 w 273510"/>
                <a:gd name="connsiteY4" fmla="*/ 0 h 316053"/>
                <a:gd name="connsiteX5" fmla="*/ 171987 w 273510"/>
                <a:gd name="connsiteY5" fmla="*/ 79527 h 316053"/>
                <a:gd name="connsiteX6" fmla="*/ 7010 w 273510"/>
                <a:gd name="connsiteY6" fmla="*/ 302155 h 31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510" h="316053">
                  <a:moveTo>
                    <a:pt x="7131" y="302155"/>
                  </a:moveTo>
                  <a:cubicBezTo>
                    <a:pt x="4835" y="306869"/>
                    <a:pt x="2417" y="311461"/>
                    <a:pt x="0" y="316054"/>
                  </a:cubicBezTo>
                  <a:lnTo>
                    <a:pt x="119412" y="178030"/>
                  </a:lnTo>
                  <a:cubicBezTo>
                    <a:pt x="123038" y="173679"/>
                    <a:pt x="126663" y="169448"/>
                    <a:pt x="130410" y="165339"/>
                  </a:cubicBezTo>
                  <a:lnTo>
                    <a:pt x="273511" y="0"/>
                  </a:lnTo>
                  <a:cubicBezTo>
                    <a:pt x="237977" y="22964"/>
                    <a:pt x="204136" y="49674"/>
                    <a:pt x="171987" y="79527"/>
                  </a:cubicBezTo>
                  <a:cubicBezTo>
                    <a:pt x="103095" y="143463"/>
                    <a:pt x="48466" y="216947"/>
                    <a:pt x="7010" y="302155"/>
                  </a:cubicBezTo>
                  <a:close/>
                </a:path>
              </a:pathLst>
            </a:custGeom>
            <a:solidFill>
              <a:srgbClr val="161E31"/>
            </a:solidFill>
            <a:ln w="12077" cap="flat">
              <a:noFill/>
              <a:prstDash val="solid"/>
              <a:miter/>
            </a:ln>
          </p:spPr>
          <p:txBody>
            <a:bodyPr rtlCol="0" anchor="ctr"/>
            <a:lstStyle/>
            <a:p>
              <a:endParaRPr lang="en-ID"/>
            </a:p>
          </p:txBody>
        </p:sp>
        <p:sp>
          <p:nvSpPr>
            <p:cNvPr id="155" name="Freeform: Shape 154">
              <a:extLst>
                <a:ext uri="{FF2B5EF4-FFF2-40B4-BE49-F238E27FC236}">
                  <a16:creationId xmlns:a16="http://schemas.microsoft.com/office/drawing/2014/main" id="{307C4DF8-1A43-4D04-8425-1BED5D06ED30}"/>
                </a:ext>
              </a:extLst>
            </p:cNvPr>
            <p:cNvSpPr/>
            <p:nvPr/>
          </p:nvSpPr>
          <p:spPr>
            <a:xfrm>
              <a:off x="8479929" y="3092090"/>
              <a:ext cx="284883" cy="89571"/>
            </a:xfrm>
            <a:custGeom>
              <a:avLst/>
              <a:gdLst>
                <a:gd name="connsiteX0" fmla="*/ 25868 w 284883"/>
                <a:gd name="connsiteY0" fmla="*/ 74760 h 89571"/>
                <a:gd name="connsiteX1" fmla="*/ 264812 w 284883"/>
                <a:gd name="connsiteY1" fmla="*/ 52884 h 89571"/>
                <a:gd name="connsiteX2" fmla="*/ 284633 w 284883"/>
                <a:gd name="connsiteY2" fmla="*/ 27261 h 89571"/>
                <a:gd name="connsiteX3" fmla="*/ 257802 w 284883"/>
                <a:gd name="connsiteY3" fmla="*/ 9253 h 89571"/>
                <a:gd name="connsiteX4" fmla="*/ 152531 w 284883"/>
                <a:gd name="connsiteY4" fmla="*/ 430 h 89571"/>
                <a:gd name="connsiteX5" fmla="*/ 24418 w 284883"/>
                <a:gd name="connsiteY5" fmla="*/ 16625 h 89571"/>
                <a:gd name="connsiteX6" fmla="*/ 3 w 284883"/>
                <a:gd name="connsiteY6" fmla="*/ 44786 h 89571"/>
                <a:gd name="connsiteX7" fmla="*/ 25868 w 284883"/>
                <a:gd name="connsiteY7" fmla="*/ 74760 h 89571"/>
                <a:gd name="connsiteX8" fmla="*/ 126909 w 284883"/>
                <a:gd name="connsiteY8" fmla="*/ 37897 h 89571"/>
                <a:gd name="connsiteX9" fmla="*/ 164376 w 284883"/>
                <a:gd name="connsiteY9" fmla="*/ 46720 h 89571"/>
                <a:gd name="connsiteX10" fmla="*/ 127634 w 284883"/>
                <a:gd name="connsiteY10" fmla="*/ 58081 h 89571"/>
                <a:gd name="connsiteX11" fmla="*/ 90167 w 284883"/>
                <a:gd name="connsiteY11" fmla="*/ 49258 h 89571"/>
                <a:gd name="connsiteX12" fmla="*/ 126909 w 284883"/>
                <a:gd name="connsiteY12" fmla="*/ 37897 h 8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883" h="89571">
                  <a:moveTo>
                    <a:pt x="25868" y="74760"/>
                  </a:moveTo>
                  <a:cubicBezTo>
                    <a:pt x="108537" y="101591"/>
                    <a:pt x="188186" y="90593"/>
                    <a:pt x="264812" y="52884"/>
                  </a:cubicBezTo>
                  <a:cubicBezTo>
                    <a:pt x="274360" y="48170"/>
                    <a:pt x="286809" y="40435"/>
                    <a:pt x="284633" y="27261"/>
                  </a:cubicBezTo>
                  <a:cubicBezTo>
                    <a:pt x="282458" y="14208"/>
                    <a:pt x="269042" y="11307"/>
                    <a:pt x="257802" y="9253"/>
                  </a:cubicBezTo>
                  <a:cubicBezTo>
                    <a:pt x="221181" y="2726"/>
                    <a:pt x="184318" y="-1383"/>
                    <a:pt x="152531" y="430"/>
                  </a:cubicBezTo>
                  <a:cubicBezTo>
                    <a:pt x="105395" y="430"/>
                    <a:pt x="63698" y="-416"/>
                    <a:pt x="24418" y="16625"/>
                  </a:cubicBezTo>
                  <a:cubicBezTo>
                    <a:pt x="12090" y="21943"/>
                    <a:pt x="-238" y="28711"/>
                    <a:pt x="3" y="44786"/>
                  </a:cubicBezTo>
                  <a:cubicBezTo>
                    <a:pt x="245" y="61465"/>
                    <a:pt x="11848" y="70167"/>
                    <a:pt x="25868" y="74760"/>
                  </a:cubicBezTo>
                  <a:close/>
                  <a:moveTo>
                    <a:pt x="126909" y="37897"/>
                  </a:moveTo>
                  <a:cubicBezTo>
                    <a:pt x="147334" y="37172"/>
                    <a:pt x="164134" y="41160"/>
                    <a:pt x="164376" y="46720"/>
                  </a:cubicBezTo>
                  <a:cubicBezTo>
                    <a:pt x="164617" y="52279"/>
                    <a:pt x="148059" y="57356"/>
                    <a:pt x="127634" y="58081"/>
                  </a:cubicBezTo>
                  <a:cubicBezTo>
                    <a:pt x="107208" y="58806"/>
                    <a:pt x="90408" y="54818"/>
                    <a:pt x="90167" y="49258"/>
                  </a:cubicBezTo>
                  <a:cubicBezTo>
                    <a:pt x="89925" y="43698"/>
                    <a:pt x="106483" y="38622"/>
                    <a:pt x="126909" y="37897"/>
                  </a:cubicBezTo>
                  <a:close/>
                </a:path>
              </a:pathLst>
            </a:custGeom>
            <a:solidFill>
              <a:srgbClr val="161E31"/>
            </a:solidFill>
            <a:ln w="12077" cap="flat">
              <a:noFill/>
              <a:prstDash val="solid"/>
              <a:miter/>
            </a:ln>
          </p:spPr>
          <p:txBody>
            <a:bodyPr rtlCol="0" anchor="ctr"/>
            <a:lstStyle/>
            <a:p>
              <a:endParaRPr lang="en-ID"/>
            </a:p>
          </p:txBody>
        </p:sp>
        <p:sp>
          <p:nvSpPr>
            <p:cNvPr id="156" name="Freeform: Shape 155">
              <a:extLst>
                <a:ext uri="{FF2B5EF4-FFF2-40B4-BE49-F238E27FC236}">
                  <a16:creationId xmlns:a16="http://schemas.microsoft.com/office/drawing/2014/main" id="{DF6CFD91-755B-4221-A6BC-59483DB1B653}"/>
                </a:ext>
              </a:extLst>
            </p:cNvPr>
            <p:cNvSpPr/>
            <p:nvPr/>
          </p:nvSpPr>
          <p:spPr>
            <a:xfrm>
              <a:off x="8362282" y="2982269"/>
              <a:ext cx="674354" cy="252396"/>
            </a:xfrm>
            <a:custGeom>
              <a:avLst/>
              <a:gdLst>
                <a:gd name="connsiteX0" fmla="*/ 123936 w 674354"/>
                <a:gd name="connsiteY0" fmla="*/ 243924 h 252396"/>
                <a:gd name="connsiteX1" fmla="*/ 197661 w 674354"/>
                <a:gd name="connsiteY1" fmla="*/ 252385 h 252396"/>
                <a:gd name="connsiteX2" fmla="*/ 472139 w 674354"/>
                <a:gd name="connsiteY2" fmla="*/ 188570 h 252396"/>
                <a:gd name="connsiteX3" fmla="*/ 657783 w 674354"/>
                <a:gd name="connsiteY3" fmla="*/ 58401 h 252396"/>
                <a:gd name="connsiteX4" fmla="*/ 671199 w 674354"/>
                <a:gd name="connsiteY4" fmla="*/ 15616 h 252396"/>
                <a:gd name="connsiteX5" fmla="*/ 628534 w 674354"/>
                <a:gd name="connsiteY5" fmla="*/ 25 h 252396"/>
                <a:gd name="connsiteX6" fmla="*/ 615481 w 674354"/>
                <a:gd name="connsiteY6" fmla="*/ 1838 h 252396"/>
                <a:gd name="connsiteX7" fmla="*/ 229690 w 674354"/>
                <a:gd name="connsiteY7" fmla="*/ 29878 h 252396"/>
                <a:gd name="connsiteX8" fmla="*/ 216395 w 674354"/>
                <a:gd name="connsiteY8" fmla="*/ 29878 h 252396"/>
                <a:gd name="connsiteX9" fmla="*/ 52264 w 674354"/>
                <a:gd name="connsiteY9" fmla="*/ 36042 h 252396"/>
                <a:gd name="connsiteX10" fmla="*/ 294 w 674354"/>
                <a:gd name="connsiteY10" fmla="*/ 101187 h 252396"/>
                <a:gd name="connsiteX11" fmla="*/ 124056 w 674354"/>
                <a:gd name="connsiteY11" fmla="*/ 243804 h 252396"/>
                <a:gd name="connsiteX12" fmla="*/ 150646 w 674354"/>
                <a:gd name="connsiteY12" fmla="*/ 97923 h 252396"/>
                <a:gd name="connsiteX13" fmla="*/ 282627 w 674354"/>
                <a:gd name="connsiteY13" fmla="*/ 88496 h 252396"/>
                <a:gd name="connsiteX14" fmla="*/ 433221 w 674354"/>
                <a:gd name="connsiteY14" fmla="*/ 97561 h 252396"/>
                <a:gd name="connsiteX15" fmla="*/ 464887 w 674354"/>
                <a:gd name="connsiteY15" fmla="*/ 117140 h 252396"/>
                <a:gd name="connsiteX16" fmla="*/ 445066 w 674354"/>
                <a:gd name="connsiteY16" fmla="*/ 151465 h 252396"/>
                <a:gd name="connsiteX17" fmla="*/ 279485 w 674354"/>
                <a:gd name="connsiteY17" fmla="*/ 210929 h 252396"/>
                <a:gd name="connsiteX18" fmla="*/ 147987 w 674354"/>
                <a:gd name="connsiteY18" fmla="*/ 205611 h 252396"/>
                <a:gd name="connsiteX19" fmla="*/ 85139 w 674354"/>
                <a:gd name="connsiteY19" fmla="*/ 149411 h 252396"/>
                <a:gd name="connsiteX20" fmla="*/ 150767 w 674354"/>
                <a:gd name="connsiteY20" fmla="*/ 97923 h 25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4354" h="252396">
                  <a:moveTo>
                    <a:pt x="123936" y="243924"/>
                  </a:moveTo>
                  <a:cubicBezTo>
                    <a:pt x="148108" y="249122"/>
                    <a:pt x="172643" y="252627"/>
                    <a:pt x="197661" y="252385"/>
                  </a:cubicBezTo>
                  <a:cubicBezTo>
                    <a:pt x="293988" y="251660"/>
                    <a:pt x="385481" y="229784"/>
                    <a:pt x="472139" y="188570"/>
                  </a:cubicBezTo>
                  <a:cubicBezTo>
                    <a:pt x="541151" y="155695"/>
                    <a:pt x="606416" y="116657"/>
                    <a:pt x="657783" y="58401"/>
                  </a:cubicBezTo>
                  <a:cubicBezTo>
                    <a:pt x="668298" y="46557"/>
                    <a:pt x="680142" y="32295"/>
                    <a:pt x="671199" y="15616"/>
                  </a:cubicBezTo>
                  <a:cubicBezTo>
                    <a:pt x="662618" y="-337"/>
                    <a:pt x="644367" y="992"/>
                    <a:pt x="628534" y="25"/>
                  </a:cubicBezTo>
                  <a:cubicBezTo>
                    <a:pt x="624183" y="-217"/>
                    <a:pt x="619832" y="1355"/>
                    <a:pt x="615481" y="1838"/>
                  </a:cubicBezTo>
                  <a:cubicBezTo>
                    <a:pt x="487247" y="16341"/>
                    <a:pt x="359617" y="38701"/>
                    <a:pt x="229690" y="29878"/>
                  </a:cubicBezTo>
                  <a:cubicBezTo>
                    <a:pt x="225218" y="29878"/>
                    <a:pt x="220867" y="29757"/>
                    <a:pt x="216395" y="29878"/>
                  </a:cubicBezTo>
                  <a:cubicBezTo>
                    <a:pt x="161645" y="31812"/>
                    <a:pt x="106532" y="24198"/>
                    <a:pt x="52264" y="36042"/>
                  </a:cubicBezTo>
                  <a:cubicBezTo>
                    <a:pt x="14435" y="44260"/>
                    <a:pt x="-2486" y="66378"/>
                    <a:pt x="294" y="101187"/>
                  </a:cubicBezTo>
                  <a:cubicBezTo>
                    <a:pt x="6337" y="178055"/>
                    <a:pt x="48880" y="227608"/>
                    <a:pt x="124056" y="243804"/>
                  </a:cubicBezTo>
                  <a:close/>
                  <a:moveTo>
                    <a:pt x="150646" y="97923"/>
                  </a:moveTo>
                  <a:cubicBezTo>
                    <a:pt x="195123" y="89221"/>
                    <a:pt x="239963" y="86441"/>
                    <a:pt x="282627" y="88496"/>
                  </a:cubicBezTo>
                  <a:cubicBezTo>
                    <a:pt x="334840" y="86683"/>
                    <a:pt x="384151" y="91034"/>
                    <a:pt x="433221" y="97561"/>
                  </a:cubicBezTo>
                  <a:cubicBezTo>
                    <a:pt x="446033" y="99253"/>
                    <a:pt x="461261" y="101428"/>
                    <a:pt x="464887" y="117140"/>
                  </a:cubicBezTo>
                  <a:cubicBezTo>
                    <a:pt x="468634" y="133577"/>
                    <a:pt x="456790" y="142884"/>
                    <a:pt x="445066" y="151465"/>
                  </a:cubicBezTo>
                  <a:cubicBezTo>
                    <a:pt x="395754" y="187482"/>
                    <a:pt x="338466" y="201865"/>
                    <a:pt x="279485" y="210929"/>
                  </a:cubicBezTo>
                  <a:cubicBezTo>
                    <a:pt x="235370" y="217577"/>
                    <a:pt x="191377" y="217456"/>
                    <a:pt x="147987" y="205611"/>
                  </a:cubicBezTo>
                  <a:cubicBezTo>
                    <a:pt x="108949" y="194975"/>
                    <a:pt x="85018" y="173220"/>
                    <a:pt x="85139" y="149411"/>
                  </a:cubicBezTo>
                  <a:cubicBezTo>
                    <a:pt x="85139" y="125117"/>
                    <a:pt x="109070" y="106142"/>
                    <a:pt x="150767" y="97923"/>
                  </a:cubicBezTo>
                  <a:close/>
                </a:path>
              </a:pathLst>
            </a:custGeom>
            <a:solidFill>
              <a:srgbClr val="161E31"/>
            </a:solidFill>
            <a:ln w="12077" cap="flat">
              <a:noFill/>
              <a:prstDash val="solid"/>
              <a:miter/>
            </a:ln>
          </p:spPr>
          <p:txBody>
            <a:bodyPr rtlCol="0" anchor="ctr"/>
            <a:lstStyle/>
            <a:p>
              <a:endParaRPr lang="en-ID"/>
            </a:p>
          </p:txBody>
        </p:sp>
      </p:grpSp>
      <p:grpSp>
        <p:nvGrpSpPr>
          <p:cNvPr id="3" name="Graphic 36">
            <a:extLst>
              <a:ext uri="{FF2B5EF4-FFF2-40B4-BE49-F238E27FC236}">
                <a16:creationId xmlns:a16="http://schemas.microsoft.com/office/drawing/2014/main" id="{4E5C9218-2BCB-4017-9E1B-37FDFD5A5133}"/>
              </a:ext>
            </a:extLst>
          </p:cNvPr>
          <p:cNvGrpSpPr/>
          <p:nvPr/>
        </p:nvGrpSpPr>
        <p:grpSpPr>
          <a:xfrm rot="16362181">
            <a:off x="2990323" y="911325"/>
            <a:ext cx="7651377" cy="7658577"/>
            <a:chOff x="5583597" y="841829"/>
            <a:chExt cx="4880647" cy="4885240"/>
          </a:xfrm>
          <a:solidFill>
            <a:srgbClr val="161E31"/>
          </a:solidFill>
        </p:grpSpPr>
        <p:sp>
          <p:nvSpPr>
            <p:cNvPr id="4" name="Freeform: Shape 3">
              <a:extLst>
                <a:ext uri="{FF2B5EF4-FFF2-40B4-BE49-F238E27FC236}">
                  <a16:creationId xmlns:a16="http://schemas.microsoft.com/office/drawing/2014/main" id="{D65EFE49-0308-4F2C-BA7E-3228DF234087}"/>
                </a:ext>
              </a:extLst>
            </p:cNvPr>
            <p:cNvSpPr/>
            <p:nvPr/>
          </p:nvSpPr>
          <p:spPr>
            <a:xfrm>
              <a:off x="5716303" y="3297139"/>
              <a:ext cx="624977" cy="1348336"/>
            </a:xfrm>
            <a:custGeom>
              <a:avLst/>
              <a:gdLst>
                <a:gd name="connsiteX0" fmla="*/ 298046 w 624977"/>
                <a:gd name="connsiteY0" fmla="*/ 947075 h 1348336"/>
                <a:gd name="connsiteX1" fmla="*/ 494325 w 624977"/>
                <a:gd name="connsiteY1" fmla="*/ 587027 h 1348336"/>
                <a:gd name="connsiteX2" fmla="*/ 540736 w 624977"/>
                <a:gd name="connsiteY2" fmla="*/ 328503 h 1348336"/>
                <a:gd name="connsiteX3" fmla="*/ 624977 w 624977"/>
                <a:gd name="connsiteY3" fmla="*/ 0 h 1348336"/>
                <a:gd name="connsiteX4" fmla="*/ 523574 w 624977"/>
                <a:gd name="connsiteY4" fmla="*/ 160142 h 1348336"/>
                <a:gd name="connsiteX5" fmla="*/ 487920 w 624977"/>
                <a:gd name="connsiteY5" fmla="*/ 447673 h 1348336"/>
                <a:gd name="connsiteX6" fmla="*/ 363674 w 624977"/>
                <a:gd name="connsiteY6" fmla="*/ 796360 h 1348336"/>
                <a:gd name="connsiteX7" fmla="*/ 107446 w 624977"/>
                <a:gd name="connsiteY7" fmla="*/ 1158704 h 1348336"/>
                <a:gd name="connsiteX8" fmla="*/ 0 w 624977"/>
                <a:gd name="connsiteY8" fmla="*/ 1306881 h 1348336"/>
                <a:gd name="connsiteX9" fmla="*/ 49916 w 624977"/>
                <a:gd name="connsiteY9" fmla="*/ 1348336 h 1348336"/>
                <a:gd name="connsiteX10" fmla="*/ 53179 w 624977"/>
                <a:gd name="connsiteY10" fmla="*/ 1341810 h 1348336"/>
                <a:gd name="connsiteX11" fmla="*/ 298166 w 624977"/>
                <a:gd name="connsiteY11" fmla="*/ 947075 h 134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977" h="1348336">
                  <a:moveTo>
                    <a:pt x="298046" y="947075"/>
                  </a:moveTo>
                  <a:cubicBezTo>
                    <a:pt x="377089" y="834673"/>
                    <a:pt x="453958" y="720821"/>
                    <a:pt x="494325" y="587027"/>
                  </a:cubicBezTo>
                  <a:cubicBezTo>
                    <a:pt x="519706" y="502544"/>
                    <a:pt x="528650" y="415282"/>
                    <a:pt x="540736" y="328503"/>
                  </a:cubicBezTo>
                  <a:cubicBezTo>
                    <a:pt x="556449" y="215739"/>
                    <a:pt x="591015" y="107930"/>
                    <a:pt x="624977" y="0"/>
                  </a:cubicBezTo>
                  <a:lnTo>
                    <a:pt x="523574" y="160142"/>
                  </a:lnTo>
                  <a:cubicBezTo>
                    <a:pt x="505566" y="255140"/>
                    <a:pt x="493600" y="350862"/>
                    <a:pt x="487920" y="447673"/>
                  </a:cubicBezTo>
                  <a:cubicBezTo>
                    <a:pt x="480426" y="575786"/>
                    <a:pt x="434257" y="690364"/>
                    <a:pt x="363674" y="796360"/>
                  </a:cubicBezTo>
                  <a:cubicBezTo>
                    <a:pt x="281729" y="919518"/>
                    <a:pt x="187215" y="1033974"/>
                    <a:pt x="107446" y="1158704"/>
                  </a:cubicBezTo>
                  <a:cubicBezTo>
                    <a:pt x="74451" y="1210191"/>
                    <a:pt x="39764" y="1260591"/>
                    <a:pt x="0" y="1306881"/>
                  </a:cubicBezTo>
                  <a:lnTo>
                    <a:pt x="49916" y="1348336"/>
                  </a:lnTo>
                  <a:cubicBezTo>
                    <a:pt x="51004" y="1346161"/>
                    <a:pt x="52092" y="1343985"/>
                    <a:pt x="53179" y="1341810"/>
                  </a:cubicBezTo>
                  <a:cubicBezTo>
                    <a:pt x="124367" y="1203664"/>
                    <a:pt x="208849" y="1073980"/>
                    <a:pt x="298166" y="947075"/>
                  </a:cubicBezTo>
                  <a:close/>
                </a:path>
              </a:pathLst>
            </a:custGeom>
            <a:solidFill>
              <a:srgbClr val="161E31"/>
            </a:solidFill>
            <a:ln w="12077" cap="flat">
              <a:noFill/>
              <a:prstDash val="solid"/>
              <a:miter/>
            </a:ln>
          </p:spPr>
          <p:txBody>
            <a:bodyPr rtlCol="0" anchor="ctr"/>
            <a:lstStyle/>
            <a:p>
              <a:endParaRPr lang="en-ID"/>
            </a:p>
          </p:txBody>
        </p:sp>
        <p:sp>
          <p:nvSpPr>
            <p:cNvPr id="5" name="Freeform: Shape 4">
              <a:extLst>
                <a:ext uri="{FF2B5EF4-FFF2-40B4-BE49-F238E27FC236}">
                  <a16:creationId xmlns:a16="http://schemas.microsoft.com/office/drawing/2014/main" id="{DB22E6C1-F7C9-46EC-8E2F-7DF201AC9003}"/>
                </a:ext>
              </a:extLst>
            </p:cNvPr>
            <p:cNvSpPr/>
            <p:nvPr/>
          </p:nvSpPr>
          <p:spPr>
            <a:xfrm>
              <a:off x="7591839" y="2448568"/>
              <a:ext cx="166547" cy="98865"/>
            </a:xfrm>
            <a:custGeom>
              <a:avLst/>
              <a:gdLst>
                <a:gd name="connsiteX0" fmla="*/ 150231 w 166547"/>
                <a:gd name="connsiteY0" fmla="*/ 42181 h 98865"/>
                <a:gd name="connsiteX1" fmla="*/ 166548 w 166547"/>
                <a:gd name="connsiteY1" fmla="*/ 0 h 98865"/>
                <a:gd name="connsiteX2" fmla="*/ 0 w 166547"/>
                <a:gd name="connsiteY2" fmla="*/ 98865 h 98865"/>
                <a:gd name="connsiteX3" fmla="*/ 73001 w 166547"/>
                <a:gd name="connsiteY3" fmla="*/ 94031 h 98865"/>
                <a:gd name="connsiteX4" fmla="*/ 150231 w 166547"/>
                <a:gd name="connsiteY4" fmla="*/ 42060 h 9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47" h="98865">
                  <a:moveTo>
                    <a:pt x="150231" y="42181"/>
                  </a:moveTo>
                  <a:cubicBezTo>
                    <a:pt x="156516" y="28161"/>
                    <a:pt x="161955" y="14141"/>
                    <a:pt x="166548" y="0"/>
                  </a:cubicBezTo>
                  <a:lnTo>
                    <a:pt x="0" y="98865"/>
                  </a:lnTo>
                  <a:cubicBezTo>
                    <a:pt x="24293" y="96810"/>
                    <a:pt x="48586" y="95118"/>
                    <a:pt x="73001" y="94031"/>
                  </a:cubicBezTo>
                  <a:cubicBezTo>
                    <a:pt x="108292" y="92580"/>
                    <a:pt x="135245" y="75418"/>
                    <a:pt x="150231" y="42060"/>
                  </a:cubicBezTo>
                  <a:close/>
                </a:path>
              </a:pathLst>
            </a:custGeom>
            <a:solidFill>
              <a:srgbClr val="161E31"/>
            </a:solidFill>
            <a:ln w="12077" cap="flat">
              <a:noFill/>
              <a:prstDash val="solid"/>
              <a:miter/>
            </a:ln>
          </p:spPr>
          <p:txBody>
            <a:bodyPr rtlCol="0" anchor="ctr"/>
            <a:lstStyle/>
            <a:p>
              <a:endParaRPr lang="en-ID"/>
            </a:p>
          </p:txBody>
        </p:sp>
        <p:sp>
          <p:nvSpPr>
            <p:cNvPr id="6" name="Freeform: Shape 5">
              <a:extLst>
                <a:ext uri="{FF2B5EF4-FFF2-40B4-BE49-F238E27FC236}">
                  <a16:creationId xmlns:a16="http://schemas.microsoft.com/office/drawing/2014/main" id="{31EFB9F0-D371-48EE-B50C-5EB12FED22CB}"/>
                </a:ext>
              </a:extLst>
            </p:cNvPr>
            <p:cNvSpPr/>
            <p:nvPr/>
          </p:nvSpPr>
          <p:spPr>
            <a:xfrm>
              <a:off x="6001779" y="1732857"/>
              <a:ext cx="3681334" cy="3121951"/>
            </a:xfrm>
            <a:custGeom>
              <a:avLst/>
              <a:gdLst>
                <a:gd name="connsiteX0" fmla="*/ 3113888 w 3681334"/>
                <a:gd name="connsiteY0" fmla="*/ 261511 h 3121951"/>
                <a:gd name="connsiteX1" fmla="*/ 3136006 w 3681334"/>
                <a:gd name="connsiteY1" fmla="*/ 456945 h 3121951"/>
                <a:gd name="connsiteX2" fmla="*/ 3111108 w 3681334"/>
                <a:gd name="connsiteY2" fmla="*/ 775779 h 3121951"/>
                <a:gd name="connsiteX3" fmla="*/ 3037261 w 3681334"/>
                <a:gd name="connsiteY3" fmla="*/ 913924 h 3121951"/>
                <a:gd name="connsiteX4" fmla="*/ 3084881 w 3681334"/>
                <a:gd name="connsiteY4" fmla="*/ 972542 h 3121951"/>
                <a:gd name="connsiteX5" fmla="*/ 3244177 w 3681334"/>
                <a:gd name="connsiteY5" fmla="*/ 922022 h 3121951"/>
                <a:gd name="connsiteX6" fmla="*/ 3436468 w 3681334"/>
                <a:gd name="connsiteY6" fmla="*/ 893257 h 3121951"/>
                <a:gd name="connsiteX7" fmla="*/ 3636253 w 3681334"/>
                <a:gd name="connsiteY7" fmla="*/ 1025843 h 3121951"/>
                <a:gd name="connsiteX8" fmla="*/ 3681335 w 3681334"/>
                <a:gd name="connsiteY8" fmla="*/ 973751 h 3121951"/>
                <a:gd name="connsiteX9" fmla="*/ 3496899 w 3681334"/>
                <a:gd name="connsiteY9" fmla="*/ 865459 h 3121951"/>
                <a:gd name="connsiteX10" fmla="*/ 3318628 w 3681334"/>
                <a:gd name="connsiteY10" fmla="*/ 876336 h 3121951"/>
                <a:gd name="connsiteX11" fmla="*/ 3187976 w 3681334"/>
                <a:gd name="connsiteY11" fmla="*/ 921176 h 3121951"/>
                <a:gd name="connsiteX12" fmla="*/ 3128754 w 3681334"/>
                <a:gd name="connsiteY12" fmla="*/ 935921 h 3121951"/>
                <a:gd name="connsiteX13" fmla="*/ 3082826 w 3681334"/>
                <a:gd name="connsiteY13" fmla="*/ 881292 h 3121951"/>
                <a:gd name="connsiteX14" fmla="*/ 3135401 w 3681334"/>
                <a:gd name="connsiteY14" fmla="*/ 777109 h 3121951"/>
                <a:gd name="connsiteX15" fmla="*/ 3219400 w 3681334"/>
                <a:gd name="connsiteY15" fmla="*/ 593882 h 3121951"/>
                <a:gd name="connsiteX16" fmla="*/ 3204172 w 3681334"/>
                <a:gd name="connsiteY16" fmla="*/ 373188 h 3121951"/>
                <a:gd name="connsiteX17" fmla="*/ 3174923 w 3681334"/>
                <a:gd name="connsiteY17" fmla="*/ 154307 h 3121951"/>
                <a:gd name="connsiteX18" fmla="*/ 3190031 w 3681334"/>
                <a:gd name="connsiteY18" fmla="*/ 62694 h 3121951"/>
                <a:gd name="connsiteX19" fmla="*/ 3122107 w 3681334"/>
                <a:gd name="connsiteY19" fmla="*/ 4680 h 3121951"/>
                <a:gd name="connsiteX20" fmla="*/ 3070982 w 3681334"/>
                <a:gd name="connsiteY20" fmla="*/ 27281 h 3121951"/>
                <a:gd name="connsiteX21" fmla="*/ 3070982 w 3681334"/>
                <a:gd name="connsiteY21" fmla="*/ 27281 h 3121951"/>
                <a:gd name="connsiteX22" fmla="*/ 2595269 w 3681334"/>
                <a:gd name="connsiteY22" fmla="*/ 356025 h 3121951"/>
                <a:gd name="connsiteX23" fmla="*/ 2407329 w 3681334"/>
                <a:gd name="connsiteY23" fmla="*/ 474712 h 3121951"/>
                <a:gd name="connsiteX24" fmla="*/ 2289488 w 3681334"/>
                <a:gd name="connsiteY24" fmla="*/ 650808 h 3121951"/>
                <a:gd name="connsiteX25" fmla="*/ 2285500 w 3681334"/>
                <a:gd name="connsiteY25" fmla="*/ 812642 h 3121951"/>
                <a:gd name="connsiteX26" fmla="*/ 2488427 w 3681334"/>
                <a:gd name="connsiteY26" fmla="*/ 1113588 h 3121951"/>
                <a:gd name="connsiteX27" fmla="*/ 2871922 w 3681334"/>
                <a:gd name="connsiteY27" fmla="*/ 1159879 h 3121951"/>
                <a:gd name="connsiteX28" fmla="*/ 3106757 w 3681334"/>
                <a:gd name="connsiteY28" fmla="*/ 1135102 h 3121951"/>
                <a:gd name="connsiteX29" fmla="*/ 3183867 w 3681334"/>
                <a:gd name="connsiteY29" fmla="*/ 1152385 h 3121951"/>
                <a:gd name="connsiteX30" fmla="*/ 3214807 w 3681334"/>
                <a:gd name="connsiteY30" fmla="*/ 1239285 h 3121951"/>
                <a:gd name="connsiteX31" fmla="*/ 3103735 w 3681334"/>
                <a:gd name="connsiteY31" fmla="*/ 1376584 h 3121951"/>
                <a:gd name="connsiteX32" fmla="*/ 2476583 w 3681334"/>
                <a:gd name="connsiteY32" fmla="*/ 1645139 h 3121951"/>
                <a:gd name="connsiteX33" fmla="*/ 2354512 w 3681334"/>
                <a:gd name="connsiteY33" fmla="*/ 1645502 h 3121951"/>
                <a:gd name="connsiteX34" fmla="*/ 2262657 w 3681334"/>
                <a:gd name="connsiteY34" fmla="*/ 1593773 h 3121951"/>
                <a:gd name="connsiteX35" fmla="*/ 2016340 w 3681334"/>
                <a:gd name="connsiteY35" fmla="*/ 1505665 h 3121951"/>
                <a:gd name="connsiteX36" fmla="*/ 1838431 w 3681334"/>
                <a:gd name="connsiteY36" fmla="*/ 1549175 h 3121951"/>
                <a:gd name="connsiteX37" fmla="*/ 1464001 w 3681334"/>
                <a:gd name="connsiteY37" fmla="*/ 1571414 h 3121951"/>
                <a:gd name="connsiteX38" fmla="*/ 1197138 w 3681334"/>
                <a:gd name="connsiteY38" fmla="*/ 1564887 h 3121951"/>
                <a:gd name="connsiteX39" fmla="*/ 1007747 w 3681334"/>
                <a:gd name="connsiteY39" fmla="*/ 1543978 h 3121951"/>
                <a:gd name="connsiteX40" fmla="*/ 687100 w 3681334"/>
                <a:gd name="connsiteY40" fmla="*/ 1660247 h 3121951"/>
                <a:gd name="connsiteX41" fmla="*/ 574820 w 3681334"/>
                <a:gd name="connsiteY41" fmla="*/ 1879007 h 3121951"/>
                <a:gd name="connsiteX42" fmla="*/ 517652 w 3681334"/>
                <a:gd name="connsiteY42" fmla="*/ 2100185 h 3121951"/>
                <a:gd name="connsiteX43" fmla="*/ 285839 w 3681334"/>
                <a:gd name="connsiteY43" fmla="*/ 2565866 h 3121951"/>
                <a:gd name="connsiteX44" fmla="*/ 47861 w 3681334"/>
                <a:gd name="connsiteY44" fmla="*/ 2941747 h 3121951"/>
                <a:gd name="connsiteX45" fmla="*/ 0 w 3681334"/>
                <a:gd name="connsiteY45" fmla="*/ 3108657 h 3121951"/>
                <a:gd name="connsiteX46" fmla="*/ 15954 w 3681334"/>
                <a:gd name="connsiteY46" fmla="*/ 3121952 h 3121951"/>
                <a:gd name="connsiteX47" fmla="*/ 214167 w 3681334"/>
                <a:gd name="connsiteY47" fmla="*/ 2697847 h 3121951"/>
                <a:gd name="connsiteX48" fmla="*/ 388450 w 3681334"/>
                <a:gd name="connsiteY48" fmla="*/ 2479933 h 3121951"/>
                <a:gd name="connsiteX49" fmla="*/ 572644 w 3681334"/>
                <a:gd name="connsiteY49" fmla="*/ 2054982 h 3121951"/>
                <a:gd name="connsiteX50" fmla="*/ 704384 w 3681334"/>
                <a:gd name="connsiteY50" fmla="*/ 1738686 h 3121951"/>
                <a:gd name="connsiteX51" fmla="*/ 930275 w 3681334"/>
                <a:gd name="connsiteY51" fmla="*/ 1654566 h 3121951"/>
                <a:gd name="connsiteX52" fmla="*/ 1137795 w 3681334"/>
                <a:gd name="connsiteY52" fmla="*/ 1682486 h 3121951"/>
                <a:gd name="connsiteX53" fmla="*/ 1203906 w 3681334"/>
                <a:gd name="connsiteY53" fmla="*/ 1678256 h 3121951"/>
                <a:gd name="connsiteX54" fmla="*/ 1492041 w 3681334"/>
                <a:gd name="connsiteY54" fmla="*/ 1700011 h 3121951"/>
                <a:gd name="connsiteX55" fmla="*/ 1832751 w 3681334"/>
                <a:gd name="connsiteY55" fmla="*/ 1691671 h 3121951"/>
                <a:gd name="connsiteX56" fmla="*/ 2026009 w 3681334"/>
                <a:gd name="connsiteY56" fmla="*/ 1655292 h 3121951"/>
                <a:gd name="connsiteX57" fmla="*/ 2209115 w 3681334"/>
                <a:gd name="connsiteY57" fmla="*/ 1697956 h 3121951"/>
                <a:gd name="connsiteX58" fmla="*/ 2369257 w 3681334"/>
                <a:gd name="connsiteY58" fmla="*/ 1734094 h 3121951"/>
                <a:gd name="connsiteX59" fmla="*/ 2756136 w 3681334"/>
                <a:gd name="connsiteY59" fmla="*/ 1612265 h 3121951"/>
                <a:gd name="connsiteX60" fmla="*/ 3066872 w 3681334"/>
                <a:gd name="connsiteY60" fmla="*/ 1445354 h 3121951"/>
                <a:gd name="connsiteX61" fmla="*/ 3225927 w 3681334"/>
                <a:gd name="connsiteY61" fmla="*/ 1290651 h 3121951"/>
                <a:gd name="connsiteX62" fmla="*/ 3137093 w 3681334"/>
                <a:gd name="connsiteY62" fmla="*/ 1115522 h 3121951"/>
                <a:gd name="connsiteX63" fmla="*/ 2925343 w 3681334"/>
                <a:gd name="connsiteY63" fmla="*/ 1129300 h 3121951"/>
                <a:gd name="connsiteX64" fmla="*/ 2604334 w 3681334"/>
                <a:gd name="connsiteY64" fmla="*/ 1115401 h 3121951"/>
                <a:gd name="connsiteX65" fmla="*/ 2379047 w 3681334"/>
                <a:gd name="connsiteY65" fmla="*/ 947766 h 3121951"/>
                <a:gd name="connsiteX66" fmla="*/ 2359951 w 3681334"/>
                <a:gd name="connsiteY66" fmla="*/ 804544 h 3121951"/>
                <a:gd name="connsiteX67" fmla="*/ 2372279 w 3681334"/>
                <a:gd name="connsiteY67" fmla="*/ 696373 h 3121951"/>
                <a:gd name="connsiteX68" fmla="*/ 2475495 w 3681334"/>
                <a:gd name="connsiteY68" fmla="*/ 517618 h 3121951"/>
                <a:gd name="connsiteX69" fmla="*/ 2675401 w 3681334"/>
                <a:gd name="connsiteY69" fmla="*/ 327623 h 3121951"/>
                <a:gd name="connsiteX70" fmla="*/ 3052248 w 3681334"/>
                <a:gd name="connsiteY70" fmla="*/ 58705 h 3121951"/>
                <a:gd name="connsiteX71" fmla="*/ 3112800 w 3681334"/>
                <a:gd name="connsiteY71" fmla="*/ 40213 h 3121951"/>
                <a:gd name="connsiteX72" fmla="*/ 3147125 w 3681334"/>
                <a:gd name="connsiteY72" fmla="*/ 71395 h 3121951"/>
                <a:gd name="connsiteX73" fmla="*/ 3140598 w 3681334"/>
                <a:gd name="connsiteY73" fmla="*/ 134606 h 3121951"/>
                <a:gd name="connsiteX74" fmla="*/ 3113525 w 3681334"/>
                <a:gd name="connsiteY74" fmla="*/ 261874 h 312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681334" h="3121951">
                  <a:moveTo>
                    <a:pt x="3113888" y="261511"/>
                  </a:moveTo>
                  <a:cubicBezTo>
                    <a:pt x="3104098" y="328711"/>
                    <a:pt x="3106032" y="396514"/>
                    <a:pt x="3136006" y="456945"/>
                  </a:cubicBezTo>
                  <a:cubicBezTo>
                    <a:pt x="3192206" y="570072"/>
                    <a:pt x="3167430" y="672926"/>
                    <a:pt x="3111108" y="775779"/>
                  </a:cubicBezTo>
                  <a:cubicBezTo>
                    <a:pt x="3085969" y="821586"/>
                    <a:pt x="3056720" y="865217"/>
                    <a:pt x="3037261" y="913924"/>
                  </a:cubicBezTo>
                  <a:cubicBezTo>
                    <a:pt x="3020099" y="956830"/>
                    <a:pt x="3038711" y="979673"/>
                    <a:pt x="3084881" y="972542"/>
                  </a:cubicBezTo>
                  <a:cubicBezTo>
                    <a:pt x="3140598" y="963961"/>
                    <a:pt x="3191602" y="940514"/>
                    <a:pt x="3244177" y="922022"/>
                  </a:cubicBezTo>
                  <a:cubicBezTo>
                    <a:pt x="3306300" y="900025"/>
                    <a:pt x="3369390" y="881896"/>
                    <a:pt x="3436468" y="893257"/>
                  </a:cubicBezTo>
                  <a:cubicBezTo>
                    <a:pt x="3524214" y="908123"/>
                    <a:pt x="3585129" y="960577"/>
                    <a:pt x="3636253" y="1025843"/>
                  </a:cubicBezTo>
                  <a:lnTo>
                    <a:pt x="3681335" y="973751"/>
                  </a:lnTo>
                  <a:cubicBezTo>
                    <a:pt x="3632627" y="920572"/>
                    <a:pt x="3572800" y="881533"/>
                    <a:pt x="3496899" y="865459"/>
                  </a:cubicBezTo>
                  <a:cubicBezTo>
                    <a:pt x="3436952" y="852647"/>
                    <a:pt x="3377004" y="857119"/>
                    <a:pt x="3318628" y="876336"/>
                  </a:cubicBezTo>
                  <a:cubicBezTo>
                    <a:pt x="3274876" y="890719"/>
                    <a:pt x="3231728" y="906793"/>
                    <a:pt x="3187976" y="921176"/>
                  </a:cubicBezTo>
                  <a:cubicBezTo>
                    <a:pt x="3168638" y="927461"/>
                    <a:pt x="3148817" y="932416"/>
                    <a:pt x="3128754" y="935921"/>
                  </a:cubicBezTo>
                  <a:cubicBezTo>
                    <a:pt x="3085002" y="943535"/>
                    <a:pt x="3068927" y="924077"/>
                    <a:pt x="3082826" y="881292"/>
                  </a:cubicBezTo>
                  <a:cubicBezTo>
                    <a:pt x="3094913" y="843824"/>
                    <a:pt x="3117272" y="811554"/>
                    <a:pt x="3135401" y="777109"/>
                  </a:cubicBezTo>
                  <a:cubicBezTo>
                    <a:pt x="3166825" y="717524"/>
                    <a:pt x="3199337" y="658543"/>
                    <a:pt x="3219400" y="593882"/>
                  </a:cubicBezTo>
                  <a:cubicBezTo>
                    <a:pt x="3242847" y="518343"/>
                    <a:pt x="3245748" y="444980"/>
                    <a:pt x="3204172" y="373188"/>
                  </a:cubicBezTo>
                  <a:cubicBezTo>
                    <a:pt x="3164650" y="304901"/>
                    <a:pt x="3159694" y="230692"/>
                    <a:pt x="3174923" y="154307"/>
                  </a:cubicBezTo>
                  <a:cubicBezTo>
                    <a:pt x="3180966" y="123971"/>
                    <a:pt x="3186042" y="93272"/>
                    <a:pt x="3190031" y="62694"/>
                  </a:cubicBezTo>
                  <a:cubicBezTo>
                    <a:pt x="3197162" y="8910"/>
                    <a:pt x="3174802" y="-9703"/>
                    <a:pt x="3122107" y="4680"/>
                  </a:cubicBezTo>
                  <a:cubicBezTo>
                    <a:pt x="3103856" y="9635"/>
                    <a:pt x="3087661" y="18941"/>
                    <a:pt x="3070982" y="27281"/>
                  </a:cubicBezTo>
                  <a:lnTo>
                    <a:pt x="3070982" y="27281"/>
                  </a:lnTo>
                  <a:cubicBezTo>
                    <a:pt x="3070982" y="27281"/>
                    <a:pt x="2743808" y="217639"/>
                    <a:pt x="2595269" y="356025"/>
                  </a:cubicBezTo>
                  <a:cubicBezTo>
                    <a:pt x="2540519" y="407150"/>
                    <a:pt x="2476462" y="445705"/>
                    <a:pt x="2407329" y="474712"/>
                  </a:cubicBezTo>
                  <a:cubicBezTo>
                    <a:pt x="2328527" y="507707"/>
                    <a:pt x="2287554" y="562216"/>
                    <a:pt x="2289488" y="650808"/>
                  </a:cubicBezTo>
                  <a:cubicBezTo>
                    <a:pt x="2290697" y="704591"/>
                    <a:pt x="2285379" y="758617"/>
                    <a:pt x="2285500" y="812642"/>
                  </a:cubicBezTo>
                  <a:cubicBezTo>
                    <a:pt x="2285742" y="954413"/>
                    <a:pt x="2356446" y="1060772"/>
                    <a:pt x="2488427" y="1113588"/>
                  </a:cubicBezTo>
                  <a:cubicBezTo>
                    <a:pt x="2611948" y="1163021"/>
                    <a:pt x="2739941" y="1176437"/>
                    <a:pt x="2871922" y="1159879"/>
                  </a:cubicBezTo>
                  <a:cubicBezTo>
                    <a:pt x="2949999" y="1150089"/>
                    <a:pt x="3027471" y="1133531"/>
                    <a:pt x="3106757" y="1135102"/>
                  </a:cubicBezTo>
                  <a:cubicBezTo>
                    <a:pt x="3133709" y="1135585"/>
                    <a:pt x="3159815" y="1140299"/>
                    <a:pt x="3183867" y="1152385"/>
                  </a:cubicBezTo>
                  <a:cubicBezTo>
                    <a:pt x="3219521" y="1170273"/>
                    <a:pt x="3230882" y="1202543"/>
                    <a:pt x="3214807" y="1239285"/>
                  </a:cubicBezTo>
                  <a:cubicBezTo>
                    <a:pt x="3190393" y="1295123"/>
                    <a:pt x="3150026" y="1339238"/>
                    <a:pt x="3103735" y="1376584"/>
                  </a:cubicBezTo>
                  <a:cubicBezTo>
                    <a:pt x="2920146" y="1524761"/>
                    <a:pt x="2709484" y="1612265"/>
                    <a:pt x="2476583" y="1645139"/>
                  </a:cubicBezTo>
                  <a:cubicBezTo>
                    <a:pt x="2436577" y="1650820"/>
                    <a:pt x="2395122" y="1647556"/>
                    <a:pt x="2354512" y="1645502"/>
                  </a:cubicBezTo>
                  <a:cubicBezTo>
                    <a:pt x="2316078" y="1643689"/>
                    <a:pt x="2282357" y="1625922"/>
                    <a:pt x="2262657" y="1593773"/>
                  </a:cubicBezTo>
                  <a:cubicBezTo>
                    <a:pt x="2203435" y="1497204"/>
                    <a:pt x="2115689" y="1489711"/>
                    <a:pt x="2016340" y="1505665"/>
                  </a:cubicBezTo>
                  <a:cubicBezTo>
                    <a:pt x="1955668" y="1515454"/>
                    <a:pt x="1896203" y="1529716"/>
                    <a:pt x="1838431" y="1549175"/>
                  </a:cubicBezTo>
                  <a:cubicBezTo>
                    <a:pt x="1715273" y="1590872"/>
                    <a:pt x="1591027" y="1599091"/>
                    <a:pt x="1464001" y="1571414"/>
                  </a:cubicBezTo>
                  <a:cubicBezTo>
                    <a:pt x="1375530" y="1552076"/>
                    <a:pt x="1286696" y="1556789"/>
                    <a:pt x="1197138" y="1564887"/>
                  </a:cubicBezTo>
                  <a:cubicBezTo>
                    <a:pt x="1133323" y="1570567"/>
                    <a:pt x="1070354" y="1556185"/>
                    <a:pt x="1007747" y="1543978"/>
                  </a:cubicBezTo>
                  <a:cubicBezTo>
                    <a:pt x="877700" y="1518718"/>
                    <a:pt x="770978" y="1564162"/>
                    <a:pt x="687100" y="1660247"/>
                  </a:cubicBezTo>
                  <a:cubicBezTo>
                    <a:pt x="632592" y="1722733"/>
                    <a:pt x="602255" y="1801051"/>
                    <a:pt x="574820" y="1879007"/>
                  </a:cubicBezTo>
                  <a:cubicBezTo>
                    <a:pt x="549438" y="1951041"/>
                    <a:pt x="531793" y="2025371"/>
                    <a:pt x="517652" y="2100185"/>
                  </a:cubicBezTo>
                  <a:cubicBezTo>
                    <a:pt x="484052" y="2277610"/>
                    <a:pt x="399811" y="2428083"/>
                    <a:pt x="285839" y="2565866"/>
                  </a:cubicBezTo>
                  <a:cubicBezTo>
                    <a:pt x="190962" y="2680685"/>
                    <a:pt x="104546" y="2802151"/>
                    <a:pt x="47861" y="2941747"/>
                  </a:cubicBezTo>
                  <a:cubicBezTo>
                    <a:pt x="25864" y="2995893"/>
                    <a:pt x="11965" y="3051973"/>
                    <a:pt x="0" y="3108657"/>
                  </a:cubicBezTo>
                  <a:lnTo>
                    <a:pt x="15954" y="3121952"/>
                  </a:lnTo>
                  <a:cubicBezTo>
                    <a:pt x="47257" y="2964348"/>
                    <a:pt x="119291" y="2825961"/>
                    <a:pt x="214167" y="2697847"/>
                  </a:cubicBezTo>
                  <a:cubicBezTo>
                    <a:pt x="269643" y="2623034"/>
                    <a:pt x="329953" y="2552209"/>
                    <a:pt x="388450" y="2479933"/>
                  </a:cubicBezTo>
                  <a:cubicBezTo>
                    <a:pt x="489249" y="2355324"/>
                    <a:pt x="540495" y="2209565"/>
                    <a:pt x="572644" y="2054982"/>
                  </a:cubicBezTo>
                  <a:cubicBezTo>
                    <a:pt x="596212" y="1941493"/>
                    <a:pt x="632592" y="1832475"/>
                    <a:pt x="704384" y="1738686"/>
                  </a:cubicBezTo>
                  <a:cubicBezTo>
                    <a:pt x="762035" y="1663269"/>
                    <a:pt x="835277" y="1630032"/>
                    <a:pt x="930275" y="1654566"/>
                  </a:cubicBezTo>
                  <a:cubicBezTo>
                    <a:pt x="998320" y="1672092"/>
                    <a:pt x="1068178" y="1677651"/>
                    <a:pt x="1137795" y="1682486"/>
                  </a:cubicBezTo>
                  <a:cubicBezTo>
                    <a:pt x="1159671" y="1683936"/>
                    <a:pt x="1181788" y="1679464"/>
                    <a:pt x="1203906" y="1678256"/>
                  </a:cubicBezTo>
                  <a:cubicBezTo>
                    <a:pt x="1300837" y="1673058"/>
                    <a:pt x="1396560" y="1683815"/>
                    <a:pt x="1492041" y="1700011"/>
                  </a:cubicBezTo>
                  <a:cubicBezTo>
                    <a:pt x="1606014" y="1719228"/>
                    <a:pt x="1719624" y="1713185"/>
                    <a:pt x="1832751" y="1691671"/>
                  </a:cubicBezTo>
                  <a:cubicBezTo>
                    <a:pt x="1897170" y="1679464"/>
                    <a:pt x="1961469" y="1667136"/>
                    <a:pt x="2026009" y="1655292"/>
                  </a:cubicBezTo>
                  <a:cubicBezTo>
                    <a:pt x="2093208" y="1642843"/>
                    <a:pt x="2156178" y="1654687"/>
                    <a:pt x="2209115" y="1697956"/>
                  </a:cubicBezTo>
                  <a:cubicBezTo>
                    <a:pt x="2257702" y="1737720"/>
                    <a:pt x="2311606" y="1743279"/>
                    <a:pt x="2369257" y="1734094"/>
                  </a:cubicBezTo>
                  <a:cubicBezTo>
                    <a:pt x="2504139" y="1712459"/>
                    <a:pt x="2631165" y="1665082"/>
                    <a:pt x="2756136" y="1612265"/>
                  </a:cubicBezTo>
                  <a:cubicBezTo>
                    <a:pt x="2864912" y="1566337"/>
                    <a:pt x="2970908" y="1514729"/>
                    <a:pt x="3066872" y="1445354"/>
                  </a:cubicBezTo>
                  <a:cubicBezTo>
                    <a:pt x="3127303" y="1401723"/>
                    <a:pt x="3184471" y="1354225"/>
                    <a:pt x="3225927" y="1290651"/>
                  </a:cubicBezTo>
                  <a:cubicBezTo>
                    <a:pt x="3285512" y="1199159"/>
                    <a:pt x="3247198" y="1122532"/>
                    <a:pt x="3137093" y="1115522"/>
                  </a:cubicBezTo>
                  <a:cubicBezTo>
                    <a:pt x="3066026" y="1110929"/>
                    <a:pt x="2995443" y="1118423"/>
                    <a:pt x="2925343" y="1129300"/>
                  </a:cubicBezTo>
                  <a:cubicBezTo>
                    <a:pt x="2817293" y="1146100"/>
                    <a:pt x="2710209" y="1147309"/>
                    <a:pt x="2604334" y="1115401"/>
                  </a:cubicBezTo>
                  <a:cubicBezTo>
                    <a:pt x="2509094" y="1086636"/>
                    <a:pt x="2425942" y="1041796"/>
                    <a:pt x="2379047" y="947766"/>
                  </a:cubicBezTo>
                  <a:cubicBezTo>
                    <a:pt x="2356204" y="902080"/>
                    <a:pt x="2357292" y="853252"/>
                    <a:pt x="2359951" y="804544"/>
                  </a:cubicBezTo>
                  <a:cubicBezTo>
                    <a:pt x="2362005" y="768407"/>
                    <a:pt x="2367807" y="732390"/>
                    <a:pt x="2372279" y="696373"/>
                  </a:cubicBezTo>
                  <a:cubicBezTo>
                    <a:pt x="2381464" y="622284"/>
                    <a:pt x="2415426" y="562458"/>
                    <a:pt x="2475495" y="517618"/>
                  </a:cubicBezTo>
                  <a:cubicBezTo>
                    <a:pt x="2549704" y="462263"/>
                    <a:pt x="2613519" y="395910"/>
                    <a:pt x="2675401" y="327623"/>
                  </a:cubicBezTo>
                  <a:cubicBezTo>
                    <a:pt x="2781517" y="210629"/>
                    <a:pt x="2917608" y="135573"/>
                    <a:pt x="3052248" y="58705"/>
                  </a:cubicBezTo>
                  <a:cubicBezTo>
                    <a:pt x="3070619" y="48190"/>
                    <a:pt x="3091045" y="41059"/>
                    <a:pt x="3112800" y="40213"/>
                  </a:cubicBezTo>
                  <a:cubicBezTo>
                    <a:pt x="3134193" y="39367"/>
                    <a:pt x="3146158" y="49278"/>
                    <a:pt x="3147125" y="71395"/>
                  </a:cubicBezTo>
                  <a:cubicBezTo>
                    <a:pt x="3148092" y="92788"/>
                    <a:pt x="3146158" y="113818"/>
                    <a:pt x="3140598" y="134606"/>
                  </a:cubicBezTo>
                  <a:cubicBezTo>
                    <a:pt x="3129479" y="176545"/>
                    <a:pt x="3119810" y="218847"/>
                    <a:pt x="3113525" y="261874"/>
                  </a:cubicBezTo>
                  <a:close/>
                </a:path>
              </a:pathLst>
            </a:custGeom>
            <a:solidFill>
              <a:srgbClr val="161E31"/>
            </a:solidFill>
            <a:ln w="12077" cap="flat">
              <a:noFill/>
              <a:prstDash val="solid"/>
              <a:miter/>
            </a:ln>
          </p:spPr>
          <p:txBody>
            <a:bodyPr rtlCol="0" anchor="ctr"/>
            <a:lstStyle/>
            <a:p>
              <a:endParaRPr lang="en-ID"/>
            </a:p>
          </p:txBody>
        </p:sp>
        <p:sp>
          <p:nvSpPr>
            <p:cNvPr id="8" name="Freeform: Shape 7">
              <a:extLst>
                <a:ext uri="{FF2B5EF4-FFF2-40B4-BE49-F238E27FC236}">
                  <a16:creationId xmlns:a16="http://schemas.microsoft.com/office/drawing/2014/main" id="{7E98291F-2D52-4CB6-A46B-04C41EA8CACF}"/>
                </a:ext>
              </a:extLst>
            </p:cNvPr>
            <p:cNvSpPr/>
            <p:nvPr/>
          </p:nvSpPr>
          <p:spPr>
            <a:xfrm>
              <a:off x="8309396" y="1647148"/>
              <a:ext cx="1483218" cy="978965"/>
            </a:xfrm>
            <a:custGeom>
              <a:avLst/>
              <a:gdLst>
                <a:gd name="connsiteX0" fmla="*/ 95723 w 1483218"/>
                <a:gd name="connsiteY0" fmla="*/ 417441 h 978965"/>
                <a:gd name="connsiteX1" fmla="*/ 0 w 1483218"/>
                <a:gd name="connsiteY1" fmla="*/ 474246 h 978965"/>
                <a:gd name="connsiteX2" fmla="*/ 22118 w 1483218"/>
                <a:gd name="connsiteY2" fmla="*/ 472675 h 978965"/>
                <a:gd name="connsiteX3" fmla="*/ 278587 w 1483218"/>
                <a:gd name="connsiteY3" fmla="*/ 378644 h 978965"/>
                <a:gd name="connsiteX4" fmla="*/ 815577 w 1483218"/>
                <a:gd name="connsiteY4" fmla="*/ 49175 h 978965"/>
                <a:gd name="connsiteX5" fmla="*/ 818477 w 1483218"/>
                <a:gd name="connsiteY5" fmla="*/ 47724 h 978965"/>
                <a:gd name="connsiteX6" fmla="*/ 910090 w 1483218"/>
                <a:gd name="connsiteY6" fmla="*/ 32133 h 978965"/>
                <a:gd name="connsiteX7" fmla="*/ 951546 w 1483218"/>
                <a:gd name="connsiteY7" fmla="*/ 96794 h 978965"/>
                <a:gd name="connsiteX8" fmla="*/ 954084 w 1483218"/>
                <a:gd name="connsiteY8" fmla="*/ 195055 h 978965"/>
                <a:gd name="connsiteX9" fmla="*/ 991672 w 1483218"/>
                <a:gd name="connsiteY9" fmla="*/ 293074 h 978965"/>
                <a:gd name="connsiteX10" fmla="*/ 1023943 w 1483218"/>
                <a:gd name="connsiteY10" fmla="*/ 538061 h 978965"/>
                <a:gd name="connsiteX11" fmla="*/ 897521 w 1483218"/>
                <a:gd name="connsiteY11" fmla="*/ 815681 h 978965"/>
                <a:gd name="connsiteX12" fmla="*/ 849659 w 1483218"/>
                <a:gd name="connsiteY12" fmla="*/ 916238 h 978965"/>
                <a:gd name="connsiteX13" fmla="*/ 888335 w 1483218"/>
                <a:gd name="connsiteY13" fmla="*/ 959265 h 978965"/>
                <a:gd name="connsiteX14" fmla="*/ 969796 w 1483218"/>
                <a:gd name="connsiteY14" fmla="*/ 935335 h 978965"/>
                <a:gd name="connsiteX15" fmla="*/ 1134531 w 1483218"/>
                <a:gd name="connsiteY15" fmla="*/ 894967 h 978965"/>
                <a:gd name="connsiteX16" fmla="*/ 1443334 w 1483218"/>
                <a:gd name="connsiteY16" fmla="*/ 978966 h 978965"/>
                <a:gd name="connsiteX17" fmla="*/ 1483218 w 1483218"/>
                <a:gd name="connsiteY17" fmla="*/ 932796 h 978965"/>
                <a:gd name="connsiteX18" fmla="*/ 1252130 w 1483218"/>
                <a:gd name="connsiteY18" fmla="*/ 866322 h 978965"/>
                <a:gd name="connsiteX19" fmla="*/ 1009076 w 1483218"/>
                <a:gd name="connsiteY19" fmla="*/ 901977 h 978965"/>
                <a:gd name="connsiteX20" fmla="*/ 939943 w 1483218"/>
                <a:gd name="connsiteY20" fmla="*/ 921073 h 978965"/>
                <a:gd name="connsiteX21" fmla="*/ 895950 w 1483218"/>
                <a:gd name="connsiteY21" fmla="*/ 871399 h 978965"/>
                <a:gd name="connsiteX22" fmla="*/ 966654 w 1483218"/>
                <a:gd name="connsiteY22" fmla="*/ 728782 h 978965"/>
                <a:gd name="connsiteX23" fmla="*/ 1100086 w 1483218"/>
                <a:gd name="connsiteY23" fmla="*/ 414782 h 978965"/>
                <a:gd name="connsiteX24" fmla="*/ 1054642 w 1483218"/>
                <a:gd name="connsiteY24" fmla="*/ 212097 h 978965"/>
                <a:gd name="connsiteX25" fmla="*/ 1001704 w 1483218"/>
                <a:gd name="connsiteY25" fmla="*/ 94861 h 978965"/>
                <a:gd name="connsiteX26" fmla="*/ 992398 w 1483218"/>
                <a:gd name="connsiteY26" fmla="*/ 58844 h 978965"/>
                <a:gd name="connsiteX27" fmla="*/ 898125 w 1483218"/>
                <a:gd name="connsiteY27" fmla="*/ 1555 h 978965"/>
                <a:gd name="connsiteX28" fmla="*/ 767957 w 1483218"/>
                <a:gd name="connsiteY28" fmla="*/ 57272 h 978965"/>
                <a:gd name="connsiteX29" fmla="*/ 193863 w 1483218"/>
                <a:gd name="connsiteY29" fmla="*/ 389764 h 978965"/>
                <a:gd name="connsiteX30" fmla="*/ 95602 w 1483218"/>
                <a:gd name="connsiteY30" fmla="*/ 417683 h 9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83218" h="978965">
                  <a:moveTo>
                    <a:pt x="95723" y="417441"/>
                  </a:moveTo>
                  <a:lnTo>
                    <a:pt x="0" y="474246"/>
                  </a:lnTo>
                  <a:cubicBezTo>
                    <a:pt x="7373" y="473763"/>
                    <a:pt x="14745" y="473279"/>
                    <a:pt x="22118" y="472675"/>
                  </a:cubicBezTo>
                  <a:cubicBezTo>
                    <a:pt x="116511" y="464698"/>
                    <a:pt x="200994" y="431340"/>
                    <a:pt x="278587" y="378644"/>
                  </a:cubicBezTo>
                  <a:cubicBezTo>
                    <a:pt x="357026" y="325344"/>
                    <a:pt x="732424" y="94861"/>
                    <a:pt x="815577" y="49175"/>
                  </a:cubicBezTo>
                  <a:cubicBezTo>
                    <a:pt x="817873" y="47966"/>
                    <a:pt x="818477" y="47603"/>
                    <a:pt x="818477" y="47724"/>
                  </a:cubicBezTo>
                  <a:cubicBezTo>
                    <a:pt x="848693" y="32375"/>
                    <a:pt x="888094" y="25123"/>
                    <a:pt x="910090" y="32133"/>
                  </a:cubicBezTo>
                  <a:cubicBezTo>
                    <a:pt x="935714" y="40352"/>
                    <a:pt x="949854" y="62228"/>
                    <a:pt x="951546" y="96794"/>
                  </a:cubicBezTo>
                  <a:cubicBezTo>
                    <a:pt x="953118" y="129548"/>
                    <a:pt x="950821" y="162181"/>
                    <a:pt x="954084" y="195055"/>
                  </a:cubicBezTo>
                  <a:cubicBezTo>
                    <a:pt x="957710" y="231676"/>
                    <a:pt x="970159" y="264551"/>
                    <a:pt x="991672" y="293074"/>
                  </a:cubicBezTo>
                  <a:cubicBezTo>
                    <a:pt x="1048840" y="369096"/>
                    <a:pt x="1050774" y="451282"/>
                    <a:pt x="1023943" y="538061"/>
                  </a:cubicBezTo>
                  <a:cubicBezTo>
                    <a:pt x="993727" y="636080"/>
                    <a:pt x="945866" y="725881"/>
                    <a:pt x="897521" y="815681"/>
                  </a:cubicBezTo>
                  <a:cubicBezTo>
                    <a:pt x="879875" y="848435"/>
                    <a:pt x="860054" y="880222"/>
                    <a:pt x="849659" y="916238"/>
                  </a:cubicBezTo>
                  <a:cubicBezTo>
                    <a:pt x="839507" y="951168"/>
                    <a:pt x="851714" y="964704"/>
                    <a:pt x="888335" y="959265"/>
                  </a:cubicBezTo>
                  <a:cubicBezTo>
                    <a:pt x="916496" y="955156"/>
                    <a:pt x="942965" y="944399"/>
                    <a:pt x="969796" y="935335"/>
                  </a:cubicBezTo>
                  <a:cubicBezTo>
                    <a:pt x="1023580" y="917205"/>
                    <a:pt x="1077364" y="899922"/>
                    <a:pt x="1134531" y="894967"/>
                  </a:cubicBezTo>
                  <a:cubicBezTo>
                    <a:pt x="1252251" y="884935"/>
                    <a:pt x="1358851" y="909591"/>
                    <a:pt x="1443334" y="978966"/>
                  </a:cubicBezTo>
                  <a:lnTo>
                    <a:pt x="1483218" y="932796"/>
                  </a:lnTo>
                  <a:cubicBezTo>
                    <a:pt x="1414327" y="891341"/>
                    <a:pt x="1335766" y="872607"/>
                    <a:pt x="1252130" y="866322"/>
                  </a:cubicBezTo>
                  <a:cubicBezTo>
                    <a:pt x="1168735" y="860038"/>
                    <a:pt x="1088120" y="876475"/>
                    <a:pt x="1009076" y="901977"/>
                  </a:cubicBezTo>
                  <a:cubicBezTo>
                    <a:pt x="986355" y="909228"/>
                    <a:pt x="963270" y="915876"/>
                    <a:pt x="939943" y="921073"/>
                  </a:cubicBezTo>
                  <a:cubicBezTo>
                    <a:pt x="898609" y="930138"/>
                    <a:pt x="882655" y="912008"/>
                    <a:pt x="895950" y="871399"/>
                  </a:cubicBezTo>
                  <a:cubicBezTo>
                    <a:pt x="912629" y="820516"/>
                    <a:pt x="941636" y="775555"/>
                    <a:pt x="966654" y="728782"/>
                  </a:cubicBezTo>
                  <a:cubicBezTo>
                    <a:pt x="1020437" y="627983"/>
                    <a:pt x="1079781" y="529601"/>
                    <a:pt x="1100086" y="414782"/>
                  </a:cubicBezTo>
                  <a:cubicBezTo>
                    <a:pt x="1113018" y="341177"/>
                    <a:pt x="1105766" y="271802"/>
                    <a:pt x="1054642" y="212097"/>
                  </a:cubicBezTo>
                  <a:cubicBezTo>
                    <a:pt x="1025755" y="178376"/>
                    <a:pt x="1008593" y="138854"/>
                    <a:pt x="1001704" y="94861"/>
                  </a:cubicBezTo>
                  <a:cubicBezTo>
                    <a:pt x="999770" y="82653"/>
                    <a:pt x="996144" y="70688"/>
                    <a:pt x="992398" y="58844"/>
                  </a:cubicBezTo>
                  <a:cubicBezTo>
                    <a:pt x="978136" y="14487"/>
                    <a:pt x="944053" y="-6059"/>
                    <a:pt x="898125" y="1555"/>
                  </a:cubicBezTo>
                  <a:cubicBezTo>
                    <a:pt x="850143" y="9532"/>
                    <a:pt x="808446" y="32012"/>
                    <a:pt x="767957" y="57272"/>
                  </a:cubicBezTo>
                  <a:cubicBezTo>
                    <a:pt x="687100" y="115286"/>
                    <a:pt x="289585" y="349637"/>
                    <a:pt x="193863" y="389764"/>
                  </a:cubicBezTo>
                  <a:cubicBezTo>
                    <a:pt x="161592" y="403300"/>
                    <a:pt x="128718" y="412123"/>
                    <a:pt x="95602" y="417683"/>
                  </a:cubicBezTo>
                  <a:close/>
                </a:path>
              </a:pathLst>
            </a:custGeom>
            <a:solidFill>
              <a:srgbClr val="161E31"/>
            </a:solidFill>
            <a:ln w="12077" cap="flat">
              <a:noFill/>
              <a:prstDash val="solid"/>
              <a:miter/>
            </a:ln>
          </p:spPr>
          <p:txBody>
            <a:bodyPr rtlCol="0" anchor="ctr"/>
            <a:lstStyle/>
            <a:p>
              <a:endParaRPr lang="en-ID"/>
            </a:p>
          </p:txBody>
        </p:sp>
        <p:sp>
          <p:nvSpPr>
            <p:cNvPr id="9" name="Freeform: Shape 8">
              <a:extLst>
                <a:ext uri="{FF2B5EF4-FFF2-40B4-BE49-F238E27FC236}">
                  <a16:creationId xmlns:a16="http://schemas.microsoft.com/office/drawing/2014/main" id="{71A1AB89-731C-4664-882E-51C292C104C9}"/>
                </a:ext>
              </a:extLst>
            </p:cNvPr>
            <p:cNvSpPr/>
            <p:nvPr/>
          </p:nvSpPr>
          <p:spPr>
            <a:xfrm>
              <a:off x="7202059" y="2335199"/>
              <a:ext cx="750647" cy="492286"/>
            </a:xfrm>
            <a:custGeom>
              <a:avLst/>
              <a:gdLst>
                <a:gd name="connsiteX0" fmla="*/ 673443 w 750647"/>
                <a:gd name="connsiteY0" fmla="*/ 118687 h 492286"/>
                <a:gd name="connsiteX1" fmla="*/ 632591 w 750647"/>
                <a:gd name="connsiteY1" fmla="*/ 299375 h 492286"/>
                <a:gd name="connsiteX2" fmla="*/ 493238 w 750647"/>
                <a:gd name="connsiteY2" fmla="*/ 381199 h 492286"/>
                <a:gd name="connsiteX3" fmla="*/ 151319 w 750647"/>
                <a:gd name="connsiteY3" fmla="*/ 353884 h 492286"/>
                <a:gd name="connsiteX4" fmla="*/ 0 w 750647"/>
                <a:gd name="connsiteY4" fmla="*/ 443684 h 492286"/>
                <a:gd name="connsiteX5" fmla="*/ 103458 w 750647"/>
                <a:gd name="connsiteY5" fmla="*/ 445014 h 492286"/>
                <a:gd name="connsiteX6" fmla="*/ 376364 w 750647"/>
                <a:gd name="connsiteY6" fmla="*/ 487195 h 492286"/>
                <a:gd name="connsiteX7" fmla="*/ 612287 w 750647"/>
                <a:gd name="connsiteY7" fmla="*/ 484415 h 492286"/>
                <a:gd name="connsiteX8" fmla="*/ 725051 w 750647"/>
                <a:gd name="connsiteY8" fmla="*/ 382649 h 492286"/>
                <a:gd name="connsiteX9" fmla="*/ 741609 w 750647"/>
                <a:gd name="connsiteY9" fmla="*/ 277862 h 492286"/>
                <a:gd name="connsiteX10" fmla="*/ 747048 w 750647"/>
                <a:gd name="connsiteY10" fmla="*/ 0 h 492286"/>
                <a:gd name="connsiteX11" fmla="*/ 677190 w 750647"/>
                <a:gd name="connsiteY11" fmla="*/ 41456 h 492286"/>
                <a:gd name="connsiteX12" fmla="*/ 673443 w 750647"/>
                <a:gd name="connsiteY12" fmla="*/ 118566 h 49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647" h="492286">
                  <a:moveTo>
                    <a:pt x="673443" y="118687"/>
                  </a:moveTo>
                  <a:cubicBezTo>
                    <a:pt x="666916" y="180689"/>
                    <a:pt x="656522" y="241361"/>
                    <a:pt x="632591" y="299375"/>
                  </a:cubicBezTo>
                  <a:cubicBezTo>
                    <a:pt x="604914" y="366454"/>
                    <a:pt x="565755" y="388813"/>
                    <a:pt x="493238" y="381199"/>
                  </a:cubicBezTo>
                  <a:cubicBezTo>
                    <a:pt x="379507" y="369233"/>
                    <a:pt x="265655" y="358477"/>
                    <a:pt x="151319" y="353884"/>
                  </a:cubicBezTo>
                  <a:lnTo>
                    <a:pt x="0" y="443684"/>
                  </a:lnTo>
                  <a:cubicBezTo>
                    <a:pt x="33962" y="438246"/>
                    <a:pt x="68891" y="441751"/>
                    <a:pt x="103458" y="445014"/>
                  </a:cubicBezTo>
                  <a:cubicBezTo>
                    <a:pt x="195192" y="453716"/>
                    <a:pt x="284388" y="480306"/>
                    <a:pt x="376364" y="487195"/>
                  </a:cubicBezTo>
                  <a:cubicBezTo>
                    <a:pt x="454924" y="493117"/>
                    <a:pt x="533847" y="495776"/>
                    <a:pt x="612287" y="484415"/>
                  </a:cubicBezTo>
                  <a:cubicBezTo>
                    <a:pt x="671872" y="475713"/>
                    <a:pt x="709097" y="441388"/>
                    <a:pt x="725051" y="382649"/>
                  </a:cubicBezTo>
                  <a:cubicBezTo>
                    <a:pt x="734357" y="348203"/>
                    <a:pt x="739796" y="313274"/>
                    <a:pt x="741609" y="277862"/>
                  </a:cubicBezTo>
                  <a:cubicBezTo>
                    <a:pt x="746564" y="185281"/>
                    <a:pt x="755750" y="92460"/>
                    <a:pt x="747048" y="0"/>
                  </a:cubicBezTo>
                  <a:lnTo>
                    <a:pt x="677190" y="41456"/>
                  </a:lnTo>
                  <a:cubicBezTo>
                    <a:pt x="677190" y="66716"/>
                    <a:pt x="676102" y="92460"/>
                    <a:pt x="673443" y="118566"/>
                  </a:cubicBezTo>
                  <a:close/>
                </a:path>
              </a:pathLst>
            </a:custGeom>
            <a:solidFill>
              <a:srgbClr val="161E31"/>
            </a:solidFill>
            <a:ln w="12077" cap="flat">
              <a:noFill/>
              <a:prstDash val="solid"/>
              <a:miter/>
            </a:ln>
          </p:spPr>
          <p:txBody>
            <a:bodyPr rtlCol="0" anchor="ctr"/>
            <a:lstStyle/>
            <a:p>
              <a:endParaRPr lang="en-ID"/>
            </a:p>
          </p:txBody>
        </p:sp>
        <p:sp>
          <p:nvSpPr>
            <p:cNvPr id="10" name="Freeform: Shape 9">
              <a:extLst>
                <a:ext uri="{FF2B5EF4-FFF2-40B4-BE49-F238E27FC236}">
                  <a16:creationId xmlns:a16="http://schemas.microsoft.com/office/drawing/2014/main" id="{5C048007-380A-4A4B-A0BF-C7F9F31E2FF1}"/>
                </a:ext>
              </a:extLst>
            </p:cNvPr>
            <p:cNvSpPr/>
            <p:nvPr/>
          </p:nvSpPr>
          <p:spPr>
            <a:xfrm>
              <a:off x="5858195" y="3149083"/>
              <a:ext cx="720458" cy="1591510"/>
            </a:xfrm>
            <a:custGeom>
              <a:avLst/>
              <a:gdLst>
                <a:gd name="connsiteX0" fmla="*/ 242328 w 720458"/>
                <a:gd name="connsiteY0" fmla="*/ 1167527 h 1591510"/>
                <a:gd name="connsiteX1" fmla="*/ 509433 w 720458"/>
                <a:gd name="connsiteY1" fmla="*/ 548472 h 1591510"/>
                <a:gd name="connsiteX2" fmla="*/ 720458 w 720458"/>
                <a:gd name="connsiteY2" fmla="*/ 0 h 1591510"/>
                <a:gd name="connsiteX3" fmla="*/ 658698 w 720458"/>
                <a:gd name="connsiteY3" fmla="*/ 36742 h 1591510"/>
                <a:gd name="connsiteX4" fmla="*/ 554998 w 720458"/>
                <a:gd name="connsiteY4" fmla="*/ 291398 h 1591510"/>
                <a:gd name="connsiteX5" fmla="*/ 468098 w 720458"/>
                <a:gd name="connsiteY5" fmla="*/ 617242 h 1591510"/>
                <a:gd name="connsiteX6" fmla="*/ 284026 w 720458"/>
                <a:gd name="connsiteY6" fmla="*/ 1061289 h 1591510"/>
                <a:gd name="connsiteX7" fmla="*/ 62244 w 720458"/>
                <a:gd name="connsiteY7" fmla="*/ 1417590 h 1591510"/>
                <a:gd name="connsiteX8" fmla="*/ 0 w 720458"/>
                <a:gd name="connsiteY8" fmla="*/ 1572898 h 1591510"/>
                <a:gd name="connsiteX9" fmla="*/ 22359 w 720458"/>
                <a:gd name="connsiteY9" fmla="*/ 1591510 h 1591510"/>
                <a:gd name="connsiteX10" fmla="*/ 80373 w 720458"/>
                <a:gd name="connsiteY10" fmla="*/ 1438620 h 1591510"/>
                <a:gd name="connsiteX11" fmla="*/ 242449 w 720458"/>
                <a:gd name="connsiteY11" fmla="*/ 1167527 h 159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458" h="1591510">
                  <a:moveTo>
                    <a:pt x="242328" y="1167527"/>
                  </a:moveTo>
                  <a:cubicBezTo>
                    <a:pt x="381199" y="982245"/>
                    <a:pt x="464473" y="774605"/>
                    <a:pt x="509433" y="548472"/>
                  </a:cubicBezTo>
                  <a:cubicBezTo>
                    <a:pt x="548109" y="353763"/>
                    <a:pt x="620626" y="171020"/>
                    <a:pt x="720458" y="0"/>
                  </a:cubicBezTo>
                  <a:lnTo>
                    <a:pt x="658698" y="36742"/>
                  </a:lnTo>
                  <a:cubicBezTo>
                    <a:pt x="623769" y="121466"/>
                    <a:pt x="587994" y="205949"/>
                    <a:pt x="554998" y="291398"/>
                  </a:cubicBezTo>
                  <a:cubicBezTo>
                    <a:pt x="514389" y="396669"/>
                    <a:pt x="491908" y="507258"/>
                    <a:pt x="468098" y="617242"/>
                  </a:cubicBezTo>
                  <a:cubicBezTo>
                    <a:pt x="433653" y="776417"/>
                    <a:pt x="375035" y="925440"/>
                    <a:pt x="284026" y="1061289"/>
                  </a:cubicBezTo>
                  <a:cubicBezTo>
                    <a:pt x="206191" y="1177558"/>
                    <a:pt x="126422" y="1292619"/>
                    <a:pt x="62244" y="1417590"/>
                  </a:cubicBezTo>
                  <a:cubicBezTo>
                    <a:pt x="36259" y="1468231"/>
                    <a:pt x="14866" y="1519839"/>
                    <a:pt x="0" y="1572898"/>
                  </a:cubicBezTo>
                  <a:lnTo>
                    <a:pt x="22359" y="1591510"/>
                  </a:lnTo>
                  <a:cubicBezTo>
                    <a:pt x="35654" y="1538815"/>
                    <a:pt x="56805" y="1488415"/>
                    <a:pt x="80373" y="1438620"/>
                  </a:cubicBezTo>
                  <a:cubicBezTo>
                    <a:pt x="125696" y="1343139"/>
                    <a:pt x="179117" y="1252009"/>
                    <a:pt x="242449" y="1167527"/>
                  </a:cubicBezTo>
                  <a:close/>
                </a:path>
              </a:pathLst>
            </a:custGeom>
            <a:solidFill>
              <a:srgbClr val="161E31"/>
            </a:solidFill>
            <a:ln w="12077" cap="flat">
              <a:noFill/>
              <a:prstDash val="solid"/>
              <a:miter/>
            </a:ln>
          </p:spPr>
          <p:txBody>
            <a:bodyPr rtlCol="0" anchor="ctr"/>
            <a:lstStyle/>
            <a:p>
              <a:endParaRPr lang="en-ID"/>
            </a:p>
          </p:txBody>
        </p:sp>
        <p:sp>
          <p:nvSpPr>
            <p:cNvPr id="11" name="Freeform: Shape 10">
              <a:extLst>
                <a:ext uri="{FF2B5EF4-FFF2-40B4-BE49-F238E27FC236}">
                  <a16:creationId xmlns:a16="http://schemas.microsoft.com/office/drawing/2014/main" id="{864D400C-00B2-4805-8E7C-16F6C6CAB170}"/>
                </a:ext>
              </a:extLst>
            </p:cNvPr>
            <p:cNvSpPr/>
            <p:nvPr/>
          </p:nvSpPr>
          <p:spPr>
            <a:xfrm>
              <a:off x="7391450" y="2389587"/>
              <a:ext cx="466164" cy="297682"/>
            </a:xfrm>
            <a:custGeom>
              <a:avLst/>
              <a:gdLst>
                <a:gd name="connsiteX0" fmla="*/ 298892 w 466164"/>
                <a:gd name="connsiteY0" fmla="*/ 296354 h 297682"/>
                <a:gd name="connsiteX1" fmla="*/ 412985 w 466164"/>
                <a:gd name="connsiteY1" fmla="*/ 237494 h 297682"/>
                <a:gd name="connsiteX2" fmla="*/ 461813 w 466164"/>
                <a:gd name="connsiteY2" fmla="*/ 59222 h 297682"/>
                <a:gd name="connsiteX3" fmla="*/ 466165 w 466164"/>
                <a:gd name="connsiteY3" fmla="*/ 0 h 297682"/>
                <a:gd name="connsiteX4" fmla="*/ 393406 w 466164"/>
                <a:gd name="connsiteY4" fmla="*/ 43269 h 297682"/>
                <a:gd name="connsiteX5" fmla="*/ 370200 w 466164"/>
                <a:gd name="connsiteY5" fmla="*/ 117115 h 297682"/>
                <a:gd name="connsiteX6" fmla="*/ 266621 w 466164"/>
                <a:gd name="connsiteY6" fmla="*/ 186128 h 297682"/>
                <a:gd name="connsiteX7" fmla="*/ 146001 w 466164"/>
                <a:gd name="connsiteY7" fmla="*/ 190237 h 297682"/>
                <a:gd name="connsiteX8" fmla="*/ 0 w 466164"/>
                <a:gd name="connsiteY8" fmla="*/ 276895 h 297682"/>
                <a:gd name="connsiteX9" fmla="*/ 217068 w 466164"/>
                <a:gd name="connsiteY9" fmla="*/ 287652 h 297682"/>
                <a:gd name="connsiteX10" fmla="*/ 298892 w 466164"/>
                <a:gd name="connsiteY10" fmla="*/ 296474 h 29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164" h="297682">
                  <a:moveTo>
                    <a:pt x="298892" y="296354"/>
                  </a:moveTo>
                  <a:cubicBezTo>
                    <a:pt x="350500" y="303243"/>
                    <a:pt x="388209" y="283301"/>
                    <a:pt x="412985" y="237494"/>
                  </a:cubicBezTo>
                  <a:cubicBezTo>
                    <a:pt x="443201" y="181656"/>
                    <a:pt x="454562" y="120983"/>
                    <a:pt x="461813" y="59222"/>
                  </a:cubicBezTo>
                  <a:cubicBezTo>
                    <a:pt x="464110" y="39280"/>
                    <a:pt x="465560" y="19459"/>
                    <a:pt x="466165" y="0"/>
                  </a:cubicBezTo>
                  <a:lnTo>
                    <a:pt x="393406" y="43269"/>
                  </a:lnTo>
                  <a:cubicBezTo>
                    <a:pt x="388088" y="68408"/>
                    <a:pt x="380836" y="93185"/>
                    <a:pt x="370200" y="117115"/>
                  </a:cubicBezTo>
                  <a:cubicBezTo>
                    <a:pt x="349895" y="162801"/>
                    <a:pt x="315691" y="186369"/>
                    <a:pt x="266621" y="186128"/>
                  </a:cubicBezTo>
                  <a:cubicBezTo>
                    <a:pt x="226374" y="185886"/>
                    <a:pt x="186127" y="187820"/>
                    <a:pt x="146001" y="190237"/>
                  </a:cubicBezTo>
                  <a:lnTo>
                    <a:pt x="0" y="276895"/>
                  </a:lnTo>
                  <a:cubicBezTo>
                    <a:pt x="72396" y="278708"/>
                    <a:pt x="144793" y="281608"/>
                    <a:pt x="217068" y="287652"/>
                  </a:cubicBezTo>
                  <a:cubicBezTo>
                    <a:pt x="244383" y="289948"/>
                    <a:pt x="271698" y="292849"/>
                    <a:pt x="298892" y="296474"/>
                  </a:cubicBezTo>
                  <a:close/>
                </a:path>
              </a:pathLst>
            </a:custGeom>
            <a:solidFill>
              <a:srgbClr val="161E31"/>
            </a:solidFill>
            <a:ln w="12077" cap="flat">
              <a:noFill/>
              <a:prstDash val="solid"/>
              <a:miter/>
            </a:ln>
          </p:spPr>
          <p:txBody>
            <a:bodyPr rtlCol="0" anchor="ctr"/>
            <a:lstStyle/>
            <a:p>
              <a:endParaRPr lang="en-ID"/>
            </a:p>
          </p:txBody>
        </p:sp>
        <p:sp>
          <p:nvSpPr>
            <p:cNvPr id="14" name="Freeform: Shape 13">
              <a:extLst>
                <a:ext uri="{FF2B5EF4-FFF2-40B4-BE49-F238E27FC236}">
                  <a16:creationId xmlns:a16="http://schemas.microsoft.com/office/drawing/2014/main" id="{70F9F28E-7D53-46B0-92B1-4A92EBC0FBEB}"/>
                </a:ext>
              </a:extLst>
            </p:cNvPr>
            <p:cNvSpPr/>
            <p:nvPr/>
          </p:nvSpPr>
          <p:spPr>
            <a:xfrm>
              <a:off x="8473765" y="1867942"/>
              <a:ext cx="587746" cy="953189"/>
            </a:xfrm>
            <a:custGeom>
              <a:avLst/>
              <a:gdLst>
                <a:gd name="connsiteX0" fmla="*/ 574098 w 587746"/>
                <a:gd name="connsiteY0" fmla="*/ 481277 h 953189"/>
                <a:gd name="connsiteX1" fmla="*/ 560199 w 587746"/>
                <a:gd name="connsiteY1" fmla="*/ 155433 h 953189"/>
                <a:gd name="connsiteX2" fmla="*/ 582679 w 587746"/>
                <a:gd name="connsiteY2" fmla="*/ 43515 h 953189"/>
                <a:gd name="connsiteX3" fmla="*/ 536147 w 587746"/>
                <a:gd name="connsiteY3" fmla="*/ 4235 h 953189"/>
                <a:gd name="connsiteX4" fmla="*/ 523698 w 587746"/>
                <a:gd name="connsiteY4" fmla="*/ 8707 h 953189"/>
                <a:gd name="connsiteX5" fmla="*/ 297686 w 587746"/>
                <a:gd name="connsiteY5" fmla="*/ 177068 h 953189"/>
                <a:gd name="connsiteX6" fmla="*/ 100198 w 587746"/>
                <a:gd name="connsiteY6" fmla="*/ 453600 h 953189"/>
                <a:gd name="connsiteX7" fmla="*/ 8101 w 587746"/>
                <a:gd name="connsiteY7" fmla="*/ 669338 h 953189"/>
                <a:gd name="connsiteX8" fmla="*/ 115306 w 587746"/>
                <a:gd name="connsiteY8" fmla="*/ 908162 h 953189"/>
                <a:gd name="connsiteX9" fmla="*/ 313761 w 587746"/>
                <a:gd name="connsiteY9" fmla="*/ 953001 h 953189"/>
                <a:gd name="connsiteX10" fmla="*/ 416856 w 587746"/>
                <a:gd name="connsiteY10" fmla="*/ 934510 h 953189"/>
                <a:gd name="connsiteX11" fmla="*/ 455895 w 587746"/>
                <a:gd name="connsiteY11" fmla="*/ 898251 h 953189"/>
                <a:gd name="connsiteX12" fmla="*/ 541102 w 587746"/>
                <a:gd name="connsiteY12" fmla="*/ 719496 h 953189"/>
                <a:gd name="connsiteX13" fmla="*/ 574339 w 587746"/>
                <a:gd name="connsiteY13" fmla="*/ 481277 h 953189"/>
                <a:gd name="connsiteX14" fmla="*/ 488044 w 587746"/>
                <a:gd name="connsiteY14" fmla="*/ 747536 h 953189"/>
                <a:gd name="connsiteX15" fmla="*/ 416131 w 587746"/>
                <a:gd name="connsiteY15" fmla="*/ 852686 h 953189"/>
                <a:gd name="connsiteX16" fmla="*/ 272426 w 587746"/>
                <a:gd name="connsiteY16" fmla="*/ 916622 h 953189"/>
                <a:gd name="connsiteX17" fmla="*/ 116756 w 587746"/>
                <a:gd name="connsiteY17" fmla="*/ 856916 h 953189"/>
                <a:gd name="connsiteX18" fmla="*/ 77597 w 587746"/>
                <a:gd name="connsiteY18" fmla="*/ 683479 h 953189"/>
                <a:gd name="connsiteX19" fmla="*/ 181175 w 587746"/>
                <a:gd name="connsiteY19" fmla="*/ 457346 h 953189"/>
                <a:gd name="connsiteX20" fmla="*/ 338900 w 587746"/>
                <a:gd name="connsiteY20" fmla="*/ 199306 h 953189"/>
                <a:gd name="connsiteX21" fmla="*/ 440424 w 587746"/>
                <a:gd name="connsiteY21" fmla="*/ 107330 h 953189"/>
                <a:gd name="connsiteX22" fmla="*/ 499888 w 587746"/>
                <a:gd name="connsiteY22" fmla="*/ 141776 h 953189"/>
                <a:gd name="connsiteX23" fmla="*/ 499888 w 587746"/>
                <a:gd name="connsiteY23" fmla="*/ 171024 h 953189"/>
                <a:gd name="connsiteX24" fmla="*/ 494450 w 587746"/>
                <a:gd name="connsiteY24" fmla="*/ 364645 h 953189"/>
                <a:gd name="connsiteX25" fmla="*/ 515600 w 587746"/>
                <a:gd name="connsiteY25" fmla="*/ 564672 h 953189"/>
                <a:gd name="connsiteX26" fmla="*/ 488044 w 587746"/>
                <a:gd name="connsiteY26" fmla="*/ 747657 h 95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7746" h="953189">
                  <a:moveTo>
                    <a:pt x="574098" y="481277"/>
                  </a:moveTo>
                  <a:cubicBezTo>
                    <a:pt x="541223" y="375281"/>
                    <a:pt x="542311" y="264934"/>
                    <a:pt x="560199" y="155433"/>
                  </a:cubicBezTo>
                  <a:cubicBezTo>
                    <a:pt x="566362" y="117966"/>
                    <a:pt x="576757" y="81103"/>
                    <a:pt x="582679" y="43515"/>
                  </a:cubicBezTo>
                  <a:cubicBezTo>
                    <a:pt x="588843" y="4597"/>
                    <a:pt x="573493" y="-7368"/>
                    <a:pt x="536147" y="4235"/>
                  </a:cubicBezTo>
                  <a:cubicBezTo>
                    <a:pt x="531917" y="5564"/>
                    <a:pt x="527566" y="6773"/>
                    <a:pt x="523698" y="8707"/>
                  </a:cubicBezTo>
                  <a:cubicBezTo>
                    <a:pt x="437644" y="50404"/>
                    <a:pt x="358480" y="102012"/>
                    <a:pt x="297686" y="177068"/>
                  </a:cubicBezTo>
                  <a:cubicBezTo>
                    <a:pt x="226257" y="265176"/>
                    <a:pt x="167276" y="362349"/>
                    <a:pt x="100198" y="453600"/>
                  </a:cubicBezTo>
                  <a:cubicBezTo>
                    <a:pt x="52578" y="518382"/>
                    <a:pt x="24780" y="591382"/>
                    <a:pt x="8101" y="669338"/>
                  </a:cubicBezTo>
                  <a:cubicBezTo>
                    <a:pt x="-16313" y="783432"/>
                    <a:pt x="13056" y="851840"/>
                    <a:pt x="115306" y="908162"/>
                  </a:cubicBezTo>
                  <a:cubicBezTo>
                    <a:pt x="172957" y="939948"/>
                    <a:pt x="236168" y="952639"/>
                    <a:pt x="313761" y="953001"/>
                  </a:cubicBezTo>
                  <a:cubicBezTo>
                    <a:pt x="341559" y="954452"/>
                    <a:pt x="379631" y="947442"/>
                    <a:pt x="416856" y="934510"/>
                  </a:cubicBezTo>
                  <a:cubicBezTo>
                    <a:pt x="434985" y="928225"/>
                    <a:pt x="452027" y="918677"/>
                    <a:pt x="455895" y="898251"/>
                  </a:cubicBezTo>
                  <a:cubicBezTo>
                    <a:pt x="468585" y="831052"/>
                    <a:pt x="507261" y="776301"/>
                    <a:pt x="541102" y="719496"/>
                  </a:cubicBezTo>
                  <a:cubicBezTo>
                    <a:pt x="585821" y="644441"/>
                    <a:pt x="601533" y="568781"/>
                    <a:pt x="574339" y="481277"/>
                  </a:cubicBezTo>
                  <a:close/>
                  <a:moveTo>
                    <a:pt x="488044" y="747536"/>
                  </a:moveTo>
                  <a:cubicBezTo>
                    <a:pt x="465926" y="783915"/>
                    <a:pt x="442600" y="819328"/>
                    <a:pt x="416131" y="852686"/>
                  </a:cubicBezTo>
                  <a:cubicBezTo>
                    <a:pt x="379389" y="898976"/>
                    <a:pt x="332374" y="921215"/>
                    <a:pt x="272426" y="916622"/>
                  </a:cubicBezTo>
                  <a:cubicBezTo>
                    <a:pt x="214171" y="912150"/>
                    <a:pt x="160508" y="896196"/>
                    <a:pt x="116756" y="856916"/>
                  </a:cubicBezTo>
                  <a:cubicBezTo>
                    <a:pt x="63577" y="809055"/>
                    <a:pt x="59709" y="748382"/>
                    <a:pt x="77597" y="683479"/>
                  </a:cubicBezTo>
                  <a:cubicBezTo>
                    <a:pt x="99956" y="602502"/>
                    <a:pt x="137665" y="528534"/>
                    <a:pt x="181175" y="457346"/>
                  </a:cubicBezTo>
                  <a:cubicBezTo>
                    <a:pt x="233750" y="371293"/>
                    <a:pt x="276656" y="279317"/>
                    <a:pt x="338900" y="199306"/>
                  </a:cubicBezTo>
                  <a:cubicBezTo>
                    <a:pt x="367182" y="163048"/>
                    <a:pt x="398364" y="128844"/>
                    <a:pt x="440424" y="107330"/>
                  </a:cubicBezTo>
                  <a:cubicBezTo>
                    <a:pt x="482968" y="85575"/>
                    <a:pt x="499647" y="95365"/>
                    <a:pt x="499888" y="141776"/>
                  </a:cubicBezTo>
                  <a:cubicBezTo>
                    <a:pt x="499888" y="151566"/>
                    <a:pt x="499888" y="161235"/>
                    <a:pt x="499888" y="171024"/>
                  </a:cubicBezTo>
                  <a:cubicBezTo>
                    <a:pt x="495175" y="235444"/>
                    <a:pt x="493120" y="299984"/>
                    <a:pt x="494450" y="364645"/>
                  </a:cubicBezTo>
                  <a:cubicBezTo>
                    <a:pt x="495779" y="431965"/>
                    <a:pt x="497229" y="499648"/>
                    <a:pt x="515600" y="564672"/>
                  </a:cubicBezTo>
                  <a:cubicBezTo>
                    <a:pt x="534455" y="631025"/>
                    <a:pt x="522731" y="690368"/>
                    <a:pt x="488044" y="747657"/>
                  </a:cubicBezTo>
                  <a:close/>
                </a:path>
              </a:pathLst>
            </a:custGeom>
            <a:solidFill>
              <a:srgbClr val="161E31"/>
            </a:solidFill>
            <a:ln w="12077" cap="flat">
              <a:noFill/>
              <a:prstDash val="solid"/>
              <a:miter/>
            </a:ln>
          </p:spPr>
          <p:txBody>
            <a:bodyPr rtlCol="0" anchor="ctr"/>
            <a:lstStyle/>
            <a:p>
              <a:endParaRPr lang="en-ID"/>
            </a:p>
          </p:txBody>
        </p:sp>
        <p:sp>
          <p:nvSpPr>
            <p:cNvPr id="15" name="Freeform: Shape 14">
              <a:extLst>
                <a:ext uri="{FF2B5EF4-FFF2-40B4-BE49-F238E27FC236}">
                  <a16:creationId xmlns:a16="http://schemas.microsoft.com/office/drawing/2014/main" id="{7661D3CD-7C08-4071-8CC5-6C976EAA6234}"/>
                </a:ext>
              </a:extLst>
            </p:cNvPr>
            <p:cNvSpPr/>
            <p:nvPr/>
          </p:nvSpPr>
          <p:spPr>
            <a:xfrm>
              <a:off x="8674069" y="2427665"/>
              <a:ext cx="196503" cy="265529"/>
            </a:xfrm>
            <a:custGeom>
              <a:avLst/>
              <a:gdLst>
                <a:gd name="connsiteX0" fmla="*/ 160956 w 196503"/>
                <a:gd name="connsiteY0" fmla="*/ 27308 h 265529"/>
                <a:gd name="connsiteX1" fmla="*/ 97021 w 196503"/>
                <a:gd name="connsiteY1" fmla="*/ 14134 h 265529"/>
                <a:gd name="connsiteX2" fmla="*/ 3836 w 196503"/>
                <a:gd name="connsiteY2" fmla="*/ 162553 h 265529"/>
                <a:gd name="connsiteX3" fmla="*/ 81792 w 196503"/>
                <a:gd name="connsiteY3" fmla="*/ 265527 h 265529"/>
                <a:gd name="connsiteX4" fmla="*/ 196007 w 196503"/>
                <a:gd name="connsiteY4" fmla="*/ 143457 h 265529"/>
                <a:gd name="connsiteX5" fmla="*/ 160956 w 196503"/>
                <a:gd name="connsiteY5" fmla="*/ 27308 h 265529"/>
                <a:gd name="connsiteX6" fmla="*/ 94966 w 196503"/>
                <a:gd name="connsiteY6" fmla="*/ 214765 h 265529"/>
                <a:gd name="connsiteX7" fmla="*/ 65354 w 196503"/>
                <a:gd name="connsiteY7" fmla="*/ 174639 h 265529"/>
                <a:gd name="connsiteX8" fmla="*/ 94966 w 196503"/>
                <a:gd name="connsiteY8" fmla="*/ 134513 h 265529"/>
                <a:gd name="connsiteX9" fmla="*/ 124577 w 196503"/>
                <a:gd name="connsiteY9" fmla="*/ 174639 h 265529"/>
                <a:gd name="connsiteX10" fmla="*/ 94966 w 196503"/>
                <a:gd name="connsiteY10" fmla="*/ 214765 h 26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503" h="265529">
                  <a:moveTo>
                    <a:pt x="160956" y="27308"/>
                  </a:moveTo>
                  <a:cubicBezTo>
                    <a:pt x="146453" y="-3028"/>
                    <a:pt x="121193" y="-9071"/>
                    <a:pt x="97021" y="14134"/>
                  </a:cubicBezTo>
                  <a:cubicBezTo>
                    <a:pt x="53873" y="55590"/>
                    <a:pt x="18823" y="103572"/>
                    <a:pt x="3836" y="162553"/>
                  </a:cubicBezTo>
                  <a:cubicBezTo>
                    <a:pt x="-11755" y="223951"/>
                    <a:pt x="21361" y="265890"/>
                    <a:pt x="81792" y="265527"/>
                  </a:cubicBezTo>
                  <a:cubicBezTo>
                    <a:pt x="143673" y="265164"/>
                    <a:pt x="202533" y="202679"/>
                    <a:pt x="196007" y="143457"/>
                  </a:cubicBezTo>
                  <a:cubicBezTo>
                    <a:pt x="191534" y="102726"/>
                    <a:pt x="178602" y="64171"/>
                    <a:pt x="160956" y="27308"/>
                  </a:cubicBezTo>
                  <a:close/>
                  <a:moveTo>
                    <a:pt x="94966" y="214765"/>
                  </a:moveTo>
                  <a:cubicBezTo>
                    <a:pt x="78649" y="214765"/>
                    <a:pt x="65354" y="196757"/>
                    <a:pt x="65354" y="174639"/>
                  </a:cubicBezTo>
                  <a:cubicBezTo>
                    <a:pt x="65354" y="152521"/>
                    <a:pt x="78649" y="134513"/>
                    <a:pt x="94966" y="134513"/>
                  </a:cubicBezTo>
                  <a:cubicBezTo>
                    <a:pt x="111282" y="134513"/>
                    <a:pt x="124577" y="152521"/>
                    <a:pt x="124577" y="174639"/>
                  </a:cubicBezTo>
                  <a:cubicBezTo>
                    <a:pt x="124577" y="196757"/>
                    <a:pt x="111403" y="214765"/>
                    <a:pt x="94966" y="214765"/>
                  </a:cubicBezTo>
                  <a:close/>
                </a:path>
              </a:pathLst>
            </a:custGeom>
            <a:solidFill>
              <a:srgbClr val="161E31"/>
            </a:solidFill>
            <a:ln w="12077" cap="flat">
              <a:noFill/>
              <a:prstDash val="solid"/>
              <a:miter/>
            </a:ln>
          </p:spPr>
          <p:txBody>
            <a:bodyPr rtlCol="0" anchor="ctr"/>
            <a:lstStyle/>
            <a:p>
              <a:endParaRPr lang="en-ID"/>
            </a:p>
          </p:txBody>
        </p:sp>
        <p:sp>
          <p:nvSpPr>
            <p:cNvPr id="16" name="Freeform: Shape 15">
              <a:extLst>
                <a:ext uri="{FF2B5EF4-FFF2-40B4-BE49-F238E27FC236}">
                  <a16:creationId xmlns:a16="http://schemas.microsoft.com/office/drawing/2014/main" id="{F93043F8-4435-4B08-BE78-BBA91388358A}"/>
                </a:ext>
              </a:extLst>
            </p:cNvPr>
            <p:cNvSpPr/>
            <p:nvPr/>
          </p:nvSpPr>
          <p:spPr>
            <a:xfrm>
              <a:off x="8563579" y="2005756"/>
              <a:ext cx="414922" cy="764064"/>
            </a:xfrm>
            <a:custGeom>
              <a:avLst/>
              <a:gdLst>
                <a:gd name="connsiteX0" fmla="*/ 387836 w 414922"/>
                <a:gd name="connsiteY0" fmla="*/ 196616 h 764064"/>
                <a:gd name="connsiteX1" fmla="*/ 384210 w 414922"/>
                <a:gd name="connsiteY1" fmla="*/ 35749 h 764064"/>
                <a:gd name="connsiteX2" fmla="*/ 327285 w 414922"/>
                <a:gd name="connsiteY2" fmla="*/ 12543 h 764064"/>
                <a:gd name="connsiteX3" fmla="*/ 244252 w 414922"/>
                <a:gd name="connsiteY3" fmla="*/ 101256 h 764064"/>
                <a:gd name="connsiteX4" fmla="*/ 43863 w 414922"/>
                <a:gd name="connsiteY4" fmla="*/ 457799 h 764064"/>
                <a:gd name="connsiteX5" fmla="*/ 4220 w 414922"/>
                <a:gd name="connsiteY5" fmla="*/ 570321 h 764064"/>
                <a:gd name="connsiteX6" fmla="*/ 62597 w 414922"/>
                <a:gd name="connsiteY6" fmla="*/ 726112 h 764064"/>
                <a:gd name="connsiteX7" fmla="*/ 196028 w 414922"/>
                <a:gd name="connsiteY7" fmla="*/ 764063 h 764064"/>
                <a:gd name="connsiteX8" fmla="*/ 284862 w 414922"/>
                <a:gd name="connsiteY8" fmla="*/ 734331 h 764064"/>
                <a:gd name="connsiteX9" fmla="*/ 392792 w 414922"/>
                <a:gd name="connsiteY9" fmla="*/ 590626 h 764064"/>
                <a:gd name="connsiteX10" fmla="*/ 411525 w 414922"/>
                <a:gd name="connsiteY10" fmla="*/ 480158 h 764064"/>
                <a:gd name="connsiteX11" fmla="*/ 387836 w 414922"/>
                <a:gd name="connsiteY11" fmla="*/ 196616 h 764064"/>
                <a:gd name="connsiteX12" fmla="*/ 186964 w 414922"/>
                <a:gd name="connsiteY12" fmla="*/ 709554 h 764064"/>
                <a:gd name="connsiteX13" fmla="*/ 84835 w 414922"/>
                <a:gd name="connsiteY13" fmla="*/ 583737 h 764064"/>
                <a:gd name="connsiteX14" fmla="*/ 105986 w 414922"/>
                <a:gd name="connsiteY14" fmla="*/ 523910 h 764064"/>
                <a:gd name="connsiteX15" fmla="*/ 223464 w 414922"/>
                <a:gd name="connsiteY15" fmla="*/ 344551 h 764064"/>
                <a:gd name="connsiteX16" fmla="*/ 291630 w 414922"/>
                <a:gd name="connsiteY16" fmla="*/ 358209 h 764064"/>
                <a:gd name="connsiteX17" fmla="*/ 333811 w 414922"/>
                <a:gd name="connsiteY17" fmla="*/ 544336 h 764064"/>
                <a:gd name="connsiteX18" fmla="*/ 186964 w 414922"/>
                <a:gd name="connsiteY18" fmla="*/ 709554 h 76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22" h="764064">
                  <a:moveTo>
                    <a:pt x="387836" y="196616"/>
                  </a:moveTo>
                  <a:cubicBezTo>
                    <a:pt x="384936" y="140174"/>
                    <a:pt x="391704" y="87719"/>
                    <a:pt x="384210" y="35749"/>
                  </a:cubicBezTo>
                  <a:cubicBezTo>
                    <a:pt x="378651" y="-2806"/>
                    <a:pt x="359917" y="-9574"/>
                    <a:pt x="327285" y="12543"/>
                  </a:cubicBezTo>
                  <a:cubicBezTo>
                    <a:pt x="292959" y="35870"/>
                    <a:pt x="266007" y="66689"/>
                    <a:pt x="244252" y="101256"/>
                  </a:cubicBezTo>
                  <a:cubicBezTo>
                    <a:pt x="171735" y="216800"/>
                    <a:pt x="104415" y="335486"/>
                    <a:pt x="43863" y="457799"/>
                  </a:cubicBezTo>
                  <a:cubicBezTo>
                    <a:pt x="26217" y="493453"/>
                    <a:pt x="12076" y="530920"/>
                    <a:pt x="4220" y="570321"/>
                  </a:cubicBezTo>
                  <a:cubicBezTo>
                    <a:pt x="-8349" y="634257"/>
                    <a:pt x="6033" y="687678"/>
                    <a:pt x="62597" y="726112"/>
                  </a:cubicBezTo>
                  <a:cubicBezTo>
                    <a:pt x="103085" y="753548"/>
                    <a:pt x="148650" y="763821"/>
                    <a:pt x="196028" y="764063"/>
                  </a:cubicBezTo>
                  <a:cubicBezTo>
                    <a:pt x="227815" y="764184"/>
                    <a:pt x="259360" y="757416"/>
                    <a:pt x="284862" y="734331"/>
                  </a:cubicBezTo>
                  <a:cubicBezTo>
                    <a:pt x="330306" y="693359"/>
                    <a:pt x="364993" y="644531"/>
                    <a:pt x="392792" y="590626"/>
                  </a:cubicBezTo>
                  <a:cubicBezTo>
                    <a:pt x="410558" y="556060"/>
                    <a:pt x="420590" y="519076"/>
                    <a:pt x="411525" y="480158"/>
                  </a:cubicBezTo>
                  <a:cubicBezTo>
                    <a:pt x="389528" y="385281"/>
                    <a:pt x="383848" y="289317"/>
                    <a:pt x="387836" y="196616"/>
                  </a:cubicBezTo>
                  <a:close/>
                  <a:moveTo>
                    <a:pt x="186964" y="709554"/>
                  </a:moveTo>
                  <a:cubicBezTo>
                    <a:pt x="111304" y="709192"/>
                    <a:pt x="68761" y="657584"/>
                    <a:pt x="84835" y="583737"/>
                  </a:cubicBezTo>
                  <a:cubicBezTo>
                    <a:pt x="89307" y="563190"/>
                    <a:pt x="96438" y="542644"/>
                    <a:pt x="105986" y="523910"/>
                  </a:cubicBezTo>
                  <a:cubicBezTo>
                    <a:pt x="138619" y="459974"/>
                    <a:pt x="176086" y="398818"/>
                    <a:pt x="223464" y="344551"/>
                  </a:cubicBezTo>
                  <a:cubicBezTo>
                    <a:pt x="253921" y="309622"/>
                    <a:pt x="278335" y="314698"/>
                    <a:pt x="291630" y="358209"/>
                  </a:cubicBezTo>
                  <a:cubicBezTo>
                    <a:pt x="310243" y="419123"/>
                    <a:pt x="324626" y="481367"/>
                    <a:pt x="333811" y="544336"/>
                  </a:cubicBezTo>
                  <a:cubicBezTo>
                    <a:pt x="345293" y="623863"/>
                    <a:pt x="266974" y="709917"/>
                    <a:pt x="186964" y="709554"/>
                  </a:cubicBezTo>
                  <a:close/>
                </a:path>
              </a:pathLst>
            </a:custGeom>
            <a:solidFill>
              <a:srgbClr val="161E31"/>
            </a:solidFill>
            <a:ln w="12077" cap="flat">
              <a:noFill/>
              <a:prstDash val="solid"/>
              <a:miter/>
            </a:ln>
          </p:spPr>
          <p:txBody>
            <a:bodyPr rtlCol="0" anchor="ctr"/>
            <a:lstStyle/>
            <a:p>
              <a:endParaRPr lang="en-ID"/>
            </a:p>
          </p:txBody>
        </p:sp>
        <p:sp>
          <p:nvSpPr>
            <p:cNvPr id="17" name="Freeform: Shape 16">
              <a:extLst>
                <a:ext uri="{FF2B5EF4-FFF2-40B4-BE49-F238E27FC236}">
                  <a16:creationId xmlns:a16="http://schemas.microsoft.com/office/drawing/2014/main" id="{50AA9BEB-2FA2-4397-B887-740DF07F458A}"/>
                </a:ext>
              </a:extLst>
            </p:cNvPr>
            <p:cNvSpPr/>
            <p:nvPr/>
          </p:nvSpPr>
          <p:spPr>
            <a:xfrm>
              <a:off x="5628074" y="3637366"/>
              <a:ext cx="497830" cy="793101"/>
            </a:xfrm>
            <a:custGeom>
              <a:avLst/>
              <a:gdLst>
                <a:gd name="connsiteX0" fmla="*/ 103700 w 497830"/>
                <a:gd name="connsiteY0" fmla="*/ 759617 h 793101"/>
                <a:gd name="connsiteX1" fmla="*/ 213201 w 497830"/>
                <a:gd name="connsiteY1" fmla="*/ 647699 h 793101"/>
                <a:gd name="connsiteX2" fmla="*/ 397273 w 497830"/>
                <a:gd name="connsiteY2" fmla="*/ 427852 h 793101"/>
                <a:gd name="connsiteX3" fmla="*/ 494809 w 497830"/>
                <a:gd name="connsiteY3" fmla="*/ 130773 h 793101"/>
                <a:gd name="connsiteX4" fmla="*/ 497830 w 497830"/>
                <a:gd name="connsiteY4" fmla="*/ 0 h 793101"/>
                <a:gd name="connsiteX5" fmla="*/ 431356 w 497830"/>
                <a:gd name="connsiteY5" fmla="*/ 104908 h 793101"/>
                <a:gd name="connsiteX6" fmla="*/ 431961 w 497830"/>
                <a:gd name="connsiteY6" fmla="*/ 146605 h 793101"/>
                <a:gd name="connsiteX7" fmla="*/ 307352 w 497830"/>
                <a:gd name="connsiteY7" fmla="*/ 448640 h 793101"/>
                <a:gd name="connsiteX8" fmla="*/ 95844 w 497830"/>
                <a:gd name="connsiteY8" fmla="*/ 634767 h 793101"/>
                <a:gd name="connsiteX9" fmla="*/ 0 w 497830"/>
                <a:gd name="connsiteY9" fmla="*/ 786207 h 793101"/>
                <a:gd name="connsiteX10" fmla="*/ 103700 w 497830"/>
                <a:gd name="connsiteY10" fmla="*/ 759497 h 7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30" h="793101">
                  <a:moveTo>
                    <a:pt x="103700" y="759617"/>
                  </a:moveTo>
                  <a:cubicBezTo>
                    <a:pt x="143705" y="725534"/>
                    <a:pt x="178997" y="687221"/>
                    <a:pt x="213201" y="647699"/>
                  </a:cubicBezTo>
                  <a:cubicBezTo>
                    <a:pt x="275807" y="575424"/>
                    <a:pt x="341798" y="506170"/>
                    <a:pt x="397273" y="427852"/>
                  </a:cubicBezTo>
                  <a:cubicBezTo>
                    <a:pt x="460363" y="338776"/>
                    <a:pt x="500731" y="242087"/>
                    <a:pt x="494809" y="130773"/>
                  </a:cubicBezTo>
                  <a:cubicBezTo>
                    <a:pt x="492513" y="86779"/>
                    <a:pt x="493842" y="43148"/>
                    <a:pt x="497830" y="0"/>
                  </a:cubicBezTo>
                  <a:lnTo>
                    <a:pt x="431356" y="104908"/>
                  </a:lnTo>
                  <a:cubicBezTo>
                    <a:pt x="431236" y="118807"/>
                    <a:pt x="431356" y="132706"/>
                    <a:pt x="431961" y="146605"/>
                  </a:cubicBezTo>
                  <a:cubicBezTo>
                    <a:pt x="438125" y="267226"/>
                    <a:pt x="391109" y="364762"/>
                    <a:pt x="307352" y="448640"/>
                  </a:cubicBezTo>
                  <a:cubicBezTo>
                    <a:pt x="240757" y="515355"/>
                    <a:pt x="168482" y="575303"/>
                    <a:pt x="95844" y="634767"/>
                  </a:cubicBezTo>
                  <a:lnTo>
                    <a:pt x="0" y="786207"/>
                  </a:lnTo>
                  <a:cubicBezTo>
                    <a:pt x="31424" y="800469"/>
                    <a:pt x="64178" y="793096"/>
                    <a:pt x="103700" y="759497"/>
                  </a:cubicBezTo>
                  <a:close/>
                </a:path>
              </a:pathLst>
            </a:custGeom>
            <a:solidFill>
              <a:srgbClr val="161E31"/>
            </a:solidFill>
            <a:ln w="12077" cap="flat">
              <a:noFill/>
              <a:prstDash val="solid"/>
              <a:miter/>
            </a:ln>
          </p:spPr>
          <p:txBody>
            <a:bodyPr rtlCol="0" anchor="ctr"/>
            <a:lstStyle/>
            <a:p>
              <a:endParaRPr lang="en-ID"/>
            </a:p>
          </p:txBody>
        </p:sp>
        <p:sp>
          <p:nvSpPr>
            <p:cNvPr id="18" name="Freeform: Shape 17">
              <a:extLst>
                <a:ext uri="{FF2B5EF4-FFF2-40B4-BE49-F238E27FC236}">
                  <a16:creationId xmlns:a16="http://schemas.microsoft.com/office/drawing/2014/main" id="{F659D3A3-2790-43B3-B458-61EB0C702B6E}"/>
                </a:ext>
              </a:extLst>
            </p:cNvPr>
            <p:cNvSpPr/>
            <p:nvPr/>
          </p:nvSpPr>
          <p:spPr>
            <a:xfrm>
              <a:off x="5820365" y="3196341"/>
              <a:ext cx="678760" cy="1517059"/>
            </a:xfrm>
            <a:custGeom>
              <a:avLst/>
              <a:gdLst>
                <a:gd name="connsiteX0" fmla="*/ 69012 w 678760"/>
                <a:gd name="connsiteY0" fmla="*/ 1409492 h 1517059"/>
                <a:gd name="connsiteX1" fmla="*/ 297441 w 678760"/>
                <a:gd name="connsiteY1" fmla="*/ 1032645 h 1517059"/>
                <a:gd name="connsiteX2" fmla="*/ 465560 w 678760"/>
                <a:gd name="connsiteY2" fmla="*/ 684562 h 1517059"/>
                <a:gd name="connsiteX3" fmla="*/ 516927 w 678760"/>
                <a:gd name="connsiteY3" fmla="*/ 467373 h 1517059"/>
                <a:gd name="connsiteX4" fmla="*/ 649754 w 678760"/>
                <a:gd name="connsiteY4" fmla="*/ 72638 h 1517059"/>
                <a:gd name="connsiteX5" fmla="*/ 678761 w 678760"/>
                <a:gd name="connsiteY5" fmla="*/ 0 h 1517059"/>
                <a:gd name="connsiteX6" fmla="*/ 629328 w 678760"/>
                <a:gd name="connsiteY6" fmla="*/ 29370 h 1517059"/>
                <a:gd name="connsiteX7" fmla="*/ 584488 w 678760"/>
                <a:gd name="connsiteY7" fmla="*/ 145518 h 1517059"/>
                <a:gd name="connsiteX8" fmla="*/ 476075 w 678760"/>
                <a:gd name="connsiteY8" fmla="*/ 533847 h 1517059"/>
                <a:gd name="connsiteX9" fmla="*/ 274236 w 678760"/>
                <a:gd name="connsiteY9" fmla="*/ 1021163 h 1517059"/>
                <a:gd name="connsiteX10" fmla="*/ 40005 w 678760"/>
                <a:gd name="connsiteY10" fmla="*/ 1400911 h 1517059"/>
                <a:gd name="connsiteX11" fmla="*/ 0 w 678760"/>
                <a:gd name="connsiteY11" fmla="*/ 1494458 h 1517059"/>
                <a:gd name="connsiteX12" fmla="*/ 27194 w 678760"/>
                <a:gd name="connsiteY12" fmla="*/ 1517059 h 1517059"/>
                <a:gd name="connsiteX13" fmla="*/ 69012 w 678760"/>
                <a:gd name="connsiteY13" fmla="*/ 1409734 h 151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8760" h="1517059">
                  <a:moveTo>
                    <a:pt x="69012" y="1409492"/>
                  </a:moveTo>
                  <a:cubicBezTo>
                    <a:pt x="131740" y="1275698"/>
                    <a:pt x="215134" y="1154473"/>
                    <a:pt x="297441" y="1032645"/>
                  </a:cubicBezTo>
                  <a:cubicBezTo>
                    <a:pt x="370442" y="924715"/>
                    <a:pt x="427126" y="809171"/>
                    <a:pt x="465560" y="684562"/>
                  </a:cubicBezTo>
                  <a:cubicBezTo>
                    <a:pt x="487557" y="613254"/>
                    <a:pt x="501094" y="540132"/>
                    <a:pt x="516927" y="467373"/>
                  </a:cubicBezTo>
                  <a:cubicBezTo>
                    <a:pt x="546659" y="330799"/>
                    <a:pt x="593070" y="200027"/>
                    <a:pt x="649754" y="72638"/>
                  </a:cubicBezTo>
                  <a:cubicBezTo>
                    <a:pt x="660390" y="48828"/>
                    <a:pt x="669696" y="24414"/>
                    <a:pt x="678761" y="0"/>
                  </a:cubicBezTo>
                  <a:lnTo>
                    <a:pt x="629328" y="29370"/>
                  </a:lnTo>
                  <a:cubicBezTo>
                    <a:pt x="616033" y="68650"/>
                    <a:pt x="600563" y="107205"/>
                    <a:pt x="584488" y="145518"/>
                  </a:cubicBezTo>
                  <a:cubicBezTo>
                    <a:pt x="532397" y="270368"/>
                    <a:pt x="498676" y="400658"/>
                    <a:pt x="476075" y="533847"/>
                  </a:cubicBezTo>
                  <a:cubicBezTo>
                    <a:pt x="445739" y="711756"/>
                    <a:pt x="374793" y="872503"/>
                    <a:pt x="274236" y="1021163"/>
                  </a:cubicBezTo>
                  <a:cubicBezTo>
                    <a:pt x="190841" y="1144442"/>
                    <a:pt x="106117" y="1266875"/>
                    <a:pt x="40005" y="1400911"/>
                  </a:cubicBezTo>
                  <a:cubicBezTo>
                    <a:pt x="24898" y="1431610"/>
                    <a:pt x="11240" y="1462671"/>
                    <a:pt x="0" y="1494458"/>
                  </a:cubicBezTo>
                  <a:lnTo>
                    <a:pt x="27194" y="1517059"/>
                  </a:lnTo>
                  <a:cubicBezTo>
                    <a:pt x="38313" y="1480680"/>
                    <a:pt x="52575" y="1444905"/>
                    <a:pt x="69012" y="1409734"/>
                  </a:cubicBezTo>
                  <a:close/>
                </a:path>
              </a:pathLst>
            </a:custGeom>
            <a:solidFill>
              <a:srgbClr val="161E31"/>
            </a:solidFill>
            <a:ln w="12077" cap="flat">
              <a:noFill/>
              <a:prstDash val="solid"/>
              <a:miter/>
            </a:ln>
          </p:spPr>
          <p:txBody>
            <a:bodyPr rtlCol="0" anchor="ctr"/>
            <a:lstStyle/>
            <a:p>
              <a:endParaRPr lang="en-ID"/>
            </a:p>
          </p:txBody>
        </p:sp>
        <p:sp>
          <p:nvSpPr>
            <p:cNvPr id="19" name="Freeform: Shape 18">
              <a:extLst>
                <a:ext uri="{FF2B5EF4-FFF2-40B4-BE49-F238E27FC236}">
                  <a16:creationId xmlns:a16="http://schemas.microsoft.com/office/drawing/2014/main" id="{EA06A6EB-109A-4747-92EA-2BE49030341A}"/>
                </a:ext>
              </a:extLst>
            </p:cNvPr>
            <p:cNvSpPr/>
            <p:nvPr/>
          </p:nvSpPr>
          <p:spPr>
            <a:xfrm>
              <a:off x="5583597" y="3497770"/>
              <a:ext cx="630657" cy="1088966"/>
            </a:xfrm>
            <a:custGeom>
              <a:avLst/>
              <a:gdLst>
                <a:gd name="connsiteX0" fmla="*/ 243537 w 630657"/>
                <a:gd name="connsiteY0" fmla="*/ 926407 h 1088966"/>
                <a:gd name="connsiteX1" fmla="*/ 451903 w 630657"/>
                <a:gd name="connsiteY1" fmla="*/ 640810 h 1088966"/>
                <a:gd name="connsiteX2" fmla="*/ 605518 w 630657"/>
                <a:gd name="connsiteY2" fmla="*/ 270006 h 1088966"/>
                <a:gd name="connsiteX3" fmla="*/ 622923 w 630657"/>
                <a:gd name="connsiteY3" fmla="*/ 45081 h 1088966"/>
                <a:gd name="connsiteX4" fmla="*/ 630658 w 630657"/>
                <a:gd name="connsiteY4" fmla="*/ 0 h 1088966"/>
                <a:gd name="connsiteX5" fmla="*/ 562129 w 630657"/>
                <a:gd name="connsiteY5" fmla="*/ 108413 h 1088966"/>
                <a:gd name="connsiteX6" fmla="*/ 560437 w 630657"/>
                <a:gd name="connsiteY6" fmla="*/ 212838 h 1088966"/>
                <a:gd name="connsiteX7" fmla="*/ 445860 w 630657"/>
                <a:gd name="connsiteY7" fmla="*/ 585939 h 1088966"/>
                <a:gd name="connsiteX8" fmla="*/ 172107 w 630657"/>
                <a:gd name="connsiteY8" fmla="*/ 910695 h 1088966"/>
                <a:gd name="connsiteX9" fmla="*/ 28282 w 630657"/>
                <a:gd name="connsiteY9" fmla="*/ 951788 h 1088966"/>
                <a:gd name="connsiteX10" fmla="*/ 0 w 630657"/>
                <a:gd name="connsiteY10" fmla="*/ 996386 h 1088966"/>
                <a:gd name="connsiteX11" fmla="*/ 111556 w 630657"/>
                <a:gd name="connsiteY11" fmla="*/ 1088966 h 1088966"/>
                <a:gd name="connsiteX12" fmla="*/ 243537 w 630657"/>
                <a:gd name="connsiteY12" fmla="*/ 926528 h 10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657" h="1088966">
                  <a:moveTo>
                    <a:pt x="243537" y="926407"/>
                  </a:moveTo>
                  <a:cubicBezTo>
                    <a:pt x="309769" y="828871"/>
                    <a:pt x="383012" y="736533"/>
                    <a:pt x="451903" y="640810"/>
                  </a:cubicBezTo>
                  <a:cubicBezTo>
                    <a:pt x="532276" y="529134"/>
                    <a:pt x="593916" y="409964"/>
                    <a:pt x="605518" y="270006"/>
                  </a:cubicBezTo>
                  <a:cubicBezTo>
                    <a:pt x="611803" y="195071"/>
                    <a:pt x="611803" y="119653"/>
                    <a:pt x="622923" y="45081"/>
                  </a:cubicBezTo>
                  <a:cubicBezTo>
                    <a:pt x="625219" y="29974"/>
                    <a:pt x="627878" y="14987"/>
                    <a:pt x="630658" y="0"/>
                  </a:cubicBezTo>
                  <a:lnTo>
                    <a:pt x="562129" y="108413"/>
                  </a:lnTo>
                  <a:cubicBezTo>
                    <a:pt x="559228" y="142980"/>
                    <a:pt x="558624" y="177788"/>
                    <a:pt x="560437" y="212838"/>
                  </a:cubicBezTo>
                  <a:cubicBezTo>
                    <a:pt x="567326" y="350742"/>
                    <a:pt x="529617" y="475713"/>
                    <a:pt x="445860" y="585939"/>
                  </a:cubicBezTo>
                  <a:cubicBezTo>
                    <a:pt x="360048" y="698703"/>
                    <a:pt x="270973" y="809050"/>
                    <a:pt x="172107" y="910695"/>
                  </a:cubicBezTo>
                  <a:cubicBezTo>
                    <a:pt x="116632" y="967742"/>
                    <a:pt x="71671" y="981278"/>
                    <a:pt x="28282" y="951788"/>
                  </a:cubicBezTo>
                  <a:lnTo>
                    <a:pt x="0" y="996386"/>
                  </a:lnTo>
                  <a:lnTo>
                    <a:pt x="111556" y="1088966"/>
                  </a:lnTo>
                  <a:cubicBezTo>
                    <a:pt x="164856" y="1042676"/>
                    <a:pt x="204378" y="984300"/>
                    <a:pt x="243537" y="926528"/>
                  </a:cubicBezTo>
                  <a:close/>
                </a:path>
              </a:pathLst>
            </a:custGeom>
            <a:solidFill>
              <a:srgbClr val="161E31"/>
            </a:solidFill>
            <a:ln w="12077" cap="flat">
              <a:noFill/>
              <a:prstDash val="solid"/>
              <a:miter/>
            </a:ln>
          </p:spPr>
          <p:txBody>
            <a:bodyPr rtlCol="0" anchor="ctr"/>
            <a:lstStyle/>
            <a:p>
              <a:endParaRPr lang="en-ID"/>
            </a:p>
          </p:txBody>
        </p:sp>
        <p:sp>
          <p:nvSpPr>
            <p:cNvPr id="20" name="Freeform: Shape 19">
              <a:extLst>
                <a:ext uri="{FF2B5EF4-FFF2-40B4-BE49-F238E27FC236}">
                  <a16:creationId xmlns:a16="http://schemas.microsoft.com/office/drawing/2014/main" id="{B8AB8633-FED7-48A6-9548-DAC5FE1EC2F5}"/>
                </a:ext>
              </a:extLst>
            </p:cNvPr>
            <p:cNvSpPr/>
            <p:nvPr/>
          </p:nvSpPr>
          <p:spPr>
            <a:xfrm>
              <a:off x="5778909" y="3235258"/>
              <a:ext cx="654709" cy="1447322"/>
            </a:xfrm>
            <a:custGeom>
              <a:avLst/>
              <a:gdLst>
                <a:gd name="connsiteX0" fmla="*/ 327657 w 654709"/>
                <a:gd name="connsiteY0" fmla="*/ 943932 h 1447322"/>
                <a:gd name="connsiteX1" fmla="*/ 508829 w 654709"/>
                <a:gd name="connsiteY1" fmla="*/ 482481 h 1447322"/>
                <a:gd name="connsiteX2" fmla="*/ 636580 w 654709"/>
                <a:gd name="connsiteY2" fmla="*/ 47499 h 1447322"/>
                <a:gd name="connsiteX3" fmla="*/ 654709 w 654709"/>
                <a:gd name="connsiteY3" fmla="*/ 0 h 1447322"/>
                <a:gd name="connsiteX4" fmla="*/ 590652 w 654709"/>
                <a:gd name="connsiteY4" fmla="*/ 38071 h 1447322"/>
                <a:gd name="connsiteX5" fmla="*/ 474746 w 654709"/>
                <a:gd name="connsiteY5" fmla="*/ 503994 h 1447322"/>
                <a:gd name="connsiteX6" fmla="*/ 277620 w 654709"/>
                <a:gd name="connsiteY6" fmla="*/ 968951 h 1447322"/>
                <a:gd name="connsiteX7" fmla="*/ 15954 w 654709"/>
                <a:gd name="connsiteY7" fmla="*/ 1387737 h 1447322"/>
                <a:gd name="connsiteX8" fmla="*/ 0 w 654709"/>
                <a:gd name="connsiteY8" fmla="*/ 1421095 h 1447322"/>
                <a:gd name="connsiteX9" fmla="*/ 31666 w 654709"/>
                <a:gd name="connsiteY9" fmla="*/ 1447322 h 1447322"/>
                <a:gd name="connsiteX10" fmla="*/ 108413 w 654709"/>
                <a:gd name="connsiteY10" fmla="*/ 1286334 h 1447322"/>
                <a:gd name="connsiteX11" fmla="*/ 327536 w 654709"/>
                <a:gd name="connsiteY11" fmla="*/ 943932 h 144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709" h="1447322">
                  <a:moveTo>
                    <a:pt x="327657" y="943932"/>
                  </a:moveTo>
                  <a:cubicBezTo>
                    <a:pt x="420116" y="802765"/>
                    <a:pt x="482481" y="649875"/>
                    <a:pt x="508829" y="482481"/>
                  </a:cubicBezTo>
                  <a:cubicBezTo>
                    <a:pt x="532518" y="332129"/>
                    <a:pt x="576512" y="187336"/>
                    <a:pt x="636580" y="47499"/>
                  </a:cubicBezTo>
                  <a:cubicBezTo>
                    <a:pt x="643348" y="31787"/>
                    <a:pt x="649270" y="15954"/>
                    <a:pt x="654709" y="0"/>
                  </a:cubicBezTo>
                  <a:lnTo>
                    <a:pt x="590652" y="38071"/>
                  </a:lnTo>
                  <a:cubicBezTo>
                    <a:pt x="534693" y="189028"/>
                    <a:pt x="494084" y="343611"/>
                    <a:pt x="474746" y="503994"/>
                  </a:cubicBezTo>
                  <a:cubicBezTo>
                    <a:pt x="453837" y="677794"/>
                    <a:pt x="376002" y="827784"/>
                    <a:pt x="277620" y="968951"/>
                  </a:cubicBezTo>
                  <a:cubicBezTo>
                    <a:pt x="183468" y="1104195"/>
                    <a:pt x="88834" y="1239198"/>
                    <a:pt x="15954" y="1387737"/>
                  </a:cubicBezTo>
                  <a:cubicBezTo>
                    <a:pt x="10515" y="1398856"/>
                    <a:pt x="5197" y="1409976"/>
                    <a:pt x="0" y="1421095"/>
                  </a:cubicBezTo>
                  <a:lnTo>
                    <a:pt x="31666" y="1447322"/>
                  </a:lnTo>
                  <a:cubicBezTo>
                    <a:pt x="52333" y="1392209"/>
                    <a:pt x="79285" y="1338909"/>
                    <a:pt x="108413" y="1286334"/>
                  </a:cubicBezTo>
                  <a:cubicBezTo>
                    <a:pt x="174283" y="1167527"/>
                    <a:pt x="253327" y="1057301"/>
                    <a:pt x="327536" y="943932"/>
                  </a:cubicBezTo>
                  <a:close/>
                </a:path>
              </a:pathLst>
            </a:custGeom>
            <a:solidFill>
              <a:srgbClr val="161E31"/>
            </a:solidFill>
            <a:ln w="12077" cap="flat">
              <a:noFill/>
              <a:prstDash val="solid"/>
              <a:miter/>
            </a:ln>
          </p:spPr>
          <p:txBody>
            <a:bodyPr rtlCol="0" anchor="ctr"/>
            <a:lstStyle/>
            <a:p>
              <a:endParaRPr lang="en-ID"/>
            </a:p>
          </p:txBody>
        </p:sp>
        <p:sp>
          <p:nvSpPr>
            <p:cNvPr id="21" name="Freeform: Shape 20">
              <a:extLst>
                <a:ext uri="{FF2B5EF4-FFF2-40B4-BE49-F238E27FC236}">
                  <a16:creationId xmlns:a16="http://schemas.microsoft.com/office/drawing/2014/main" id="{CCC92BD7-1F92-4DF1-9815-313051C995C2}"/>
                </a:ext>
              </a:extLst>
            </p:cNvPr>
            <p:cNvSpPr/>
            <p:nvPr/>
          </p:nvSpPr>
          <p:spPr>
            <a:xfrm>
              <a:off x="5891069" y="3047076"/>
              <a:ext cx="859207" cy="1720228"/>
            </a:xfrm>
            <a:custGeom>
              <a:avLst/>
              <a:gdLst>
                <a:gd name="connsiteX0" fmla="*/ 168965 w 859207"/>
                <a:gd name="connsiteY0" fmla="*/ 1388946 h 1720228"/>
                <a:gd name="connsiteX1" fmla="*/ 340468 w 859207"/>
                <a:gd name="connsiteY1" fmla="*/ 1132839 h 1720228"/>
                <a:gd name="connsiteX2" fmla="*/ 496259 w 859207"/>
                <a:gd name="connsiteY2" fmla="*/ 720095 h 1720228"/>
                <a:gd name="connsiteX3" fmla="*/ 628361 w 859207"/>
                <a:gd name="connsiteY3" fmla="*/ 305660 h 1720228"/>
                <a:gd name="connsiteX4" fmla="*/ 859208 w 859207"/>
                <a:gd name="connsiteY4" fmla="*/ 0 h 1720228"/>
                <a:gd name="connsiteX5" fmla="*/ 715503 w 859207"/>
                <a:gd name="connsiteY5" fmla="*/ 85329 h 1720228"/>
                <a:gd name="connsiteX6" fmla="*/ 663532 w 859207"/>
                <a:gd name="connsiteY6" fmla="*/ 170899 h 1720228"/>
                <a:gd name="connsiteX7" fmla="*/ 466285 w 859207"/>
                <a:gd name="connsiteY7" fmla="*/ 735687 h 1720228"/>
                <a:gd name="connsiteX8" fmla="*/ 283059 w 859207"/>
                <a:gd name="connsiteY8" fmla="*/ 1177075 h 1720228"/>
                <a:gd name="connsiteX9" fmla="*/ 64057 w 859207"/>
                <a:gd name="connsiteY9" fmla="*/ 1528662 h 1720228"/>
                <a:gd name="connsiteX10" fmla="*/ 0 w 859207"/>
                <a:gd name="connsiteY10" fmla="*/ 1702220 h 1720228"/>
                <a:gd name="connsiteX11" fmla="*/ 21634 w 859207"/>
                <a:gd name="connsiteY11" fmla="*/ 1720229 h 1720228"/>
                <a:gd name="connsiteX12" fmla="*/ 168844 w 859207"/>
                <a:gd name="connsiteY12" fmla="*/ 1388946 h 17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207" h="1720228">
                  <a:moveTo>
                    <a:pt x="168965" y="1388946"/>
                  </a:moveTo>
                  <a:cubicBezTo>
                    <a:pt x="224199" y="1302288"/>
                    <a:pt x="283180" y="1218168"/>
                    <a:pt x="340468" y="1132839"/>
                  </a:cubicBezTo>
                  <a:cubicBezTo>
                    <a:pt x="424830" y="1007505"/>
                    <a:pt x="463506" y="864646"/>
                    <a:pt x="496259" y="720095"/>
                  </a:cubicBezTo>
                  <a:cubicBezTo>
                    <a:pt x="528409" y="578083"/>
                    <a:pt x="566359" y="437883"/>
                    <a:pt x="628361" y="305660"/>
                  </a:cubicBezTo>
                  <a:cubicBezTo>
                    <a:pt x="684320" y="186127"/>
                    <a:pt x="762881" y="85449"/>
                    <a:pt x="859208" y="0"/>
                  </a:cubicBezTo>
                  <a:lnTo>
                    <a:pt x="715503" y="85329"/>
                  </a:lnTo>
                  <a:cubicBezTo>
                    <a:pt x="697132" y="112885"/>
                    <a:pt x="679728" y="141408"/>
                    <a:pt x="663532" y="170899"/>
                  </a:cubicBezTo>
                  <a:cubicBezTo>
                    <a:pt x="565997" y="348203"/>
                    <a:pt x="509433" y="539286"/>
                    <a:pt x="466285" y="735687"/>
                  </a:cubicBezTo>
                  <a:cubicBezTo>
                    <a:pt x="431719" y="893291"/>
                    <a:pt x="376122" y="1042676"/>
                    <a:pt x="283059" y="1177075"/>
                  </a:cubicBezTo>
                  <a:cubicBezTo>
                    <a:pt x="204378" y="1290564"/>
                    <a:pt x="125334" y="1404054"/>
                    <a:pt x="64057" y="1528662"/>
                  </a:cubicBezTo>
                  <a:cubicBezTo>
                    <a:pt x="36259" y="1585105"/>
                    <a:pt x="14262" y="1642635"/>
                    <a:pt x="0" y="1702220"/>
                  </a:cubicBezTo>
                  <a:lnTo>
                    <a:pt x="21634" y="1720229"/>
                  </a:lnTo>
                  <a:cubicBezTo>
                    <a:pt x="45323" y="1599004"/>
                    <a:pt x="103216" y="1491799"/>
                    <a:pt x="168844" y="1388946"/>
                  </a:cubicBezTo>
                  <a:close/>
                </a:path>
              </a:pathLst>
            </a:custGeom>
            <a:solidFill>
              <a:srgbClr val="161E31"/>
            </a:solidFill>
            <a:ln w="12077" cap="flat">
              <a:noFill/>
              <a:prstDash val="solid"/>
              <a:miter/>
            </a:ln>
          </p:spPr>
          <p:txBody>
            <a:bodyPr rtlCol="0" anchor="ctr"/>
            <a:lstStyle/>
            <a:p>
              <a:endParaRPr lang="en-ID"/>
            </a:p>
          </p:txBody>
        </p:sp>
        <p:sp>
          <p:nvSpPr>
            <p:cNvPr id="22" name="Freeform: Shape 21">
              <a:extLst>
                <a:ext uri="{FF2B5EF4-FFF2-40B4-BE49-F238E27FC236}">
                  <a16:creationId xmlns:a16="http://schemas.microsoft.com/office/drawing/2014/main" id="{5727F3E6-7746-46F8-A885-4DF285FD52B1}"/>
                </a:ext>
              </a:extLst>
            </p:cNvPr>
            <p:cNvSpPr/>
            <p:nvPr/>
          </p:nvSpPr>
          <p:spPr>
            <a:xfrm>
              <a:off x="6667366" y="5287615"/>
              <a:ext cx="781735" cy="188544"/>
            </a:xfrm>
            <a:custGeom>
              <a:avLst/>
              <a:gdLst>
                <a:gd name="connsiteX0" fmla="*/ 738225 w 781735"/>
                <a:gd name="connsiteY0" fmla="*/ 50400 h 188544"/>
                <a:gd name="connsiteX1" fmla="*/ 781735 w 781735"/>
                <a:gd name="connsiteY1" fmla="*/ 0 h 188544"/>
                <a:gd name="connsiteX2" fmla="*/ 595487 w 781735"/>
                <a:gd name="connsiteY2" fmla="*/ 13416 h 188544"/>
                <a:gd name="connsiteX3" fmla="*/ 236285 w 781735"/>
                <a:gd name="connsiteY3" fmla="*/ 48586 h 188544"/>
                <a:gd name="connsiteX4" fmla="*/ 0 w 781735"/>
                <a:gd name="connsiteY4" fmla="*/ 105875 h 188544"/>
                <a:gd name="connsiteX5" fmla="*/ 99711 w 781735"/>
                <a:gd name="connsiteY5" fmla="*/ 188545 h 188544"/>
                <a:gd name="connsiteX6" fmla="*/ 122312 w 781735"/>
                <a:gd name="connsiteY6" fmla="*/ 183831 h 188544"/>
                <a:gd name="connsiteX7" fmla="*/ 664499 w 781735"/>
                <a:gd name="connsiteY7" fmla="*/ 64057 h 188544"/>
                <a:gd name="connsiteX8" fmla="*/ 738467 w 781735"/>
                <a:gd name="connsiteY8" fmla="*/ 50279 h 18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735" h="188544">
                  <a:moveTo>
                    <a:pt x="738225" y="50400"/>
                  </a:moveTo>
                  <a:lnTo>
                    <a:pt x="781735" y="0"/>
                  </a:lnTo>
                  <a:cubicBezTo>
                    <a:pt x="719370" y="846"/>
                    <a:pt x="657489" y="7493"/>
                    <a:pt x="595487" y="13416"/>
                  </a:cubicBezTo>
                  <a:cubicBezTo>
                    <a:pt x="475713" y="24898"/>
                    <a:pt x="355939" y="36380"/>
                    <a:pt x="236285" y="48586"/>
                  </a:cubicBezTo>
                  <a:cubicBezTo>
                    <a:pt x="153857" y="57047"/>
                    <a:pt x="72759" y="69858"/>
                    <a:pt x="0" y="105875"/>
                  </a:cubicBezTo>
                  <a:lnTo>
                    <a:pt x="99711" y="188545"/>
                  </a:lnTo>
                  <a:cubicBezTo>
                    <a:pt x="107205" y="186853"/>
                    <a:pt x="114698" y="185282"/>
                    <a:pt x="122312" y="183831"/>
                  </a:cubicBezTo>
                  <a:cubicBezTo>
                    <a:pt x="304330" y="149627"/>
                    <a:pt x="483569" y="103216"/>
                    <a:pt x="664499" y="64057"/>
                  </a:cubicBezTo>
                  <a:cubicBezTo>
                    <a:pt x="689034" y="58739"/>
                    <a:pt x="713690" y="54025"/>
                    <a:pt x="738467" y="50279"/>
                  </a:cubicBezTo>
                  <a:close/>
                </a:path>
              </a:pathLst>
            </a:custGeom>
            <a:solidFill>
              <a:srgbClr val="161E31"/>
            </a:solidFill>
            <a:ln w="12077" cap="flat">
              <a:noFill/>
              <a:prstDash val="solid"/>
              <a:miter/>
            </a:ln>
          </p:spPr>
          <p:txBody>
            <a:bodyPr rtlCol="0" anchor="ctr"/>
            <a:lstStyle/>
            <a:p>
              <a:endParaRPr lang="en-ID"/>
            </a:p>
          </p:txBody>
        </p:sp>
        <p:sp>
          <p:nvSpPr>
            <p:cNvPr id="23" name="Freeform: Shape 22">
              <a:extLst>
                <a:ext uri="{FF2B5EF4-FFF2-40B4-BE49-F238E27FC236}">
                  <a16:creationId xmlns:a16="http://schemas.microsoft.com/office/drawing/2014/main" id="{D461A642-DFCD-4CAC-9769-BD34CA0E44E2}"/>
                </a:ext>
              </a:extLst>
            </p:cNvPr>
            <p:cNvSpPr/>
            <p:nvPr/>
          </p:nvSpPr>
          <p:spPr>
            <a:xfrm>
              <a:off x="9853649" y="1132381"/>
              <a:ext cx="594761" cy="932333"/>
            </a:xfrm>
            <a:custGeom>
              <a:avLst/>
              <a:gdLst>
                <a:gd name="connsiteX0" fmla="*/ 329953 w 594761"/>
                <a:gd name="connsiteY0" fmla="*/ 629570 h 932333"/>
                <a:gd name="connsiteX1" fmla="*/ 568051 w 594761"/>
                <a:gd name="connsiteY1" fmla="*/ 284026 h 932333"/>
                <a:gd name="connsiteX2" fmla="*/ 580137 w 594761"/>
                <a:gd name="connsiteY2" fmla="*/ 266742 h 932333"/>
                <a:gd name="connsiteX3" fmla="*/ 594762 w 594761"/>
                <a:gd name="connsiteY3" fmla="*/ 0 h 932333"/>
                <a:gd name="connsiteX4" fmla="*/ 402229 w 594761"/>
                <a:gd name="connsiteY4" fmla="*/ 45565 h 932333"/>
                <a:gd name="connsiteX5" fmla="*/ 86537 w 594761"/>
                <a:gd name="connsiteY5" fmla="*/ 20788 h 932333"/>
                <a:gd name="connsiteX6" fmla="*/ 0 w 594761"/>
                <a:gd name="connsiteY6" fmla="*/ 72155 h 932333"/>
                <a:gd name="connsiteX7" fmla="*/ 227341 w 594761"/>
                <a:gd name="connsiteY7" fmla="*/ 153374 h 932333"/>
                <a:gd name="connsiteX8" fmla="*/ 401383 w 594761"/>
                <a:gd name="connsiteY8" fmla="*/ 172349 h 932333"/>
                <a:gd name="connsiteX9" fmla="*/ 461330 w 594761"/>
                <a:gd name="connsiteY9" fmla="*/ 266138 h 932333"/>
                <a:gd name="connsiteX10" fmla="*/ 353038 w 594761"/>
                <a:gd name="connsiteY10" fmla="*/ 454804 h 932333"/>
                <a:gd name="connsiteX11" fmla="*/ 159296 w 594761"/>
                <a:gd name="connsiteY11" fmla="*/ 820532 h 932333"/>
                <a:gd name="connsiteX12" fmla="*/ 146968 w 594761"/>
                <a:gd name="connsiteY12" fmla="*/ 863801 h 932333"/>
                <a:gd name="connsiteX13" fmla="*/ 206916 w 594761"/>
                <a:gd name="connsiteY13" fmla="*/ 932329 h 932333"/>
                <a:gd name="connsiteX14" fmla="*/ 371046 w 594761"/>
                <a:gd name="connsiteY14" fmla="*/ 891357 h 932333"/>
                <a:gd name="connsiteX15" fmla="*/ 445256 w 594761"/>
                <a:gd name="connsiteY15" fmla="*/ 862592 h 932333"/>
                <a:gd name="connsiteX16" fmla="*/ 547021 w 594761"/>
                <a:gd name="connsiteY16" fmla="*/ 745114 h 932333"/>
                <a:gd name="connsiteX17" fmla="*/ 392560 w 594761"/>
                <a:gd name="connsiteY17" fmla="*/ 807841 h 932333"/>
                <a:gd name="connsiteX18" fmla="*/ 335634 w 594761"/>
                <a:gd name="connsiteY18" fmla="*/ 820290 h 932333"/>
                <a:gd name="connsiteX19" fmla="*/ 278224 w 594761"/>
                <a:gd name="connsiteY19" fmla="*/ 765056 h 932333"/>
                <a:gd name="connsiteX20" fmla="*/ 329953 w 594761"/>
                <a:gd name="connsiteY20" fmla="*/ 629449 h 9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4761" h="932333">
                  <a:moveTo>
                    <a:pt x="329953" y="629570"/>
                  </a:moveTo>
                  <a:cubicBezTo>
                    <a:pt x="397515" y="506291"/>
                    <a:pt x="488283" y="398845"/>
                    <a:pt x="568051" y="284026"/>
                  </a:cubicBezTo>
                  <a:cubicBezTo>
                    <a:pt x="572040" y="278224"/>
                    <a:pt x="576028" y="272544"/>
                    <a:pt x="580137" y="266742"/>
                  </a:cubicBezTo>
                  <a:lnTo>
                    <a:pt x="594762" y="0"/>
                  </a:lnTo>
                  <a:cubicBezTo>
                    <a:pt x="530584" y="14987"/>
                    <a:pt x="466769" y="31787"/>
                    <a:pt x="402229" y="45565"/>
                  </a:cubicBezTo>
                  <a:cubicBezTo>
                    <a:pt x="292245" y="69133"/>
                    <a:pt x="187941" y="55234"/>
                    <a:pt x="86537" y="20788"/>
                  </a:cubicBezTo>
                  <a:lnTo>
                    <a:pt x="0" y="72155"/>
                  </a:lnTo>
                  <a:cubicBezTo>
                    <a:pt x="72638" y="106842"/>
                    <a:pt x="147452" y="136091"/>
                    <a:pt x="227341" y="153374"/>
                  </a:cubicBezTo>
                  <a:cubicBezTo>
                    <a:pt x="284630" y="165702"/>
                    <a:pt x="343248" y="168119"/>
                    <a:pt x="401383" y="172349"/>
                  </a:cubicBezTo>
                  <a:cubicBezTo>
                    <a:pt x="464956" y="177063"/>
                    <a:pt x="485019" y="206432"/>
                    <a:pt x="461330" y="266138"/>
                  </a:cubicBezTo>
                  <a:cubicBezTo>
                    <a:pt x="434257" y="334183"/>
                    <a:pt x="390989" y="393043"/>
                    <a:pt x="353038" y="454804"/>
                  </a:cubicBezTo>
                  <a:cubicBezTo>
                    <a:pt x="280642" y="572644"/>
                    <a:pt x="209696" y="691089"/>
                    <a:pt x="159296" y="820532"/>
                  </a:cubicBezTo>
                  <a:cubicBezTo>
                    <a:pt x="153857" y="834431"/>
                    <a:pt x="149144" y="849055"/>
                    <a:pt x="146968" y="863801"/>
                  </a:cubicBezTo>
                  <a:cubicBezTo>
                    <a:pt x="140079" y="910091"/>
                    <a:pt x="159901" y="932692"/>
                    <a:pt x="206916" y="932329"/>
                  </a:cubicBezTo>
                  <a:cubicBezTo>
                    <a:pt x="264688" y="931846"/>
                    <a:pt x="317988" y="911299"/>
                    <a:pt x="371046" y="891357"/>
                  </a:cubicBezTo>
                  <a:cubicBezTo>
                    <a:pt x="395944" y="882051"/>
                    <a:pt x="420600" y="872261"/>
                    <a:pt x="445256" y="862592"/>
                  </a:cubicBezTo>
                  <a:lnTo>
                    <a:pt x="547021" y="745114"/>
                  </a:lnTo>
                  <a:cubicBezTo>
                    <a:pt x="496743" y="768803"/>
                    <a:pt x="446102" y="792009"/>
                    <a:pt x="392560" y="807841"/>
                  </a:cubicBezTo>
                  <a:cubicBezTo>
                    <a:pt x="373947" y="813401"/>
                    <a:pt x="354851" y="817631"/>
                    <a:pt x="335634" y="820290"/>
                  </a:cubicBezTo>
                  <a:cubicBezTo>
                    <a:pt x="296233" y="825729"/>
                    <a:pt x="274357" y="805062"/>
                    <a:pt x="278224" y="765056"/>
                  </a:cubicBezTo>
                  <a:cubicBezTo>
                    <a:pt x="283180" y="715382"/>
                    <a:pt x="306385" y="672234"/>
                    <a:pt x="329953" y="629449"/>
                  </a:cubicBezTo>
                  <a:close/>
                </a:path>
              </a:pathLst>
            </a:custGeom>
            <a:solidFill>
              <a:srgbClr val="161E31"/>
            </a:solidFill>
            <a:ln w="12077" cap="flat">
              <a:noFill/>
              <a:prstDash val="solid"/>
              <a:miter/>
            </a:ln>
          </p:spPr>
          <p:txBody>
            <a:bodyPr rtlCol="0" anchor="ctr"/>
            <a:lstStyle/>
            <a:p>
              <a:endParaRPr lang="en-ID"/>
            </a:p>
          </p:txBody>
        </p:sp>
        <p:sp>
          <p:nvSpPr>
            <p:cNvPr id="24" name="Freeform: Shape 23">
              <a:extLst>
                <a:ext uri="{FF2B5EF4-FFF2-40B4-BE49-F238E27FC236}">
                  <a16:creationId xmlns:a16="http://schemas.microsoft.com/office/drawing/2014/main" id="{D3CCE1E7-56C3-458C-9362-BA510909C8DD}"/>
                </a:ext>
              </a:extLst>
            </p:cNvPr>
            <p:cNvSpPr/>
            <p:nvPr/>
          </p:nvSpPr>
          <p:spPr>
            <a:xfrm>
              <a:off x="9504679" y="1369028"/>
              <a:ext cx="516726" cy="983589"/>
            </a:xfrm>
            <a:custGeom>
              <a:avLst/>
              <a:gdLst>
                <a:gd name="connsiteX0" fmla="*/ 167194 w 516726"/>
                <a:gd name="connsiteY0" fmla="*/ 739071 h 983589"/>
                <a:gd name="connsiteX1" fmla="*/ 317909 w 516726"/>
                <a:gd name="connsiteY1" fmla="*/ 430631 h 983589"/>
                <a:gd name="connsiteX2" fmla="*/ 247326 w 516726"/>
                <a:gd name="connsiteY2" fmla="*/ 166306 h 983589"/>
                <a:gd name="connsiteX3" fmla="*/ 71834 w 516726"/>
                <a:gd name="connsiteY3" fmla="*/ 0 h 983589"/>
                <a:gd name="connsiteX4" fmla="*/ 17567 w 516726"/>
                <a:gd name="connsiteY4" fmla="*/ 32149 h 983589"/>
                <a:gd name="connsiteX5" fmla="*/ 212638 w 516726"/>
                <a:gd name="connsiteY5" fmla="*/ 240999 h 983589"/>
                <a:gd name="connsiteX6" fmla="*/ 258928 w 516726"/>
                <a:gd name="connsiteY6" fmla="*/ 449486 h 983589"/>
                <a:gd name="connsiteX7" fmla="*/ 159943 w 516726"/>
                <a:gd name="connsiteY7" fmla="*/ 679969 h 983589"/>
                <a:gd name="connsiteX8" fmla="*/ 41135 w 516726"/>
                <a:gd name="connsiteY8" fmla="*/ 856307 h 983589"/>
                <a:gd name="connsiteX9" fmla="*/ 10920 w 516726"/>
                <a:gd name="connsiteY9" fmla="*/ 909366 h 983589"/>
                <a:gd name="connsiteX10" fmla="*/ 49958 w 516726"/>
                <a:gd name="connsiteY10" fmla="*/ 981278 h 983589"/>
                <a:gd name="connsiteX11" fmla="*/ 230526 w 516726"/>
                <a:gd name="connsiteY11" fmla="*/ 980674 h 983589"/>
                <a:gd name="connsiteX12" fmla="*/ 484578 w 516726"/>
                <a:gd name="connsiteY12" fmla="*/ 983575 h 983589"/>
                <a:gd name="connsiteX13" fmla="*/ 516727 w 516726"/>
                <a:gd name="connsiteY13" fmla="*/ 946470 h 983589"/>
                <a:gd name="connsiteX14" fmla="*/ 333621 w 516726"/>
                <a:gd name="connsiteY14" fmla="*/ 945262 h 983589"/>
                <a:gd name="connsiteX15" fmla="*/ 140121 w 516726"/>
                <a:gd name="connsiteY15" fmla="*/ 947437 h 983589"/>
                <a:gd name="connsiteX16" fmla="*/ 114015 w 516726"/>
                <a:gd name="connsiteY16" fmla="*/ 942965 h 983589"/>
                <a:gd name="connsiteX17" fmla="*/ 80174 w 516726"/>
                <a:gd name="connsiteY17" fmla="*/ 875524 h 983589"/>
                <a:gd name="connsiteX18" fmla="*/ 166952 w 516726"/>
                <a:gd name="connsiteY18" fmla="*/ 739071 h 98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6726" h="983589">
                  <a:moveTo>
                    <a:pt x="167194" y="739071"/>
                  </a:moveTo>
                  <a:cubicBezTo>
                    <a:pt x="232701" y="643711"/>
                    <a:pt x="290957" y="545208"/>
                    <a:pt x="317909" y="430631"/>
                  </a:cubicBezTo>
                  <a:cubicBezTo>
                    <a:pt x="341719" y="329107"/>
                    <a:pt x="320085" y="240515"/>
                    <a:pt x="247326" y="166306"/>
                  </a:cubicBezTo>
                  <a:cubicBezTo>
                    <a:pt x="190883" y="108776"/>
                    <a:pt x="132749" y="52817"/>
                    <a:pt x="71834" y="0"/>
                  </a:cubicBezTo>
                  <a:lnTo>
                    <a:pt x="17567" y="32149"/>
                  </a:lnTo>
                  <a:cubicBezTo>
                    <a:pt x="89117" y="95360"/>
                    <a:pt x="152812" y="166669"/>
                    <a:pt x="212638" y="240999"/>
                  </a:cubicBezTo>
                  <a:cubicBezTo>
                    <a:pt x="260983" y="301188"/>
                    <a:pt x="273311" y="372738"/>
                    <a:pt x="258928" y="449486"/>
                  </a:cubicBezTo>
                  <a:cubicBezTo>
                    <a:pt x="243096" y="533968"/>
                    <a:pt x="205628" y="608903"/>
                    <a:pt x="159943" y="679969"/>
                  </a:cubicBezTo>
                  <a:cubicBezTo>
                    <a:pt x="121629" y="739554"/>
                    <a:pt x="80415" y="797326"/>
                    <a:pt x="41135" y="856307"/>
                  </a:cubicBezTo>
                  <a:cubicBezTo>
                    <a:pt x="29895" y="873228"/>
                    <a:pt x="19984" y="891115"/>
                    <a:pt x="10920" y="909366"/>
                  </a:cubicBezTo>
                  <a:cubicBezTo>
                    <a:pt x="-11440" y="954447"/>
                    <a:pt x="42" y="977773"/>
                    <a:pt x="49958" y="981278"/>
                  </a:cubicBezTo>
                  <a:cubicBezTo>
                    <a:pt x="110026" y="985509"/>
                    <a:pt x="170336" y="983091"/>
                    <a:pt x="230526" y="980674"/>
                  </a:cubicBezTo>
                  <a:cubicBezTo>
                    <a:pt x="315492" y="977290"/>
                    <a:pt x="400820" y="971851"/>
                    <a:pt x="484578" y="983575"/>
                  </a:cubicBezTo>
                  <a:lnTo>
                    <a:pt x="516727" y="946470"/>
                  </a:lnTo>
                  <a:cubicBezTo>
                    <a:pt x="456296" y="941031"/>
                    <a:pt x="395261" y="941273"/>
                    <a:pt x="333621" y="945262"/>
                  </a:cubicBezTo>
                  <a:cubicBezTo>
                    <a:pt x="269443" y="949371"/>
                    <a:pt x="204782" y="959040"/>
                    <a:pt x="140121" y="947437"/>
                  </a:cubicBezTo>
                  <a:cubicBezTo>
                    <a:pt x="131419" y="945866"/>
                    <a:pt x="122475" y="945382"/>
                    <a:pt x="114015" y="942965"/>
                  </a:cubicBezTo>
                  <a:cubicBezTo>
                    <a:pt x="75218" y="932208"/>
                    <a:pt x="64945" y="912750"/>
                    <a:pt x="80174" y="875524"/>
                  </a:cubicBezTo>
                  <a:cubicBezTo>
                    <a:pt x="100841" y="825004"/>
                    <a:pt x="136374" y="783548"/>
                    <a:pt x="166952" y="739071"/>
                  </a:cubicBezTo>
                  <a:close/>
                </a:path>
              </a:pathLst>
            </a:custGeom>
            <a:solidFill>
              <a:srgbClr val="161E31"/>
            </a:solidFill>
            <a:ln w="12077" cap="flat">
              <a:noFill/>
              <a:prstDash val="solid"/>
              <a:miter/>
            </a:ln>
          </p:spPr>
          <p:txBody>
            <a:bodyPr rtlCol="0" anchor="ctr"/>
            <a:lstStyle/>
            <a:p>
              <a:endParaRPr lang="en-ID"/>
            </a:p>
          </p:txBody>
        </p:sp>
        <p:sp>
          <p:nvSpPr>
            <p:cNvPr id="25" name="Freeform: Shape 24">
              <a:extLst>
                <a:ext uri="{FF2B5EF4-FFF2-40B4-BE49-F238E27FC236}">
                  <a16:creationId xmlns:a16="http://schemas.microsoft.com/office/drawing/2014/main" id="{8EFDD971-D40D-4AF5-887C-F19CCAD9EC71}"/>
                </a:ext>
              </a:extLst>
            </p:cNvPr>
            <p:cNvSpPr/>
            <p:nvPr/>
          </p:nvSpPr>
          <p:spPr>
            <a:xfrm>
              <a:off x="6796688" y="5356023"/>
              <a:ext cx="593190" cy="231934"/>
            </a:xfrm>
            <a:custGeom>
              <a:avLst/>
              <a:gdLst>
                <a:gd name="connsiteX0" fmla="*/ 523211 w 593190"/>
                <a:gd name="connsiteY0" fmla="*/ 15591 h 231934"/>
                <a:gd name="connsiteX1" fmla="*/ 43631 w 593190"/>
                <a:gd name="connsiteY1" fmla="*/ 135728 h 231934"/>
                <a:gd name="connsiteX2" fmla="*/ 0 w 593190"/>
                <a:gd name="connsiteY2" fmla="*/ 145034 h 231934"/>
                <a:gd name="connsiteX3" fmla="*/ 104787 w 593190"/>
                <a:gd name="connsiteY3" fmla="*/ 231934 h 231934"/>
                <a:gd name="connsiteX4" fmla="*/ 293332 w 593190"/>
                <a:gd name="connsiteY4" fmla="*/ 163285 h 231934"/>
                <a:gd name="connsiteX5" fmla="*/ 529980 w 593190"/>
                <a:gd name="connsiteY5" fmla="*/ 68408 h 231934"/>
                <a:gd name="connsiteX6" fmla="*/ 535298 w 593190"/>
                <a:gd name="connsiteY6" fmla="*/ 66958 h 231934"/>
                <a:gd name="connsiteX7" fmla="*/ 593190 w 593190"/>
                <a:gd name="connsiteY7" fmla="*/ 0 h 231934"/>
                <a:gd name="connsiteX8" fmla="*/ 523090 w 593190"/>
                <a:gd name="connsiteY8" fmla="*/ 15591 h 23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190" h="231934">
                  <a:moveTo>
                    <a:pt x="523211" y="15591"/>
                  </a:moveTo>
                  <a:cubicBezTo>
                    <a:pt x="363432" y="56080"/>
                    <a:pt x="204136" y="98261"/>
                    <a:pt x="43631" y="135728"/>
                  </a:cubicBezTo>
                  <a:cubicBezTo>
                    <a:pt x="29128" y="139112"/>
                    <a:pt x="14624" y="142134"/>
                    <a:pt x="0" y="145034"/>
                  </a:cubicBezTo>
                  <a:lnTo>
                    <a:pt x="104787" y="231934"/>
                  </a:lnTo>
                  <a:cubicBezTo>
                    <a:pt x="168965" y="214651"/>
                    <a:pt x="231451" y="189632"/>
                    <a:pt x="293332" y="163285"/>
                  </a:cubicBezTo>
                  <a:cubicBezTo>
                    <a:pt x="371530" y="129927"/>
                    <a:pt x="448398" y="93305"/>
                    <a:pt x="529980" y="68408"/>
                  </a:cubicBezTo>
                  <a:cubicBezTo>
                    <a:pt x="531672" y="67924"/>
                    <a:pt x="533485" y="67441"/>
                    <a:pt x="535298" y="66958"/>
                  </a:cubicBezTo>
                  <a:lnTo>
                    <a:pt x="593190" y="0"/>
                  </a:lnTo>
                  <a:cubicBezTo>
                    <a:pt x="569743" y="4472"/>
                    <a:pt x="546296" y="9669"/>
                    <a:pt x="523090" y="15591"/>
                  </a:cubicBezTo>
                  <a:close/>
                </a:path>
              </a:pathLst>
            </a:custGeom>
            <a:solidFill>
              <a:srgbClr val="161E31"/>
            </a:solidFill>
            <a:ln w="12077" cap="flat">
              <a:noFill/>
              <a:prstDash val="solid"/>
              <a:miter/>
            </a:ln>
          </p:spPr>
          <p:txBody>
            <a:bodyPr rtlCol="0" anchor="ctr"/>
            <a:lstStyle/>
            <a:p>
              <a:endParaRPr lang="en-ID"/>
            </a:p>
          </p:txBody>
        </p:sp>
        <p:sp>
          <p:nvSpPr>
            <p:cNvPr id="26" name="Freeform: Shape 25">
              <a:extLst>
                <a:ext uri="{FF2B5EF4-FFF2-40B4-BE49-F238E27FC236}">
                  <a16:creationId xmlns:a16="http://schemas.microsoft.com/office/drawing/2014/main" id="{69785264-E4A6-453C-BD99-7B0738EDD158}"/>
                </a:ext>
              </a:extLst>
            </p:cNvPr>
            <p:cNvSpPr/>
            <p:nvPr/>
          </p:nvSpPr>
          <p:spPr>
            <a:xfrm>
              <a:off x="6928669" y="5455613"/>
              <a:ext cx="375155" cy="245470"/>
            </a:xfrm>
            <a:custGeom>
              <a:avLst/>
              <a:gdLst>
                <a:gd name="connsiteX0" fmla="*/ 172228 w 375155"/>
                <a:gd name="connsiteY0" fmla="*/ 91614 h 245470"/>
                <a:gd name="connsiteX1" fmla="*/ 0 w 375155"/>
                <a:gd name="connsiteY1" fmla="*/ 155066 h 245470"/>
                <a:gd name="connsiteX2" fmla="*/ 108897 w 375155"/>
                <a:gd name="connsiteY2" fmla="*/ 245471 h 245470"/>
                <a:gd name="connsiteX3" fmla="*/ 145518 w 375155"/>
                <a:gd name="connsiteY3" fmla="*/ 234593 h 245470"/>
                <a:gd name="connsiteX4" fmla="*/ 182018 w 375155"/>
                <a:gd name="connsiteY4" fmla="*/ 223111 h 245470"/>
                <a:gd name="connsiteX5" fmla="*/ 375156 w 375155"/>
                <a:gd name="connsiteY5" fmla="*/ 0 h 245470"/>
                <a:gd name="connsiteX6" fmla="*/ 172228 w 375155"/>
                <a:gd name="connsiteY6" fmla="*/ 91614 h 24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155" h="245470">
                  <a:moveTo>
                    <a:pt x="172228" y="91614"/>
                  </a:moveTo>
                  <a:cubicBezTo>
                    <a:pt x="115786" y="118082"/>
                    <a:pt x="58497" y="139475"/>
                    <a:pt x="0" y="155066"/>
                  </a:cubicBezTo>
                  <a:lnTo>
                    <a:pt x="108897" y="245471"/>
                  </a:lnTo>
                  <a:cubicBezTo>
                    <a:pt x="121104" y="241966"/>
                    <a:pt x="133311" y="238461"/>
                    <a:pt x="145518" y="234593"/>
                  </a:cubicBezTo>
                  <a:cubicBezTo>
                    <a:pt x="157725" y="230846"/>
                    <a:pt x="169811" y="226979"/>
                    <a:pt x="182018" y="223111"/>
                  </a:cubicBezTo>
                  <a:lnTo>
                    <a:pt x="375156" y="0"/>
                  </a:lnTo>
                  <a:cubicBezTo>
                    <a:pt x="305418" y="25623"/>
                    <a:pt x="239428" y="60068"/>
                    <a:pt x="172228" y="91614"/>
                  </a:cubicBezTo>
                  <a:close/>
                </a:path>
              </a:pathLst>
            </a:custGeom>
            <a:solidFill>
              <a:srgbClr val="161E31"/>
            </a:solidFill>
            <a:ln w="12077" cap="flat">
              <a:noFill/>
              <a:prstDash val="solid"/>
              <a:miter/>
            </a:ln>
          </p:spPr>
          <p:txBody>
            <a:bodyPr rtlCol="0" anchor="ctr"/>
            <a:lstStyle/>
            <a:p>
              <a:endParaRPr lang="en-ID"/>
            </a:p>
          </p:txBody>
        </p:sp>
        <p:sp>
          <p:nvSpPr>
            <p:cNvPr id="27" name="Freeform: Shape 26">
              <a:extLst>
                <a:ext uri="{FF2B5EF4-FFF2-40B4-BE49-F238E27FC236}">
                  <a16:creationId xmlns:a16="http://schemas.microsoft.com/office/drawing/2014/main" id="{BC7D0976-7537-44FE-A412-60B38C6B3159}"/>
                </a:ext>
              </a:extLst>
            </p:cNvPr>
            <p:cNvSpPr/>
            <p:nvPr/>
          </p:nvSpPr>
          <p:spPr>
            <a:xfrm>
              <a:off x="7690571" y="4827977"/>
              <a:ext cx="156286" cy="179359"/>
            </a:xfrm>
            <a:custGeom>
              <a:avLst/>
              <a:gdLst>
                <a:gd name="connsiteX0" fmla="*/ 129939 w 156286"/>
                <a:gd name="connsiteY0" fmla="*/ 9186 h 179359"/>
                <a:gd name="connsiteX1" fmla="*/ 979 w 156286"/>
                <a:gd name="connsiteY1" fmla="*/ 173316 h 179359"/>
                <a:gd name="connsiteX2" fmla="*/ 1100 w 156286"/>
                <a:gd name="connsiteY2" fmla="*/ 179359 h 179359"/>
                <a:gd name="connsiteX3" fmla="*/ 156287 w 156286"/>
                <a:gd name="connsiteY3" fmla="*/ 0 h 179359"/>
                <a:gd name="connsiteX4" fmla="*/ 129818 w 156286"/>
                <a:gd name="connsiteY4" fmla="*/ 9186 h 17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86" h="179359">
                  <a:moveTo>
                    <a:pt x="129939" y="9186"/>
                  </a:moveTo>
                  <a:cubicBezTo>
                    <a:pt x="70354" y="33721"/>
                    <a:pt x="-9777" y="96690"/>
                    <a:pt x="979" y="173316"/>
                  </a:cubicBezTo>
                  <a:cubicBezTo>
                    <a:pt x="979" y="175371"/>
                    <a:pt x="979" y="177305"/>
                    <a:pt x="1100" y="179359"/>
                  </a:cubicBezTo>
                  <a:lnTo>
                    <a:pt x="156287" y="0"/>
                  </a:lnTo>
                  <a:cubicBezTo>
                    <a:pt x="147343" y="2538"/>
                    <a:pt x="138520" y="5560"/>
                    <a:pt x="129818" y="9186"/>
                  </a:cubicBezTo>
                  <a:close/>
                </a:path>
              </a:pathLst>
            </a:custGeom>
            <a:solidFill>
              <a:srgbClr val="161E31"/>
            </a:solidFill>
            <a:ln w="12077" cap="flat">
              <a:noFill/>
              <a:prstDash val="solid"/>
              <a:miter/>
            </a:ln>
          </p:spPr>
          <p:txBody>
            <a:bodyPr rtlCol="0" anchor="ctr"/>
            <a:lstStyle/>
            <a:p>
              <a:endParaRPr lang="en-ID"/>
            </a:p>
          </p:txBody>
        </p:sp>
        <p:sp>
          <p:nvSpPr>
            <p:cNvPr id="28" name="Freeform: Shape 27">
              <a:extLst>
                <a:ext uri="{FF2B5EF4-FFF2-40B4-BE49-F238E27FC236}">
                  <a16:creationId xmlns:a16="http://schemas.microsoft.com/office/drawing/2014/main" id="{B3844DEF-B458-4F42-8F1F-325690E725C2}"/>
                </a:ext>
              </a:extLst>
            </p:cNvPr>
            <p:cNvSpPr/>
            <p:nvPr/>
          </p:nvSpPr>
          <p:spPr>
            <a:xfrm>
              <a:off x="10458564" y="841829"/>
              <a:ext cx="5680" cy="3384"/>
            </a:xfrm>
            <a:custGeom>
              <a:avLst/>
              <a:gdLst>
                <a:gd name="connsiteX0" fmla="*/ 5681 w 5680"/>
                <a:gd name="connsiteY0" fmla="*/ 2296 h 3384"/>
                <a:gd name="connsiteX1" fmla="*/ 5681 w 5680"/>
                <a:gd name="connsiteY1" fmla="*/ 0 h 3384"/>
                <a:gd name="connsiteX2" fmla="*/ 0 w 5680"/>
                <a:gd name="connsiteY2" fmla="*/ 3384 h 3384"/>
                <a:gd name="connsiteX3" fmla="*/ 5681 w 5680"/>
                <a:gd name="connsiteY3" fmla="*/ 2296 h 3384"/>
              </a:gdLst>
              <a:ahLst/>
              <a:cxnLst>
                <a:cxn ang="0">
                  <a:pos x="connsiteX0" y="connsiteY0"/>
                </a:cxn>
                <a:cxn ang="0">
                  <a:pos x="connsiteX1" y="connsiteY1"/>
                </a:cxn>
                <a:cxn ang="0">
                  <a:pos x="connsiteX2" y="connsiteY2"/>
                </a:cxn>
                <a:cxn ang="0">
                  <a:pos x="connsiteX3" y="connsiteY3"/>
                </a:cxn>
              </a:cxnLst>
              <a:rect l="l" t="t" r="r" b="b"/>
              <a:pathLst>
                <a:path w="5680" h="3384">
                  <a:moveTo>
                    <a:pt x="5681" y="2296"/>
                  </a:moveTo>
                  <a:lnTo>
                    <a:pt x="5681" y="0"/>
                  </a:lnTo>
                  <a:cubicBezTo>
                    <a:pt x="5681" y="0"/>
                    <a:pt x="0" y="3384"/>
                    <a:pt x="0" y="3384"/>
                  </a:cubicBezTo>
                  <a:cubicBezTo>
                    <a:pt x="1934" y="3022"/>
                    <a:pt x="3747" y="2659"/>
                    <a:pt x="5681" y="2296"/>
                  </a:cubicBezTo>
                  <a:close/>
                </a:path>
              </a:pathLst>
            </a:custGeom>
            <a:solidFill>
              <a:srgbClr val="161E31"/>
            </a:solidFill>
            <a:ln w="12077" cap="flat">
              <a:noFill/>
              <a:prstDash val="solid"/>
              <a:miter/>
            </a:ln>
          </p:spPr>
          <p:txBody>
            <a:bodyPr rtlCol="0" anchor="ctr"/>
            <a:lstStyle/>
            <a:p>
              <a:endParaRPr lang="en-ID"/>
            </a:p>
          </p:txBody>
        </p:sp>
        <p:sp>
          <p:nvSpPr>
            <p:cNvPr id="29" name="Freeform: Shape 28">
              <a:extLst>
                <a:ext uri="{FF2B5EF4-FFF2-40B4-BE49-F238E27FC236}">
                  <a16:creationId xmlns:a16="http://schemas.microsoft.com/office/drawing/2014/main" id="{0CC708F6-D970-4EA9-8580-E0B39EF9FE97}"/>
                </a:ext>
              </a:extLst>
            </p:cNvPr>
            <p:cNvSpPr/>
            <p:nvPr/>
          </p:nvSpPr>
          <p:spPr>
            <a:xfrm>
              <a:off x="9331163" y="2800276"/>
              <a:ext cx="74474" cy="67200"/>
            </a:xfrm>
            <a:custGeom>
              <a:avLst/>
              <a:gdLst>
                <a:gd name="connsiteX0" fmla="*/ 21030 w 74474"/>
                <a:gd name="connsiteY0" fmla="*/ 0 h 67200"/>
                <a:gd name="connsiteX1" fmla="*/ 0 w 74474"/>
                <a:gd name="connsiteY1" fmla="*/ 17767 h 67200"/>
                <a:gd name="connsiteX2" fmla="*/ 52454 w 74474"/>
                <a:gd name="connsiteY2" fmla="*/ 67199 h 67200"/>
                <a:gd name="connsiteX3" fmla="*/ 74451 w 74474"/>
                <a:gd name="connsiteY3" fmla="*/ 46049 h 67200"/>
                <a:gd name="connsiteX4" fmla="*/ 20909 w 74474"/>
                <a:gd name="connsiteY4" fmla="*/ 0 h 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4" h="67200">
                  <a:moveTo>
                    <a:pt x="21030" y="0"/>
                  </a:moveTo>
                  <a:cubicBezTo>
                    <a:pt x="9306" y="242"/>
                    <a:pt x="0" y="3384"/>
                    <a:pt x="0" y="17767"/>
                  </a:cubicBezTo>
                  <a:cubicBezTo>
                    <a:pt x="0" y="36380"/>
                    <a:pt x="32995" y="67441"/>
                    <a:pt x="52454" y="67199"/>
                  </a:cubicBezTo>
                  <a:cubicBezTo>
                    <a:pt x="66353" y="66958"/>
                    <a:pt x="73846" y="59585"/>
                    <a:pt x="74451" y="46049"/>
                  </a:cubicBezTo>
                  <a:cubicBezTo>
                    <a:pt x="75418" y="25139"/>
                    <a:pt x="45927" y="0"/>
                    <a:pt x="20909" y="0"/>
                  </a:cubicBezTo>
                  <a:close/>
                </a:path>
              </a:pathLst>
            </a:custGeom>
            <a:solidFill>
              <a:srgbClr val="161E31"/>
            </a:solidFill>
            <a:ln w="12077" cap="flat">
              <a:noFill/>
              <a:prstDash val="solid"/>
              <a:miter/>
            </a:ln>
          </p:spPr>
          <p:txBody>
            <a:bodyPr rtlCol="0" anchor="ctr"/>
            <a:lstStyle/>
            <a:p>
              <a:endParaRPr lang="en-ID"/>
            </a:p>
          </p:txBody>
        </p:sp>
        <p:sp>
          <p:nvSpPr>
            <p:cNvPr id="30" name="Freeform: Shape 29">
              <a:extLst>
                <a:ext uri="{FF2B5EF4-FFF2-40B4-BE49-F238E27FC236}">
                  <a16:creationId xmlns:a16="http://schemas.microsoft.com/office/drawing/2014/main" id="{4CB70F96-A12E-4A7F-82EB-B131966C94D2}"/>
                </a:ext>
              </a:extLst>
            </p:cNvPr>
            <p:cNvSpPr/>
            <p:nvPr/>
          </p:nvSpPr>
          <p:spPr>
            <a:xfrm>
              <a:off x="6051816" y="2692074"/>
              <a:ext cx="3505480" cy="2204915"/>
            </a:xfrm>
            <a:custGeom>
              <a:avLst/>
              <a:gdLst>
                <a:gd name="connsiteX0" fmla="*/ 3437073 w 3505480"/>
                <a:gd name="connsiteY0" fmla="*/ 66747 h 2204915"/>
                <a:gd name="connsiteX1" fmla="*/ 3240672 w 3505480"/>
                <a:gd name="connsiteY1" fmla="*/ 3173 h 2204915"/>
                <a:gd name="connsiteX2" fmla="*/ 3095275 w 3505480"/>
                <a:gd name="connsiteY2" fmla="*/ 59253 h 2204915"/>
                <a:gd name="connsiteX3" fmla="*/ 3077750 w 3505480"/>
                <a:gd name="connsiteY3" fmla="*/ 80525 h 2204915"/>
                <a:gd name="connsiteX4" fmla="*/ 3101076 w 3505480"/>
                <a:gd name="connsiteY4" fmla="*/ 98533 h 2204915"/>
                <a:gd name="connsiteX5" fmla="*/ 3261581 w 3505480"/>
                <a:gd name="connsiteY5" fmla="*/ 212869 h 2204915"/>
                <a:gd name="connsiteX6" fmla="*/ 3269558 w 3505480"/>
                <a:gd name="connsiteY6" fmla="*/ 325995 h 2204915"/>
                <a:gd name="connsiteX7" fmla="*/ 3128270 w 3505480"/>
                <a:gd name="connsiteY7" fmla="*/ 485654 h 2204915"/>
                <a:gd name="connsiteX8" fmla="*/ 2896336 w 3505480"/>
                <a:gd name="connsiteY8" fmla="*/ 630326 h 2204915"/>
                <a:gd name="connsiteX9" fmla="*/ 2313661 w 3505480"/>
                <a:gd name="connsiteY9" fmla="*/ 943358 h 2204915"/>
                <a:gd name="connsiteX10" fmla="*/ 2162462 w 3505480"/>
                <a:gd name="connsiteY10" fmla="*/ 958104 h 2204915"/>
                <a:gd name="connsiteX11" fmla="*/ 1832509 w 3505480"/>
                <a:gd name="connsiteY11" fmla="*/ 939249 h 2204915"/>
                <a:gd name="connsiteX12" fmla="*/ 1522740 w 3505480"/>
                <a:gd name="connsiteY12" fmla="*/ 950489 h 2204915"/>
                <a:gd name="connsiteX13" fmla="*/ 1109150 w 3505480"/>
                <a:gd name="connsiteY13" fmla="*/ 901419 h 2204915"/>
                <a:gd name="connsiteX14" fmla="*/ 899938 w 3505480"/>
                <a:gd name="connsiteY14" fmla="*/ 889212 h 2204915"/>
                <a:gd name="connsiteX15" fmla="*/ 831168 w 3505480"/>
                <a:gd name="connsiteY15" fmla="*/ 883894 h 2204915"/>
                <a:gd name="connsiteX16" fmla="*/ 680815 w 3505480"/>
                <a:gd name="connsiteY16" fmla="*/ 961488 h 2204915"/>
                <a:gd name="connsiteX17" fmla="*/ 600926 w 3505480"/>
                <a:gd name="connsiteY17" fmla="*/ 1157163 h 2204915"/>
                <a:gd name="connsiteX18" fmla="*/ 358839 w 3505480"/>
                <a:gd name="connsiteY18" fmla="*/ 1583927 h 2204915"/>
                <a:gd name="connsiteX19" fmla="*/ 79648 w 3505480"/>
                <a:gd name="connsiteY19" fmla="*/ 1957149 h 2204915"/>
                <a:gd name="connsiteX20" fmla="*/ 0 w 3505480"/>
                <a:gd name="connsiteY20" fmla="*/ 2190654 h 2204915"/>
                <a:gd name="connsiteX21" fmla="*/ 17283 w 3505480"/>
                <a:gd name="connsiteY21" fmla="*/ 2204916 h 2204915"/>
                <a:gd name="connsiteX22" fmla="*/ 36742 w 3505480"/>
                <a:gd name="connsiteY22" fmla="*/ 2130948 h 2204915"/>
                <a:gd name="connsiteX23" fmla="*/ 232418 w 3505480"/>
                <a:gd name="connsiteY23" fmla="*/ 1771867 h 2204915"/>
                <a:gd name="connsiteX24" fmla="*/ 448519 w 3505480"/>
                <a:gd name="connsiteY24" fmla="*/ 1541262 h 2204915"/>
                <a:gd name="connsiteX25" fmla="*/ 661115 w 3505480"/>
                <a:gd name="connsiteY25" fmla="*/ 1196806 h 2204915"/>
                <a:gd name="connsiteX26" fmla="*/ 732303 w 3505480"/>
                <a:gd name="connsiteY26" fmla="*/ 1064583 h 2204915"/>
                <a:gd name="connsiteX27" fmla="*/ 893291 w 3505480"/>
                <a:gd name="connsiteY27" fmla="*/ 1012491 h 2204915"/>
                <a:gd name="connsiteX28" fmla="*/ 1173328 w 3505480"/>
                <a:gd name="connsiteY28" fmla="*/ 1037631 h 2204915"/>
                <a:gd name="connsiteX29" fmla="*/ 1830696 w 3505480"/>
                <a:gd name="connsiteY29" fmla="*/ 1063495 h 2204915"/>
                <a:gd name="connsiteX30" fmla="*/ 1968358 w 3505480"/>
                <a:gd name="connsiteY30" fmla="*/ 1054672 h 2204915"/>
                <a:gd name="connsiteX31" fmla="*/ 2123666 w 3505480"/>
                <a:gd name="connsiteY31" fmla="*/ 1071110 h 2204915"/>
                <a:gd name="connsiteX32" fmla="*/ 2232925 w 3505480"/>
                <a:gd name="connsiteY32" fmla="*/ 1093348 h 2204915"/>
                <a:gd name="connsiteX33" fmla="*/ 2313419 w 3505480"/>
                <a:gd name="connsiteY33" fmla="*/ 1068088 h 2204915"/>
                <a:gd name="connsiteX34" fmla="*/ 2848596 w 3505480"/>
                <a:gd name="connsiteY34" fmla="*/ 698492 h 2204915"/>
                <a:gd name="connsiteX35" fmla="*/ 3222301 w 3505480"/>
                <a:gd name="connsiteY35" fmla="*/ 480699 h 2204915"/>
                <a:gd name="connsiteX36" fmla="*/ 3240793 w 3505480"/>
                <a:gd name="connsiteY36" fmla="*/ 465712 h 2204915"/>
                <a:gd name="connsiteX37" fmla="*/ 3505480 w 3505480"/>
                <a:gd name="connsiteY37" fmla="*/ 159810 h 2204915"/>
                <a:gd name="connsiteX38" fmla="*/ 3437073 w 3505480"/>
                <a:gd name="connsiteY38" fmla="*/ 66626 h 2204915"/>
                <a:gd name="connsiteX39" fmla="*/ 3339779 w 3505480"/>
                <a:gd name="connsiteY39" fmla="*/ 213231 h 2204915"/>
                <a:gd name="connsiteX40" fmla="*/ 3245023 w 3505480"/>
                <a:gd name="connsiteY40" fmla="*/ 121618 h 2204915"/>
                <a:gd name="connsiteX41" fmla="*/ 3278864 w 3505480"/>
                <a:gd name="connsiteY41" fmla="*/ 70010 h 2204915"/>
                <a:gd name="connsiteX42" fmla="*/ 3394650 w 3505480"/>
                <a:gd name="connsiteY42" fmla="*/ 177094 h 2204915"/>
                <a:gd name="connsiteX43" fmla="*/ 3339779 w 3505480"/>
                <a:gd name="connsiteY43" fmla="*/ 213352 h 220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05480" h="2204915">
                  <a:moveTo>
                    <a:pt x="3437073" y="66747"/>
                  </a:moveTo>
                  <a:cubicBezTo>
                    <a:pt x="3381718" y="11029"/>
                    <a:pt x="3316573" y="-8309"/>
                    <a:pt x="3240672" y="3173"/>
                  </a:cubicBezTo>
                  <a:cubicBezTo>
                    <a:pt x="3188218" y="11150"/>
                    <a:pt x="3140598" y="32422"/>
                    <a:pt x="3095275" y="59253"/>
                  </a:cubicBezTo>
                  <a:cubicBezTo>
                    <a:pt x="3087177" y="64088"/>
                    <a:pt x="3076783" y="68680"/>
                    <a:pt x="3077750" y="80525"/>
                  </a:cubicBezTo>
                  <a:cubicBezTo>
                    <a:pt x="3078838" y="94303"/>
                    <a:pt x="3091287" y="96116"/>
                    <a:pt x="3101076" y="98533"/>
                  </a:cubicBezTo>
                  <a:cubicBezTo>
                    <a:pt x="3169847" y="115333"/>
                    <a:pt x="3222301" y="154371"/>
                    <a:pt x="3261581" y="212869"/>
                  </a:cubicBezTo>
                  <a:cubicBezTo>
                    <a:pt x="3286237" y="249611"/>
                    <a:pt x="3288412" y="286715"/>
                    <a:pt x="3269558" y="325995"/>
                  </a:cubicBezTo>
                  <a:cubicBezTo>
                    <a:pt x="3237409" y="392469"/>
                    <a:pt x="3185075" y="441056"/>
                    <a:pt x="3128270" y="485654"/>
                  </a:cubicBezTo>
                  <a:cubicBezTo>
                    <a:pt x="3056236" y="542217"/>
                    <a:pt x="2978160" y="589595"/>
                    <a:pt x="2896336" y="630326"/>
                  </a:cubicBezTo>
                  <a:cubicBezTo>
                    <a:pt x="2698968" y="728828"/>
                    <a:pt x="2502205" y="828540"/>
                    <a:pt x="2313661" y="943358"/>
                  </a:cubicBezTo>
                  <a:cubicBezTo>
                    <a:pt x="2264470" y="973332"/>
                    <a:pt x="2216125" y="980946"/>
                    <a:pt x="2162462" y="958104"/>
                  </a:cubicBezTo>
                  <a:cubicBezTo>
                    <a:pt x="2054895" y="912418"/>
                    <a:pt x="1943823" y="925592"/>
                    <a:pt x="1832509" y="939249"/>
                  </a:cubicBezTo>
                  <a:cubicBezTo>
                    <a:pt x="1729535" y="951819"/>
                    <a:pt x="1626439" y="951698"/>
                    <a:pt x="1522740" y="950489"/>
                  </a:cubicBezTo>
                  <a:cubicBezTo>
                    <a:pt x="1382419" y="948918"/>
                    <a:pt x="1247175" y="915560"/>
                    <a:pt x="1109150" y="901419"/>
                  </a:cubicBezTo>
                  <a:cubicBezTo>
                    <a:pt x="1039775" y="894288"/>
                    <a:pt x="969676" y="893201"/>
                    <a:pt x="899938" y="889212"/>
                  </a:cubicBezTo>
                  <a:cubicBezTo>
                    <a:pt x="876974" y="887883"/>
                    <a:pt x="854132" y="885949"/>
                    <a:pt x="831168" y="883894"/>
                  </a:cubicBezTo>
                  <a:cubicBezTo>
                    <a:pt x="764573" y="877972"/>
                    <a:pt x="717799" y="910001"/>
                    <a:pt x="680815" y="961488"/>
                  </a:cubicBezTo>
                  <a:cubicBezTo>
                    <a:pt x="638514" y="1020347"/>
                    <a:pt x="616275" y="1088151"/>
                    <a:pt x="600926" y="1157163"/>
                  </a:cubicBezTo>
                  <a:cubicBezTo>
                    <a:pt x="563700" y="1324799"/>
                    <a:pt x="472933" y="1460285"/>
                    <a:pt x="358839" y="1583927"/>
                  </a:cubicBezTo>
                  <a:cubicBezTo>
                    <a:pt x="252964" y="1698625"/>
                    <a:pt x="151077" y="1816344"/>
                    <a:pt x="79648" y="1957149"/>
                  </a:cubicBezTo>
                  <a:cubicBezTo>
                    <a:pt x="41818" y="2031721"/>
                    <a:pt x="18975" y="2110643"/>
                    <a:pt x="0" y="2190654"/>
                  </a:cubicBezTo>
                  <a:lnTo>
                    <a:pt x="17283" y="2204916"/>
                  </a:lnTo>
                  <a:cubicBezTo>
                    <a:pt x="23447" y="2180139"/>
                    <a:pt x="29853" y="2155483"/>
                    <a:pt x="36742" y="2130948"/>
                  </a:cubicBezTo>
                  <a:cubicBezTo>
                    <a:pt x="74693" y="1996308"/>
                    <a:pt x="145034" y="1879555"/>
                    <a:pt x="232418" y="1771867"/>
                  </a:cubicBezTo>
                  <a:cubicBezTo>
                    <a:pt x="299012" y="1689802"/>
                    <a:pt x="375760" y="1617285"/>
                    <a:pt x="448519" y="1541262"/>
                  </a:cubicBezTo>
                  <a:cubicBezTo>
                    <a:pt x="544362" y="1441310"/>
                    <a:pt x="622439" y="1331930"/>
                    <a:pt x="661115" y="1196806"/>
                  </a:cubicBezTo>
                  <a:cubicBezTo>
                    <a:pt x="675014" y="1148219"/>
                    <a:pt x="697978" y="1103380"/>
                    <a:pt x="732303" y="1064583"/>
                  </a:cubicBezTo>
                  <a:cubicBezTo>
                    <a:pt x="776176" y="1015030"/>
                    <a:pt x="834794" y="1010316"/>
                    <a:pt x="893291" y="1012491"/>
                  </a:cubicBezTo>
                  <a:cubicBezTo>
                    <a:pt x="986959" y="1015996"/>
                    <a:pt x="1080748" y="1020952"/>
                    <a:pt x="1173328" y="1037631"/>
                  </a:cubicBezTo>
                  <a:cubicBezTo>
                    <a:pt x="1391242" y="1076911"/>
                    <a:pt x="1611332" y="1062045"/>
                    <a:pt x="1830696" y="1063495"/>
                  </a:cubicBezTo>
                  <a:cubicBezTo>
                    <a:pt x="1876503" y="1063737"/>
                    <a:pt x="1922430" y="1056364"/>
                    <a:pt x="1968358" y="1054672"/>
                  </a:cubicBezTo>
                  <a:cubicBezTo>
                    <a:pt x="2020691" y="1052739"/>
                    <a:pt x="2072662" y="1059023"/>
                    <a:pt x="2123666" y="1071110"/>
                  </a:cubicBezTo>
                  <a:cubicBezTo>
                    <a:pt x="2159924" y="1079691"/>
                    <a:pt x="2195941" y="1088635"/>
                    <a:pt x="2232925" y="1093348"/>
                  </a:cubicBezTo>
                  <a:cubicBezTo>
                    <a:pt x="2264107" y="1097337"/>
                    <a:pt x="2292268" y="1090447"/>
                    <a:pt x="2313419" y="1068088"/>
                  </a:cubicBezTo>
                  <a:cubicBezTo>
                    <a:pt x="2466068" y="907462"/>
                    <a:pt x="2653041" y="797115"/>
                    <a:pt x="2848596" y="698492"/>
                  </a:cubicBezTo>
                  <a:cubicBezTo>
                    <a:pt x="2977434" y="633589"/>
                    <a:pt x="3107482" y="570258"/>
                    <a:pt x="3222301" y="480699"/>
                  </a:cubicBezTo>
                  <a:cubicBezTo>
                    <a:pt x="3228586" y="475743"/>
                    <a:pt x="3234629" y="470667"/>
                    <a:pt x="3240793" y="465712"/>
                  </a:cubicBezTo>
                  <a:lnTo>
                    <a:pt x="3505480" y="159810"/>
                  </a:lnTo>
                  <a:cubicBezTo>
                    <a:pt x="3486989" y="125969"/>
                    <a:pt x="3464992" y="94666"/>
                    <a:pt x="3437073" y="66626"/>
                  </a:cubicBezTo>
                  <a:close/>
                  <a:moveTo>
                    <a:pt x="3339779" y="213231"/>
                  </a:moveTo>
                  <a:cubicBezTo>
                    <a:pt x="3295181" y="196190"/>
                    <a:pt x="3265569" y="163074"/>
                    <a:pt x="3245023" y="121618"/>
                  </a:cubicBezTo>
                  <a:cubicBezTo>
                    <a:pt x="3227860" y="86930"/>
                    <a:pt x="3239826" y="69768"/>
                    <a:pt x="3278864" y="70010"/>
                  </a:cubicBezTo>
                  <a:cubicBezTo>
                    <a:pt x="3340504" y="70372"/>
                    <a:pt x="3398034" y="123552"/>
                    <a:pt x="3394650" y="177094"/>
                  </a:cubicBezTo>
                  <a:cubicBezTo>
                    <a:pt x="3392595" y="209001"/>
                    <a:pt x="3369390" y="224592"/>
                    <a:pt x="3339779" y="213352"/>
                  </a:cubicBezTo>
                  <a:close/>
                </a:path>
              </a:pathLst>
            </a:custGeom>
            <a:solidFill>
              <a:srgbClr val="161E31"/>
            </a:solidFill>
            <a:ln w="12077" cap="flat">
              <a:noFill/>
              <a:prstDash val="solid"/>
              <a:miter/>
            </a:ln>
          </p:spPr>
          <p:txBody>
            <a:bodyPr rtlCol="0" anchor="ctr"/>
            <a:lstStyle/>
            <a:p>
              <a:endParaRPr lang="en-ID"/>
            </a:p>
          </p:txBody>
        </p:sp>
        <p:sp>
          <p:nvSpPr>
            <p:cNvPr id="31" name="Freeform: Shape 30">
              <a:extLst>
                <a:ext uri="{FF2B5EF4-FFF2-40B4-BE49-F238E27FC236}">
                  <a16:creationId xmlns:a16="http://schemas.microsoft.com/office/drawing/2014/main" id="{BA39B8C9-F554-49D8-A583-0C0CC887E90A}"/>
                </a:ext>
              </a:extLst>
            </p:cNvPr>
            <p:cNvSpPr/>
            <p:nvPr/>
          </p:nvSpPr>
          <p:spPr>
            <a:xfrm>
              <a:off x="5921527" y="2282261"/>
              <a:ext cx="2169288" cy="2508248"/>
            </a:xfrm>
            <a:custGeom>
              <a:avLst/>
              <a:gdLst>
                <a:gd name="connsiteX0" fmla="*/ 2052115 w 2169288"/>
                <a:gd name="connsiteY0" fmla="*/ 85087 h 2508248"/>
                <a:gd name="connsiteX1" fmla="*/ 2046193 w 2169288"/>
                <a:gd name="connsiteY1" fmla="*/ 398361 h 2508248"/>
                <a:gd name="connsiteX2" fmla="*/ 1989871 w 2169288"/>
                <a:gd name="connsiteY2" fmla="*/ 534089 h 2508248"/>
                <a:gd name="connsiteX3" fmla="*/ 1861637 w 2169288"/>
                <a:gd name="connsiteY3" fmla="*/ 570469 h 2508248"/>
                <a:gd name="connsiteX4" fmla="*/ 1427017 w 2169288"/>
                <a:gd name="connsiteY4" fmla="*/ 535539 h 2508248"/>
                <a:gd name="connsiteX5" fmla="*/ 1348336 w 2169288"/>
                <a:gd name="connsiteY5" fmla="*/ 523332 h 2508248"/>
                <a:gd name="connsiteX6" fmla="*/ 1205236 w 2169288"/>
                <a:gd name="connsiteY6" fmla="*/ 551735 h 2508248"/>
                <a:gd name="connsiteX7" fmla="*/ 896675 w 2169288"/>
                <a:gd name="connsiteY7" fmla="*/ 733753 h 2508248"/>
                <a:gd name="connsiteX8" fmla="*/ 554394 w 2169288"/>
                <a:gd name="connsiteY8" fmla="*/ 1205719 h 2508248"/>
                <a:gd name="connsiteX9" fmla="*/ 475471 w 2169288"/>
                <a:gd name="connsiteY9" fmla="*/ 1495183 h 2508248"/>
                <a:gd name="connsiteX10" fmla="*/ 216706 w 2169288"/>
                <a:gd name="connsiteY10" fmla="*/ 2054412 h 2508248"/>
                <a:gd name="connsiteX11" fmla="*/ 4593 w 2169288"/>
                <a:gd name="connsiteY11" fmla="*/ 2471144 h 2508248"/>
                <a:gd name="connsiteX12" fmla="*/ 0 w 2169288"/>
                <a:gd name="connsiteY12" fmla="*/ 2492295 h 2508248"/>
                <a:gd name="connsiteX13" fmla="*/ 19217 w 2169288"/>
                <a:gd name="connsiteY13" fmla="*/ 2508248 h 2508248"/>
                <a:gd name="connsiteX14" fmla="*/ 165097 w 2169288"/>
                <a:gd name="connsiteY14" fmla="*/ 2168626 h 2508248"/>
                <a:gd name="connsiteX15" fmla="*/ 374310 w 2169288"/>
                <a:gd name="connsiteY15" fmla="*/ 1861033 h 2508248"/>
                <a:gd name="connsiteX16" fmla="*/ 486953 w 2169288"/>
                <a:gd name="connsiteY16" fmla="*/ 1558515 h 2508248"/>
                <a:gd name="connsiteX17" fmla="*/ 575061 w 2169288"/>
                <a:gd name="connsiteY17" fmla="*/ 1232913 h 2508248"/>
                <a:gd name="connsiteX18" fmla="*/ 692902 w 2169288"/>
                <a:gd name="connsiteY18" fmla="*/ 996023 h 2508248"/>
                <a:gd name="connsiteX19" fmla="*/ 967863 w 2169288"/>
                <a:gd name="connsiteY19" fmla="*/ 764452 h 2508248"/>
                <a:gd name="connsiteX20" fmla="*/ 1181547 w 2169288"/>
                <a:gd name="connsiteY20" fmla="*/ 657368 h 2508248"/>
                <a:gd name="connsiteX21" fmla="*/ 1344952 w 2169288"/>
                <a:gd name="connsiteY21" fmla="*/ 641898 h 2508248"/>
                <a:gd name="connsiteX22" fmla="*/ 1715877 w 2169288"/>
                <a:gd name="connsiteY22" fmla="*/ 687825 h 2508248"/>
                <a:gd name="connsiteX23" fmla="*/ 1878678 w 2169288"/>
                <a:gd name="connsiteY23" fmla="*/ 665104 h 2508248"/>
                <a:gd name="connsiteX24" fmla="*/ 2095505 w 2169288"/>
                <a:gd name="connsiteY24" fmla="*/ 627636 h 2508248"/>
                <a:gd name="connsiteX25" fmla="*/ 2166572 w 2169288"/>
                <a:gd name="connsiteY25" fmla="*/ 511730 h 2508248"/>
                <a:gd name="connsiteX26" fmla="*/ 2130071 w 2169288"/>
                <a:gd name="connsiteY26" fmla="*/ 99832 h 2508248"/>
                <a:gd name="connsiteX27" fmla="*/ 2117139 w 2169288"/>
                <a:gd name="connsiteY27" fmla="*/ 0 h 2508248"/>
                <a:gd name="connsiteX28" fmla="*/ 2048973 w 2169288"/>
                <a:gd name="connsiteY28" fmla="*/ 40489 h 2508248"/>
                <a:gd name="connsiteX29" fmla="*/ 2052115 w 2169288"/>
                <a:gd name="connsiteY29" fmla="*/ 85208 h 250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69288" h="2508248">
                  <a:moveTo>
                    <a:pt x="2052115" y="85087"/>
                  </a:moveTo>
                  <a:cubicBezTo>
                    <a:pt x="2052478" y="189632"/>
                    <a:pt x="2054774" y="294178"/>
                    <a:pt x="2046193" y="398361"/>
                  </a:cubicBezTo>
                  <a:cubicBezTo>
                    <a:pt x="2042084" y="449123"/>
                    <a:pt x="2033623" y="499039"/>
                    <a:pt x="1989871" y="534089"/>
                  </a:cubicBezTo>
                  <a:cubicBezTo>
                    <a:pt x="1952162" y="564305"/>
                    <a:pt x="1906235" y="565151"/>
                    <a:pt x="1861637" y="570469"/>
                  </a:cubicBezTo>
                  <a:cubicBezTo>
                    <a:pt x="1714427" y="587873"/>
                    <a:pt x="1570239" y="568172"/>
                    <a:pt x="1427017" y="535539"/>
                  </a:cubicBezTo>
                  <a:cubicBezTo>
                    <a:pt x="1401153" y="529617"/>
                    <a:pt x="1374684" y="525870"/>
                    <a:pt x="1348336" y="523332"/>
                  </a:cubicBezTo>
                  <a:cubicBezTo>
                    <a:pt x="1297937" y="518377"/>
                    <a:pt x="1251042" y="526475"/>
                    <a:pt x="1205236" y="551735"/>
                  </a:cubicBezTo>
                  <a:cubicBezTo>
                    <a:pt x="1100569" y="609386"/>
                    <a:pt x="993123" y="661961"/>
                    <a:pt x="896675" y="733753"/>
                  </a:cubicBezTo>
                  <a:cubicBezTo>
                    <a:pt x="733149" y="855461"/>
                    <a:pt x="619780" y="1012702"/>
                    <a:pt x="554394" y="1205719"/>
                  </a:cubicBezTo>
                  <a:cubicBezTo>
                    <a:pt x="522245" y="1300717"/>
                    <a:pt x="494325" y="1396923"/>
                    <a:pt x="475471" y="1495183"/>
                  </a:cubicBezTo>
                  <a:cubicBezTo>
                    <a:pt x="435466" y="1703429"/>
                    <a:pt x="342039" y="1885084"/>
                    <a:pt x="216706" y="2054412"/>
                  </a:cubicBezTo>
                  <a:cubicBezTo>
                    <a:pt x="123279" y="2180712"/>
                    <a:pt x="43148" y="2315836"/>
                    <a:pt x="4593" y="2471144"/>
                  </a:cubicBezTo>
                  <a:cubicBezTo>
                    <a:pt x="2901" y="2478154"/>
                    <a:pt x="1329" y="2485285"/>
                    <a:pt x="0" y="2492295"/>
                  </a:cubicBezTo>
                  <a:lnTo>
                    <a:pt x="19217" y="2508248"/>
                  </a:lnTo>
                  <a:cubicBezTo>
                    <a:pt x="42060" y="2385332"/>
                    <a:pt x="98865" y="2275106"/>
                    <a:pt x="165097" y="2168626"/>
                  </a:cubicBezTo>
                  <a:cubicBezTo>
                    <a:pt x="230725" y="2063356"/>
                    <a:pt x="308319" y="1966182"/>
                    <a:pt x="374310" y="1861033"/>
                  </a:cubicBezTo>
                  <a:cubicBezTo>
                    <a:pt x="432807" y="1767606"/>
                    <a:pt x="460001" y="1663182"/>
                    <a:pt x="486953" y="1558515"/>
                  </a:cubicBezTo>
                  <a:cubicBezTo>
                    <a:pt x="515114" y="1449618"/>
                    <a:pt x="535419" y="1338667"/>
                    <a:pt x="575061" y="1232913"/>
                  </a:cubicBezTo>
                  <a:cubicBezTo>
                    <a:pt x="606123" y="1149881"/>
                    <a:pt x="636217" y="1066123"/>
                    <a:pt x="692902" y="996023"/>
                  </a:cubicBezTo>
                  <a:cubicBezTo>
                    <a:pt x="769528" y="901147"/>
                    <a:pt x="863317" y="825971"/>
                    <a:pt x="967863" y="764452"/>
                  </a:cubicBezTo>
                  <a:cubicBezTo>
                    <a:pt x="1036633" y="723963"/>
                    <a:pt x="1108546" y="689518"/>
                    <a:pt x="1181547" y="657368"/>
                  </a:cubicBezTo>
                  <a:cubicBezTo>
                    <a:pt x="1234726" y="633921"/>
                    <a:pt x="1288389" y="629208"/>
                    <a:pt x="1344952" y="641898"/>
                  </a:cubicBezTo>
                  <a:cubicBezTo>
                    <a:pt x="1467023" y="669213"/>
                    <a:pt x="1590543" y="685166"/>
                    <a:pt x="1715877" y="687825"/>
                  </a:cubicBezTo>
                  <a:cubicBezTo>
                    <a:pt x="1771595" y="689034"/>
                    <a:pt x="1824532" y="672839"/>
                    <a:pt x="1878678" y="665104"/>
                  </a:cubicBezTo>
                  <a:cubicBezTo>
                    <a:pt x="1951316" y="654830"/>
                    <a:pt x="2025284" y="651688"/>
                    <a:pt x="2095505" y="627636"/>
                  </a:cubicBezTo>
                  <a:cubicBezTo>
                    <a:pt x="2152914" y="608057"/>
                    <a:pt x="2178054" y="571073"/>
                    <a:pt x="2166572" y="511730"/>
                  </a:cubicBezTo>
                  <a:cubicBezTo>
                    <a:pt x="2140224" y="375518"/>
                    <a:pt x="2127896" y="238702"/>
                    <a:pt x="2130071" y="99832"/>
                  </a:cubicBezTo>
                  <a:cubicBezTo>
                    <a:pt x="2130555" y="65991"/>
                    <a:pt x="2125116" y="32754"/>
                    <a:pt x="2117139" y="0"/>
                  </a:cubicBezTo>
                  <a:lnTo>
                    <a:pt x="2048973" y="40489"/>
                  </a:lnTo>
                  <a:cubicBezTo>
                    <a:pt x="2050786" y="55234"/>
                    <a:pt x="2052115" y="70100"/>
                    <a:pt x="2052115" y="85208"/>
                  </a:cubicBezTo>
                  <a:close/>
                </a:path>
              </a:pathLst>
            </a:custGeom>
            <a:solidFill>
              <a:srgbClr val="161E31"/>
            </a:solidFill>
            <a:ln w="12077" cap="flat">
              <a:noFill/>
              <a:prstDash val="solid"/>
              <a:miter/>
            </a:ln>
          </p:spPr>
          <p:txBody>
            <a:bodyPr rtlCol="0" anchor="ctr"/>
            <a:lstStyle/>
            <a:p>
              <a:endParaRPr lang="en-ID"/>
            </a:p>
          </p:txBody>
        </p:sp>
        <p:sp>
          <p:nvSpPr>
            <p:cNvPr id="32" name="Freeform: Shape 31">
              <a:extLst>
                <a:ext uri="{FF2B5EF4-FFF2-40B4-BE49-F238E27FC236}">
                  <a16:creationId xmlns:a16="http://schemas.microsoft.com/office/drawing/2014/main" id="{9F0DB11C-0354-47DF-BE2D-63CDA076276B}"/>
                </a:ext>
              </a:extLst>
            </p:cNvPr>
            <p:cNvSpPr/>
            <p:nvPr/>
          </p:nvSpPr>
          <p:spPr>
            <a:xfrm>
              <a:off x="5976640" y="1688679"/>
              <a:ext cx="3763399" cy="3145944"/>
            </a:xfrm>
            <a:custGeom>
              <a:avLst/>
              <a:gdLst>
                <a:gd name="connsiteX0" fmla="*/ 3098417 w 3763399"/>
                <a:gd name="connsiteY0" fmla="*/ 1393688 h 3145944"/>
                <a:gd name="connsiteX1" fmla="*/ 2579920 w 3763399"/>
                <a:gd name="connsiteY1" fmla="*/ 1612569 h 3145944"/>
                <a:gd name="connsiteX2" fmla="*/ 2445400 w 3763399"/>
                <a:gd name="connsiteY2" fmla="*/ 1605559 h 3145944"/>
                <a:gd name="connsiteX3" fmla="*/ 2346656 w 3763399"/>
                <a:gd name="connsiteY3" fmla="*/ 1536064 h 3145944"/>
                <a:gd name="connsiteX4" fmla="*/ 2296740 w 3763399"/>
                <a:gd name="connsiteY4" fmla="*/ 1460888 h 3145944"/>
                <a:gd name="connsiteX5" fmla="*/ 2066015 w 3763399"/>
                <a:gd name="connsiteY5" fmla="*/ 1383899 h 3145944"/>
                <a:gd name="connsiteX6" fmla="*/ 1747181 w 3763399"/>
                <a:gd name="connsiteY6" fmla="*/ 1453032 h 3145944"/>
                <a:gd name="connsiteX7" fmla="*/ 1550055 w 3763399"/>
                <a:gd name="connsiteY7" fmla="*/ 1458591 h 3145944"/>
                <a:gd name="connsiteX8" fmla="*/ 1344227 w 3763399"/>
                <a:gd name="connsiteY8" fmla="*/ 1440462 h 3145944"/>
                <a:gd name="connsiteX9" fmla="*/ 1129939 w 3763399"/>
                <a:gd name="connsiteY9" fmla="*/ 1427409 h 3145944"/>
                <a:gd name="connsiteX10" fmla="*/ 967258 w 3763399"/>
                <a:gd name="connsiteY10" fmla="*/ 1459196 h 3145944"/>
                <a:gd name="connsiteX11" fmla="*/ 711756 w 3763399"/>
                <a:gd name="connsiteY11" fmla="*/ 1608581 h 3145944"/>
                <a:gd name="connsiteX12" fmla="*/ 612649 w 3763399"/>
                <a:gd name="connsiteY12" fmla="*/ 1751561 h 3145944"/>
                <a:gd name="connsiteX13" fmla="*/ 499643 w 3763399"/>
                <a:gd name="connsiteY13" fmla="*/ 2107741 h 3145944"/>
                <a:gd name="connsiteX14" fmla="*/ 279916 w 3763399"/>
                <a:gd name="connsiteY14" fmla="*/ 2594090 h 3145944"/>
                <a:gd name="connsiteX15" fmla="*/ 72759 w 3763399"/>
                <a:gd name="connsiteY15" fmla="*/ 2911957 h 3145944"/>
                <a:gd name="connsiteX16" fmla="*/ 0 w 3763399"/>
                <a:gd name="connsiteY16" fmla="*/ 3131683 h 3145944"/>
                <a:gd name="connsiteX17" fmla="*/ 17283 w 3763399"/>
                <a:gd name="connsiteY17" fmla="*/ 3145945 h 3145944"/>
                <a:gd name="connsiteX18" fmla="*/ 18854 w 3763399"/>
                <a:gd name="connsiteY18" fmla="*/ 3137485 h 3145944"/>
                <a:gd name="connsiteX19" fmla="*/ 200993 w 3763399"/>
                <a:gd name="connsiteY19" fmla="*/ 2739607 h 3145944"/>
                <a:gd name="connsiteX20" fmla="*/ 343127 w 3763399"/>
                <a:gd name="connsiteY20" fmla="*/ 2550579 h 3145944"/>
                <a:gd name="connsiteX21" fmla="*/ 529013 w 3763399"/>
                <a:gd name="connsiteY21" fmla="*/ 2140978 h 3145944"/>
                <a:gd name="connsiteX22" fmla="*/ 632592 w 3763399"/>
                <a:gd name="connsiteY22" fmla="*/ 1803894 h 3145944"/>
                <a:gd name="connsiteX23" fmla="*/ 928462 w 3763399"/>
                <a:gd name="connsiteY23" fmla="*/ 1556973 h 3145944"/>
                <a:gd name="connsiteX24" fmla="*/ 1083648 w 3763399"/>
                <a:gd name="connsiteY24" fmla="*/ 1559390 h 3145944"/>
                <a:gd name="connsiteX25" fmla="*/ 1273643 w 3763399"/>
                <a:gd name="connsiteY25" fmla="*/ 1569422 h 3145944"/>
                <a:gd name="connsiteX26" fmla="*/ 1522136 w 3763399"/>
                <a:gd name="connsiteY26" fmla="*/ 1584167 h 3145944"/>
                <a:gd name="connsiteX27" fmla="*/ 1849067 w 3763399"/>
                <a:gd name="connsiteY27" fmla="*/ 1558423 h 3145944"/>
                <a:gd name="connsiteX28" fmla="*/ 2132247 w 3763399"/>
                <a:gd name="connsiteY28" fmla="*/ 1503914 h 3145944"/>
                <a:gd name="connsiteX29" fmla="*/ 2281874 w 3763399"/>
                <a:gd name="connsiteY29" fmla="*/ 1582475 h 3145944"/>
                <a:gd name="connsiteX30" fmla="*/ 2452410 w 3763399"/>
                <a:gd name="connsiteY30" fmla="*/ 1670341 h 3145944"/>
                <a:gd name="connsiteX31" fmla="*/ 2867087 w 3763399"/>
                <a:gd name="connsiteY31" fmla="*/ 1568334 h 3145944"/>
                <a:gd name="connsiteX32" fmla="*/ 3167913 w 3763399"/>
                <a:gd name="connsiteY32" fmla="*/ 1367461 h 3145944"/>
                <a:gd name="connsiteX33" fmla="*/ 3226894 w 3763399"/>
                <a:gd name="connsiteY33" fmla="*/ 1282737 h 3145944"/>
                <a:gd name="connsiteX34" fmla="*/ 3194382 w 3763399"/>
                <a:gd name="connsiteY34" fmla="*/ 1201760 h 3145944"/>
                <a:gd name="connsiteX35" fmla="*/ 3055028 w 3763399"/>
                <a:gd name="connsiteY35" fmla="*/ 1193783 h 3145944"/>
                <a:gd name="connsiteX36" fmla="*/ 2817776 w 3763399"/>
                <a:gd name="connsiteY36" fmla="*/ 1221218 h 3145944"/>
                <a:gd name="connsiteX37" fmla="*/ 2411559 w 3763399"/>
                <a:gd name="connsiteY37" fmla="*/ 1115947 h 3145944"/>
                <a:gd name="connsiteX38" fmla="*/ 2289126 w 3763399"/>
                <a:gd name="connsiteY38" fmla="*/ 871202 h 3145944"/>
                <a:gd name="connsiteX39" fmla="*/ 2293114 w 3763399"/>
                <a:gd name="connsiteY39" fmla="*/ 629599 h 3145944"/>
                <a:gd name="connsiteX40" fmla="*/ 2375663 w 3763399"/>
                <a:gd name="connsiteY40" fmla="*/ 521548 h 3145944"/>
                <a:gd name="connsiteX41" fmla="*/ 2710450 w 3763399"/>
                <a:gd name="connsiteY41" fmla="*/ 309919 h 3145944"/>
                <a:gd name="connsiteX42" fmla="*/ 3092132 w 3763399"/>
                <a:gd name="connsiteY42" fmla="*/ 65536 h 3145944"/>
                <a:gd name="connsiteX43" fmla="*/ 3092132 w 3763399"/>
                <a:gd name="connsiteY43" fmla="*/ 65536 h 3145944"/>
                <a:gd name="connsiteX44" fmla="*/ 3196195 w 3763399"/>
                <a:gd name="connsiteY44" fmla="*/ 32178 h 3145944"/>
                <a:gd name="connsiteX45" fmla="*/ 3231003 w 3763399"/>
                <a:gd name="connsiteY45" fmla="*/ 78589 h 3145944"/>
                <a:gd name="connsiteX46" fmla="*/ 3217104 w 3763399"/>
                <a:gd name="connsiteY46" fmla="*/ 191716 h 3145944"/>
                <a:gd name="connsiteX47" fmla="*/ 3244298 w 3763399"/>
                <a:gd name="connsiteY47" fmla="*/ 376756 h 3145944"/>
                <a:gd name="connsiteX48" fmla="*/ 3263273 w 3763399"/>
                <a:gd name="connsiteY48" fmla="*/ 624523 h 3145944"/>
                <a:gd name="connsiteX49" fmla="*/ 3151476 w 3763399"/>
                <a:gd name="connsiteY49" fmla="*/ 859237 h 3145944"/>
                <a:gd name="connsiteX50" fmla="*/ 3122590 w 3763399"/>
                <a:gd name="connsiteY50" fmla="*/ 921843 h 3145944"/>
                <a:gd name="connsiteX51" fmla="*/ 3157036 w 3763399"/>
                <a:gd name="connsiteY51" fmla="*/ 967408 h 3145944"/>
                <a:gd name="connsiteX52" fmla="*/ 3256747 w 3763399"/>
                <a:gd name="connsiteY52" fmla="*/ 940819 h 3145944"/>
                <a:gd name="connsiteX53" fmla="*/ 3472848 w 3763399"/>
                <a:gd name="connsiteY53" fmla="*/ 891628 h 3145944"/>
                <a:gd name="connsiteX54" fmla="*/ 3719769 w 3763399"/>
                <a:gd name="connsiteY54" fmla="*/ 1003425 h 3145944"/>
                <a:gd name="connsiteX55" fmla="*/ 3763400 w 3763399"/>
                <a:gd name="connsiteY55" fmla="*/ 953026 h 3145944"/>
                <a:gd name="connsiteX56" fmla="*/ 3360930 w 3763399"/>
                <a:gd name="connsiteY56" fmla="*/ 884859 h 3145944"/>
                <a:gd name="connsiteX57" fmla="*/ 3242364 w 3763399"/>
                <a:gd name="connsiteY57" fmla="*/ 924140 h 3145944"/>
                <a:gd name="connsiteX58" fmla="*/ 3169847 w 3763399"/>
                <a:gd name="connsiteY58" fmla="*/ 921118 h 3145944"/>
                <a:gd name="connsiteX59" fmla="*/ 3178912 w 3763399"/>
                <a:gd name="connsiteY59" fmla="*/ 856940 h 3145944"/>
                <a:gd name="connsiteX60" fmla="*/ 3267866 w 3763399"/>
                <a:gd name="connsiteY60" fmla="*/ 684591 h 3145944"/>
                <a:gd name="connsiteX61" fmla="*/ 3335911 w 3763399"/>
                <a:gd name="connsiteY61" fmla="*/ 520219 h 3145944"/>
                <a:gd name="connsiteX62" fmla="*/ 3303520 w 3763399"/>
                <a:gd name="connsiteY62" fmla="*/ 272935 h 3145944"/>
                <a:gd name="connsiteX63" fmla="*/ 3269800 w 3763399"/>
                <a:gd name="connsiteY63" fmla="*/ 125967 h 3145944"/>
                <a:gd name="connsiteX64" fmla="*/ 3270162 w 3763399"/>
                <a:gd name="connsiteY64" fmla="*/ 49099 h 3145944"/>
                <a:gd name="connsiteX65" fmla="*/ 3210094 w 3763399"/>
                <a:gd name="connsiteY65" fmla="*/ 29 h 3145944"/>
                <a:gd name="connsiteX66" fmla="*/ 3166100 w 3763399"/>
                <a:gd name="connsiteY66" fmla="*/ 8973 h 3145944"/>
                <a:gd name="connsiteX67" fmla="*/ 3161145 w 3763399"/>
                <a:gd name="connsiteY67" fmla="*/ 11027 h 3145944"/>
                <a:gd name="connsiteX68" fmla="*/ 3161145 w 3763399"/>
                <a:gd name="connsiteY68" fmla="*/ 11027 h 3145944"/>
                <a:gd name="connsiteX69" fmla="*/ 2847508 w 3763399"/>
                <a:gd name="connsiteY69" fmla="*/ 196671 h 3145944"/>
                <a:gd name="connsiteX70" fmla="*/ 2631528 w 3763399"/>
                <a:gd name="connsiteY70" fmla="*/ 337113 h 3145944"/>
                <a:gd name="connsiteX71" fmla="*/ 2330340 w 3763399"/>
                <a:gd name="connsiteY71" fmla="*/ 452899 h 3145944"/>
                <a:gd name="connsiteX72" fmla="*/ 2289488 w 3763399"/>
                <a:gd name="connsiteY72" fmla="*/ 458821 h 3145944"/>
                <a:gd name="connsiteX73" fmla="*/ 2198237 w 3763399"/>
                <a:gd name="connsiteY73" fmla="*/ 512967 h 3145944"/>
                <a:gd name="connsiteX74" fmla="*/ 2193886 w 3763399"/>
                <a:gd name="connsiteY74" fmla="*/ 537623 h 3145944"/>
                <a:gd name="connsiteX75" fmla="*/ 2199688 w 3763399"/>
                <a:gd name="connsiteY75" fmla="*/ 651596 h 3145944"/>
                <a:gd name="connsiteX76" fmla="*/ 2210203 w 3763399"/>
                <a:gd name="connsiteY76" fmla="*/ 863588 h 3145944"/>
                <a:gd name="connsiteX77" fmla="*/ 2475132 w 3763399"/>
                <a:gd name="connsiteY77" fmla="*/ 1213241 h 3145944"/>
                <a:gd name="connsiteX78" fmla="*/ 2966557 w 3763399"/>
                <a:gd name="connsiteY78" fmla="*/ 1230162 h 3145944"/>
                <a:gd name="connsiteX79" fmla="*/ 3119689 w 3763399"/>
                <a:gd name="connsiteY79" fmla="*/ 1216505 h 3145944"/>
                <a:gd name="connsiteX80" fmla="*/ 3156310 w 3763399"/>
                <a:gd name="connsiteY80" fmla="*/ 1221702 h 3145944"/>
                <a:gd name="connsiteX81" fmla="*/ 3186163 w 3763399"/>
                <a:gd name="connsiteY81" fmla="*/ 1285033 h 3145944"/>
                <a:gd name="connsiteX82" fmla="*/ 3098901 w 3763399"/>
                <a:gd name="connsiteY82" fmla="*/ 1394051 h 31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763399" h="3145944">
                  <a:moveTo>
                    <a:pt x="3098417" y="1393688"/>
                  </a:moveTo>
                  <a:cubicBezTo>
                    <a:pt x="2946494" y="1515517"/>
                    <a:pt x="2775716" y="1593231"/>
                    <a:pt x="2579920" y="1612569"/>
                  </a:cubicBezTo>
                  <a:cubicBezTo>
                    <a:pt x="2534234" y="1617041"/>
                    <a:pt x="2489757" y="1614020"/>
                    <a:pt x="2445400" y="1605559"/>
                  </a:cubicBezTo>
                  <a:cubicBezTo>
                    <a:pt x="2402373" y="1597220"/>
                    <a:pt x="2368895" y="1574981"/>
                    <a:pt x="2346656" y="1536064"/>
                  </a:cubicBezTo>
                  <a:cubicBezTo>
                    <a:pt x="2331790" y="1509958"/>
                    <a:pt x="2315957" y="1484456"/>
                    <a:pt x="2296740" y="1460888"/>
                  </a:cubicBezTo>
                  <a:cubicBezTo>
                    <a:pt x="2235825" y="1386557"/>
                    <a:pt x="2154848" y="1372900"/>
                    <a:pt x="2066015" y="1383899"/>
                  </a:cubicBezTo>
                  <a:cubicBezTo>
                    <a:pt x="1957722" y="1397435"/>
                    <a:pt x="1851001" y="1417861"/>
                    <a:pt x="1747181" y="1453032"/>
                  </a:cubicBezTo>
                  <a:cubicBezTo>
                    <a:pt x="1682640" y="1474908"/>
                    <a:pt x="1615804" y="1471524"/>
                    <a:pt x="1550055" y="1458591"/>
                  </a:cubicBezTo>
                  <a:cubicBezTo>
                    <a:pt x="1481889" y="1445176"/>
                    <a:pt x="1413602" y="1437682"/>
                    <a:pt x="1344227" y="1440462"/>
                  </a:cubicBezTo>
                  <a:cubicBezTo>
                    <a:pt x="1272314" y="1443242"/>
                    <a:pt x="1201247" y="1437440"/>
                    <a:pt x="1129939" y="1427409"/>
                  </a:cubicBezTo>
                  <a:cubicBezTo>
                    <a:pt x="1073738" y="1419432"/>
                    <a:pt x="1019712" y="1439616"/>
                    <a:pt x="967258" y="1459196"/>
                  </a:cubicBezTo>
                  <a:cubicBezTo>
                    <a:pt x="873469" y="1494004"/>
                    <a:pt x="787657" y="1542832"/>
                    <a:pt x="711756" y="1608581"/>
                  </a:cubicBezTo>
                  <a:cubicBezTo>
                    <a:pt x="666433" y="1647861"/>
                    <a:pt x="638635" y="1698865"/>
                    <a:pt x="612649" y="1751561"/>
                  </a:cubicBezTo>
                  <a:cubicBezTo>
                    <a:pt x="557174" y="1864688"/>
                    <a:pt x="523574" y="1984945"/>
                    <a:pt x="499643" y="2107741"/>
                  </a:cubicBezTo>
                  <a:cubicBezTo>
                    <a:pt x="464593" y="2287584"/>
                    <a:pt x="395823" y="2450506"/>
                    <a:pt x="279916" y="2594090"/>
                  </a:cubicBezTo>
                  <a:cubicBezTo>
                    <a:pt x="200389" y="2692592"/>
                    <a:pt x="129443" y="2797742"/>
                    <a:pt x="72759" y="2911957"/>
                  </a:cubicBezTo>
                  <a:cubicBezTo>
                    <a:pt x="37830" y="2982298"/>
                    <a:pt x="15954" y="3055903"/>
                    <a:pt x="0" y="3131683"/>
                  </a:cubicBezTo>
                  <a:lnTo>
                    <a:pt x="17283" y="3145945"/>
                  </a:lnTo>
                  <a:cubicBezTo>
                    <a:pt x="17767" y="3143166"/>
                    <a:pt x="18371" y="3140265"/>
                    <a:pt x="18854" y="3137485"/>
                  </a:cubicBezTo>
                  <a:cubicBezTo>
                    <a:pt x="45202" y="2989429"/>
                    <a:pt x="115181" y="2860469"/>
                    <a:pt x="200993" y="2739607"/>
                  </a:cubicBezTo>
                  <a:cubicBezTo>
                    <a:pt x="246679" y="2675309"/>
                    <a:pt x="293090" y="2611494"/>
                    <a:pt x="343127" y="2550579"/>
                  </a:cubicBezTo>
                  <a:cubicBezTo>
                    <a:pt x="441992" y="2430321"/>
                    <a:pt x="497468" y="2291572"/>
                    <a:pt x="529013" y="2140978"/>
                  </a:cubicBezTo>
                  <a:cubicBezTo>
                    <a:pt x="553185" y="2025555"/>
                    <a:pt x="584368" y="1912549"/>
                    <a:pt x="632592" y="1803894"/>
                  </a:cubicBezTo>
                  <a:cubicBezTo>
                    <a:pt x="691330" y="1671429"/>
                    <a:pt x="788624" y="1590210"/>
                    <a:pt x="928462" y="1556973"/>
                  </a:cubicBezTo>
                  <a:cubicBezTo>
                    <a:pt x="980674" y="1544524"/>
                    <a:pt x="1032161" y="1548633"/>
                    <a:pt x="1083648" y="1559390"/>
                  </a:cubicBezTo>
                  <a:cubicBezTo>
                    <a:pt x="1146617" y="1572564"/>
                    <a:pt x="1209345" y="1574740"/>
                    <a:pt x="1273643" y="1569422"/>
                  </a:cubicBezTo>
                  <a:cubicBezTo>
                    <a:pt x="1356676" y="1562533"/>
                    <a:pt x="1439829" y="1567730"/>
                    <a:pt x="1522136" y="1584167"/>
                  </a:cubicBezTo>
                  <a:cubicBezTo>
                    <a:pt x="1633329" y="1606405"/>
                    <a:pt x="1741983" y="1596253"/>
                    <a:pt x="1849067" y="1558423"/>
                  </a:cubicBezTo>
                  <a:cubicBezTo>
                    <a:pt x="1940439" y="1526032"/>
                    <a:pt x="2034590" y="1505727"/>
                    <a:pt x="2132247" y="1503914"/>
                  </a:cubicBezTo>
                  <a:cubicBezTo>
                    <a:pt x="2196908" y="1502706"/>
                    <a:pt x="2250450" y="1525790"/>
                    <a:pt x="2281874" y="1582475"/>
                  </a:cubicBezTo>
                  <a:cubicBezTo>
                    <a:pt x="2320187" y="1651729"/>
                    <a:pt x="2378080" y="1670220"/>
                    <a:pt x="2452410" y="1670341"/>
                  </a:cubicBezTo>
                  <a:cubicBezTo>
                    <a:pt x="2599620" y="1670583"/>
                    <a:pt x="2735590" y="1628161"/>
                    <a:pt x="2867087" y="1568334"/>
                  </a:cubicBezTo>
                  <a:cubicBezTo>
                    <a:pt x="2978039" y="1517814"/>
                    <a:pt x="3083914" y="1458833"/>
                    <a:pt x="3167913" y="1367461"/>
                  </a:cubicBezTo>
                  <a:cubicBezTo>
                    <a:pt x="3191481" y="1341839"/>
                    <a:pt x="3212269" y="1314524"/>
                    <a:pt x="3226894" y="1282737"/>
                  </a:cubicBezTo>
                  <a:cubicBezTo>
                    <a:pt x="3243935" y="1245391"/>
                    <a:pt x="3232937" y="1216988"/>
                    <a:pt x="3194382" y="1201760"/>
                  </a:cubicBezTo>
                  <a:cubicBezTo>
                    <a:pt x="3148938" y="1183751"/>
                    <a:pt x="3101439" y="1189069"/>
                    <a:pt x="3055028" y="1193783"/>
                  </a:cubicBezTo>
                  <a:cubicBezTo>
                    <a:pt x="2975863" y="1201880"/>
                    <a:pt x="2897424" y="1219526"/>
                    <a:pt x="2817776" y="1221218"/>
                  </a:cubicBezTo>
                  <a:cubicBezTo>
                    <a:pt x="2672983" y="1224361"/>
                    <a:pt x="2531816" y="1205990"/>
                    <a:pt x="2411559" y="1115947"/>
                  </a:cubicBezTo>
                  <a:cubicBezTo>
                    <a:pt x="2331186" y="1055758"/>
                    <a:pt x="2287917" y="973330"/>
                    <a:pt x="2289126" y="871202"/>
                  </a:cubicBezTo>
                  <a:cubicBezTo>
                    <a:pt x="2290093" y="790708"/>
                    <a:pt x="2284775" y="710093"/>
                    <a:pt x="2293114" y="629599"/>
                  </a:cubicBezTo>
                  <a:cubicBezTo>
                    <a:pt x="2298674" y="576057"/>
                    <a:pt x="2327922" y="538469"/>
                    <a:pt x="2375663" y="521548"/>
                  </a:cubicBezTo>
                  <a:cubicBezTo>
                    <a:pt x="2503535" y="475983"/>
                    <a:pt x="2609410" y="397665"/>
                    <a:pt x="2710450" y="309919"/>
                  </a:cubicBezTo>
                  <a:cubicBezTo>
                    <a:pt x="2770519" y="257707"/>
                    <a:pt x="3092132" y="65536"/>
                    <a:pt x="3092132" y="65536"/>
                  </a:cubicBezTo>
                  <a:lnTo>
                    <a:pt x="3092132" y="65536"/>
                  </a:lnTo>
                  <a:cubicBezTo>
                    <a:pt x="3123436" y="45594"/>
                    <a:pt x="3156068" y="28794"/>
                    <a:pt x="3196195" y="32178"/>
                  </a:cubicBezTo>
                  <a:cubicBezTo>
                    <a:pt x="3221938" y="34354"/>
                    <a:pt x="3229794" y="55625"/>
                    <a:pt x="3231003" y="78589"/>
                  </a:cubicBezTo>
                  <a:cubicBezTo>
                    <a:pt x="3232937" y="117023"/>
                    <a:pt x="3223268" y="154249"/>
                    <a:pt x="3217104" y="191716"/>
                  </a:cubicBezTo>
                  <a:cubicBezTo>
                    <a:pt x="3206468" y="256619"/>
                    <a:pt x="3209006" y="319951"/>
                    <a:pt x="3244298" y="376756"/>
                  </a:cubicBezTo>
                  <a:cubicBezTo>
                    <a:pt x="3294093" y="456887"/>
                    <a:pt x="3291192" y="538953"/>
                    <a:pt x="3263273" y="624523"/>
                  </a:cubicBezTo>
                  <a:cubicBezTo>
                    <a:pt x="3236079" y="707676"/>
                    <a:pt x="3192569" y="782852"/>
                    <a:pt x="3151476" y="859237"/>
                  </a:cubicBezTo>
                  <a:cubicBezTo>
                    <a:pt x="3140598" y="879421"/>
                    <a:pt x="3130083" y="900209"/>
                    <a:pt x="3122590" y="921843"/>
                  </a:cubicBezTo>
                  <a:cubicBezTo>
                    <a:pt x="3111108" y="954959"/>
                    <a:pt x="3122227" y="968617"/>
                    <a:pt x="3157036" y="967408"/>
                  </a:cubicBezTo>
                  <a:cubicBezTo>
                    <a:pt x="3192327" y="966199"/>
                    <a:pt x="3224114" y="952300"/>
                    <a:pt x="3256747" y="940819"/>
                  </a:cubicBezTo>
                  <a:cubicBezTo>
                    <a:pt x="3326846" y="916042"/>
                    <a:pt x="3395980" y="889573"/>
                    <a:pt x="3472848" y="891628"/>
                  </a:cubicBezTo>
                  <a:cubicBezTo>
                    <a:pt x="3572801" y="894287"/>
                    <a:pt x="3653657" y="934292"/>
                    <a:pt x="3719769" y="1003425"/>
                  </a:cubicBezTo>
                  <a:lnTo>
                    <a:pt x="3763400" y="953026"/>
                  </a:lnTo>
                  <a:cubicBezTo>
                    <a:pt x="3654261" y="864434"/>
                    <a:pt x="3502700" y="838328"/>
                    <a:pt x="3360930" y="884859"/>
                  </a:cubicBezTo>
                  <a:cubicBezTo>
                    <a:pt x="3321408" y="897913"/>
                    <a:pt x="3282127" y="911933"/>
                    <a:pt x="3242364" y="924140"/>
                  </a:cubicBezTo>
                  <a:cubicBezTo>
                    <a:pt x="3218071" y="931633"/>
                    <a:pt x="3189426" y="942752"/>
                    <a:pt x="3169847" y="921118"/>
                  </a:cubicBezTo>
                  <a:cubicBezTo>
                    <a:pt x="3151718" y="901176"/>
                    <a:pt x="3169001" y="876883"/>
                    <a:pt x="3178912" y="856940"/>
                  </a:cubicBezTo>
                  <a:cubicBezTo>
                    <a:pt x="3207677" y="799047"/>
                    <a:pt x="3238375" y="742121"/>
                    <a:pt x="3267866" y="684591"/>
                  </a:cubicBezTo>
                  <a:cubicBezTo>
                    <a:pt x="3294939" y="631654"/>
                    <a:pt x="3317903" y="577024"/>
                    <a:pt x="3335911" y="520219"/>
                  </a:cubicBezTo>
                  <a:cubicBezTo>
                    <a:pt x="3363709" y="432715"/>
                    <a:pt x="3361050" y="350045"/>
                    <a:pt x="3303520" y="272935"/>
                  </a:cubicBezTo>
                  <a:cubicBezTo>
                    <a:pt x="3271492" y="230029"/>
                    <a:pt x="3264240" y="178663"/>
                    <a:pt x="3269800" y="125967"/>
                  </a:cubicBezTo>
                  <a:cubicBezTo>
                    <a:pt x="3272459" y="100344"/>
                    <a:pt x="3274271" y="74601"/>
                    <a:pt x="3270162" y="49099"/>
                  </a:cubicBezTo>
                  <a:cubicBezTo>
                    <a:pt x="3264119" y="12115"/>
                    <a:pt x="3247319" y="-696"/>
                    <a:pt x="3210094" y="29"/>
                  </a:cubicBezTo>
                  <a:cubicBezTo>
                    <a:pt x="3194865" y="271"/>
                    <a:pt x="3180241" y="3171"/>
                    <a:pt x="3166100" y="8973"/>
                  </a:cubicBezTo>
                  <a:cubicBezTo>
                    <a:pt x="3164408" y="9698"/>
                    <a:pt x="3162837" y="10302"/>
                    <a:pt x="3161145" y="11027"/>
                  </a:cubicBezTo>
                  <a:lnTo>
                    <a:pt x="3161145" y="11027"/>
                  </a:lnTo>
                  <a:cubicBezTo>
                    <a:pt x="3145191" y="20817"/>
                    <a:pt x="2858506" y="190749"/>
                    <a:pt x="2847508" y="196671"/>
                  </a:cubicBezTo>
                  <a:cubicBezTo>
                    <a:pt x="2771848" y="237885"/>
                    <a:pt x="2700902" y="286472"/>
                    <a:pt x="2631528" y="337113"/>
                  </a:cubicBezTo>
                  <a:cubicBezTo>
                    <a:pt x="2541365" y="402983"/>
                    <a:pt x="2441774" y="442746"/>
                    <a:pt x="2330340" y="452899"/>
                  </a:cubicBezTo>
                  <a:cubicBezTo>
                    <a:pt x="2316561" y="454107"/>
                    <a:pt x="2303025" y="456162"/>
                    <a:pt x="2289488" y="458821"/>
                  </a:cubicBezTo>
                  <a:lnTo>
                    <a:pt x="2198237" y="512967"/>
                  </a:lnTo>
                  <a:cubicBezTo>
                    <a:pt x="2195699" y="520219"/>
                    <a:pt x="2194249" y="528317"/>
                    <a:pt x="2193886" y="537623"/>
                  </a:cubicBezTo>
                  <a:cubicBezTo>
                    <a:pt x="2192194" y="575815"/>
                    <a:pt x="2194853" y="613766"/>
                    <a:pt x="2199688" y="651596"/>
                  </a:cubicBezTo>
                  <a:cubicBezTo>
                    <a:pt x="2208511" y="722058"/>
                    <a:pt x="2209719" y="792763"/>
                    <a:pt x="2210203" y="863588"/>
                  </a:cubicBezTo>
                  <a:cubicBezTo>
                    <a:pt x="2211411" y="1027356"/>
                    <a:pt x="2318858" y="1167072"/>
                    <a:pt x="2475132" y="1213241"/>
                  </a:cubicBezTo>
                  <a:cubicBezTo>
                    <a:pt x="2637692" y="1261344"/>
                    <a:pt x="2801460" y="1261103"/>
                    <a:pt x="2966557" y="1230162"/>
                  </a:cubicBezTo>
                  <a:cubicBezTo>
                    <a:pt x="3017077" y="1220735"/>
                    <a:pt x="3067960" y="1212879"/>
                    <a:pt x="3119689" y="1216505"/>
                  </a:cubicBezTo>
                  <a:cubicBezTo>
                    <a:pt x="3132017" y="1217351"/>
                    <a:pt x="3144587" y="1218197"/>
                    <a:pt x="3156310" y="1221702"/>
                  </a:cubicBezTo>
                  <a:cubicBezTo>
                    <a:pt x="3189789" y="1231854"/>
                    <a:pt x="3199579" y="1252884"/>
                    <a:pt x="3186163" y="1285033"/>
                  </a:cubicBezTo>
                  <a:cubicBezTo>
                    <a:pt x="3167430" y="1329511"/>
                    <a:pt x="3135522" y="1364681"/>
                    <a:pt x="3098901" y="1394051"/>
                  </a:cubicBezTo>
                  <a:close/>
                </a:path>
              </a:pathLst>
            </a:custGeom>
            <a:solidFill>
              <a:srgbClr val="161E31"/>
            </a:solidFill>
            <a:ln w="12077" cap="flat">
              <a:noFill/>
              <a:prstDash val="solid"/>
              <a:miter/>
            </a:ln>
          </p:spPr>
          <p:txBody>
            <a:bodyPr rtlCol="0" anchor="ctr"/>
            <a:lstStyle/>
            <a:p>
              <a:endParaRPr lang="en-ID"/>
            </a:p>
          </p:txBody>
        </p:sp>
        <p:sp>
          <p:nvSpPr>
            <p:cNvPr id="33" name="Freeform: Shape 32">
              <a:extLst>
                <a:ext uri="{FF2B5EF4-FFF2-40B4-BE49-F238E27FC236}">
                  <a16:creationId xmlns:a16="http://schemas.microsoft.com/office/drawing/2014/main" id="{E4CD5E56-B6A4-40A4-B7C4-D5E93CF8D46B}"/>
                </a:ext>
              </a:extLst>
            </p:cNvPr>
            <p:cNvSpPr/>
            <p:nvPr/>
          </p:nvSpPr>
          <p:spPr>
            <a:xfrm>
              <a:off x="9965689" y="1019496"/>
              <a:ext cx="489007" cy="144158"/>
            </a:xfrm>
            <a:custGeom>
              <a:avLst/>
              <a:gdLst>
                <a:gd name="connsiteX0" fmla="*/ 186611 w 489007"/>
                <a:gd name="connsiteY0" fmla="*/ 66716 h 144158"/>
                <a:gd name="connsiteX1" fmla="*/ 95722 w 489007"/>
                <a:gd name="connsiteY1" fmla="*/ 61640 h 144158"/>
                <a:gd name="connsiteX2" fmla="*/ 0 w 489007"/>
                <a:gd name="connsiteY2" fmla="*/ 118445 h 144158"/>
                <a:gd name="connsiteX3" fmla="*/ 400657 w 489007"/>
                <a:gd name="connsiteY3" fmla="*/ 105875 h 144158"/>
                <a:gd name="connsiteX4" fmla="*/ 484536 w 489007"/>
                <a:gd name="connsiteY4" fmla="*/ 81824 h 144158"/>
                <a:gd name="connsiteX5" fmla="*/ 489007 w 489007"/>
                <a:gd name="connsiteY5" fmla="*/ 0 h 144158"/>
                <a:gd name="connsiteX6" fmla="*/ 451178 w 489007"/>
                <a:gd name="connsiteY6" fmla="*/ 12086 h 144158"/>
                <a:gd name="connsiteX7" fmla="*/ 186611 w 489007"/>
                <a:gd name="connsiteY7" fmla="*/ 66837 h 1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007" h="144158">
                  <a:moveTo>
                    <a:pt x="186611" y="66716"/>
                  </a:moveTo>
                  <a:cubicBezTo>
                    <a:pt x="155912" y="67683"/>
                    <a:pt x="125575" y="65749"/>
                    <a:pt x="95722" y="61640"/>
                  </a:cubicBezTo>
                  <a:lnTo>
                    <a:pt x="0" y="118445"/>
                  </a:lnTo>
                  <a:cubicBezTo>
                    <a:pt x="134761" y="161351"/>
                    <a:pt x="267830" y="146001"/>
                    <a:pt x="400657" y="105875"/>
                  </a:cubicBezTo>
                  <a:cubicBezTo>
                    <a:pt x="428455" y="97415"/>
                    <a:pt x="456254" y="88713"/>
                    <a:pt x="484536" y="81824"/>
                  </a:cubicBezTo>
                  <a:lnTo>
                    <a:pt x="489007" y="0"/>
                  </a:lnTo>
                  <a:cubicBezTo>
                    <a:pt x="476438" y="3988"/>
                    <a:pt x="463747" y="8098"/>
                    <a:pt x="451178" y="12086"/>
                  </a:cubicBezTo>
                  <a:cubicBezTo>
                    <a:pt x="364640" y="39280"/>
                    <a:pt x="277620" y="63936"/>
                    <a:pt x="186611" y="66837"/>
                  </a:cubicBezTo>
                  <a:close/>
                </a:path>
              </a:pathLst>
            </a:custGeom>
            <a:solidFill>
              <a:srgbClr val="161E31"/>
            </a:solidFill>
            <a:ln w="12077" cap="flat">
              <a:noFill/>
              <a:prstDash val="solid"/>
              <a:miter/>
            </a:ln>
          </p:spPr>
          <p:txBody>
            <a:bodyPr rtlCol="0" anchor="ctr"/>
            <a:lstStyle/>
            <a:p>
              <a:endParaRPr lang="en-ID"/>
            </a:p>
          </p:txBody>
        </p:sp>
        <p:sp>
          <p:nvSpPr>
            <p:cNvPr id="34" name="Freeform: Shape 33">
              <a:extLst>
                <a:ext uri="{FF2B5EF4-FFF2-40B4-BE49-F238E27FC236}">
                  <a16:creationId xmlns:a16="http://schemas.microsoft.com/office/drawing/2014/main" id="{FBAC4E23-6070-4BE3-B708-756ABCCEEE61}"/>
                </a:ext>
              </a:extLst>
            </p:cNvPr>
            <p:cNvSpPr/>
            <p:nvPr/>
          </p:nvSpPr>
          <p:spPr>
            <a:xfrm>
              <a:off x="9420223" y="1410968"/>
              <a:ext cx="558397" cy="992518"/>
            </a:xfrm>
            <a:custGeom>
              <a:avLst/>
              <a:gdLst>
                <a:gd name="connsiteX0" fmla="*/ 231828 w 558397"/>
                <a:gd name="connsiteY0" fmla="*/ 635130 h 992518"/>
                <a:gd name="connsiteX1" fmla="*/ 323079 w 558397"/>
                <a:gd name="connsiteY1" fmla="*/ 424105 h 992518"/>
                <a:gd name="connsiteX2" fmla="*/ 263011 w 558397"/>
                <a:gd name="connsiteY2" fmla="*/ 188666 h 992518"/>
                <a:gd name="connsiteX3" fmla="*/ 85706 w 558397"/>
                <a:gd name="connsiteY3" fmla="*/ 0 h 992518"/>
                <a:gd name="connsiteX4" fmla="*/ 26968 w 558397"/>
                <a:gd name="connsiteY4" fmla="*/ 34929 h 992518"/>
                <a:gd name="connsiteX5" fmla="*/ 69752 w 558397"/>
                <a:gd name="connsiteY5" fmla="*/ 74451 h 992518"/>
                <a:gd name="connsiteX6" fmla="*/ 206206 w 558397"/>
                <a:gd name="connsiteY6" fmla="*/ 233747 h 992518"/>
                <a:gd name="connsiteX7" fmla="*/ 245607 w 558397"/>
                <a:gd name="connsiteY7" fmla="*/ 513784 h 992518"/>
                <a:gd name="connsiteX8" fmla="*/ 141424 w 558397"/>
                <a:gd name="connsiteY8" fmla="*/ 710668 h 992518"/>
                <a:gd name="connsiteX9" fmla="*/ 30956 w 558397"/>
                <a:gd name="connsiteY9" fmla="*/ 882897 h 992518"/>
                <a:gd name="connsiteX10" fmla="*/ 4245 w 558397"/>
                <a:gd name="connsiteY10" fmla="*/ 937647 h 992518"/>
                <a:gd name="connsiteX11" fmla="*/ 39416 w 558397"/>
                <a:gd name="connsiteY11" fmla="*/ 988651 h 992518"/>
                <a:gd name="connsiteX12" fmla="*/ 193153 w 558397"/>
                <a:gd name="connsiteY12" fmla="*/ 981037 h 992518"/>
                <a:gd name="connsiteX13" fmla="*/ 525161 w 558397"/>
                <a:gd name="connsiteY13" fmla="*/ 992519 h 992518"/>
                <a:gd name="connsiteX14" fmla="*/ 558398 w 558397"/>
                <a:gd name="connsiteY14" fmla="*/ 954084 h 992518"/>
                <a:gd name="connsiteX15" fmla="*/ 457357 w 558397"/>
                <a:gd name="connsiteY15" fmla="*/ 947558 h 992518"/>
                <a:gd name="connsiteX16" fmla="*/ 141303 w 558397"/>
                <a:gd name="connsiteY16" fmla="*/ 953238 h 992518"/>
                <a:gd name="connsiteX17" fmla="*/ 85344 w 558397"/>
                <a:gd name="connsiteY17" fmla="*/ 856670 h 992518"/>
                <a:gd name="connsiteX18" fmla="*/ 231828 w 558397"/>
                <a:gd name="connsiteY18" fmla="*/ 635009 h 99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397" h="992518">
                  <a:moveTo>
                    <a:pt x="231828" y="635130"/>
                  </a:moveTo>
                  <a:cubicBezTo>
                    <a:pt x="272680" y="569260"/>
                    <a:pt x="307609" y="500852"/>
                    <a:pt x="323079" y="424105"/>
                  </a:cubicBezTo>
                  <a:cubicBezTo>
                    <a:pt x="340846" y="335996"/>
                    <a:pt x="322837" y="256832"/>
                    <a:pt x="263011" y="188666"/>
                  </a:cubicBezTo>
                  <a:cubicBezTo>
                    <a:pt x="206085" y="123763"/>
                    <a:pt x="147709" y="60068"/>
                    <a:pt x="85706" y="0"/>
                  </a:cubicBezTo>
                  <a:lnTo>
                    <a:pt x="26968" y="34929"/>
                  </a:lnTo>
                  <a:cubicBezTo>
                    <a:pt x="40746" y="45202"/>
                    <a:pt x="54766" y="58135"/>
                    <a:pt x="69752" y="74451"/>
                  </a:cubicBezTo>
                  <a:cubicBezTo>
                    <a:pt x="117131" y="125817"/>
                    <a:pt x="161366" y="180205"/>
                    <a:pt x="206206" y="233747"/>
                  </a:cubicBezTo>
                  <a:cubicBezTo>
                    <a:pt x="277273" y="318713"/>
                    <a:pt x="281019" y="413590"/>
                    <a:pt x="245607" y="513784"/>
                  </a:cubicBezTo>
                  <a:cubicBezTo>
                    <a:pt x="220588" y="584609"/>
                    <a:pt x="181187" y="647699"/>
                    <a:pt x="141424" y="710668"/>
                  </a:cubicBezTo>
                  <a:cubicBezTo>
                    <a:pt x="105044" y="768320"/>
                    <a:pt x="67093" y="825125"/>
                    <a:pt x="30956" y="882897"/>
                  </a:cubicBezTo>
                  <a:cubicBezTo>
                    <a:pt x="20199" y="900059"/>
                    <a:pt x="11134" y="918672"/>
                    <a:pt x="4245" y="937647"/>
                  </a:cubicBezTo>
                  <a:cubicBezTo>
                    <a:pt x="-7358" y="969917"/>
                    <a:pt x="4971" y="987201"/>
                    <a:pt x="39416" y="988651"/>
                  </a:cubicBezTo>
                  <a:cubicBezTo>
                    <a:pt x="90903" y="990827"/>
                    <a:pt x="141907" y="982487"/>
                    <a:pt x="193153" y="981037"/>
                  </a:cubicBezTo>
                  <a:cubicBezTo>
                    <a:pt x="304104" y="977894"/>
                    <a:pt x="415297" y="970643"/>
                    <a:pt x="525161" y="992519"/>
                  </a:cubicBezTo>
                  <a:lnTo>
                    <a:pt x="558398" y="954084"/>
                  </a:lnTo>
                  <a:cubicBezTo>
                    <a:pt x="525523" y="949008"/>
                    <a:pt x="491924" y="946712"/>
                    <a:pt x="457357" y="947558"/>
                  </a:cubicBezTo>
                  <a:cubicBezTo>
                    <a:pt x="351965" y="949975"/>
                    <a:pt x="246574" y="952271"/>
                    <a:pt x="141303" y="953238"/>
                  </a:cubicBezTo>
                  <a:cubicBezTo>
                    <a:pt x="60325" y="953964"/>
                    <a:pt x="45459" y="926528"/>
                    <a:pt x="85344" y="856670"/>
                  </a:cubicBezTo>
                  <a:cubicBezTo>
                    <a:pt x="129338" y="779560"/>
                    <a:pt x="185176" y="710427"/>
                    <a:pt x="231828" y="635009"/>
                  </a:cubicBezTo>
                  <a:close/>
                </a:path>
              </a:pathLst>
            </a:custGeom>
            <a:solidFill>
              <a:srgbClr val="161E31"/>
            </a:solidFill>
            <a:ln w="12077" cap="flat">
              <a:noFill/>
              <a:prstDash val="solid"/>
              <a:miter/>
            </a:ln>
          </p:spPr>
          <p:txBody>
            <a:bodyPr rtlCol="0" anchor="ctr"/>
            <a:lstStyle/>
            <a:p>
              <a:endParaRPr lang="en-ID"/>
            </a:p>
          </p:txBody>
        </p:sp>
        <p:sp>
          <p:nvSpPr>
            <p:cNvPr id="35" name="Freeform: Shape 34">
              <a:extLst>
                <a:ext uri="{FF2B5EF4-FFF2-40B4-BE49-F238E27FC236}">
                  <a16:creationId xmlns:a16="http://schemas.microsoft.com/office/drawing/2014/main" id="{910E2ED1-7296-422E-8FF6-31B63EB45B60}"/>
                </a:ext>
              </a:extLst>
            </p:cNvPr>
            <p:cNvSpPr/>
            <p:nvPr/>
          </p:nvSpPr>
          <p:spPr>
            <a:xfrm>
              <a:off x="6438695" y="5029244"/>
              <a:ext cx="1111083" cy="241934"/>
            </a:xfrm>
            <a:custGeom>
              <a:avLst/>
              <a:gdLst>
                <a:gd name="connsiteX0" fmla="*/ 659181 w 1111083"/>
                <a:gd name="connsiteY0" fmla="*/ 128807 h 241934"/>
                <a:gd name="connsiteX1" fmla="*/ 957710 w 1111083"/>
                <a:gd name="connsiteY1" fmla="*/ 156847 h 241934"/>
                <a:gd name="connsiteX2" fmla="*/ 1075551 w 1111083"/>
                <a:gd name="connsiteY2" fmla="*/ 183316 h 241934"/>
                <a:gd name="connsiteX3" fmla="*/ 1111084 w 1111083"/>
                <a:gd name="connsiteY3" fmla="*/ 142344 h 241934"/>
                <a:gd name="connsiteX4" fmla="*/ 794667 w 1111083"/>
                <a:gd name="connsiteY4" fmla="*/ 31876 h 241934"/>
                <a:gd name="connsiteX5" fmla="*/ 435587 w 1111083"/>
                <a:gd name="connsiteY5" fmla="*/ 210 h 241934"/>
                <a:gd name="connsiteX6" fmla="*/ 137178 w 1111083"/>
                <a:gd name="connsiteY6" fmla="*/ 53752 h 241934"/>
                <a:gd name="connsiteX7" fmla="*/ 0 w 1111083"/>
                <a:gd name="connsiteY7" fmla="*/ 174856 h 241934"/>
                <a:gd name="connsiteX8" fmla="*/ 80857 w 1111083"/>
                <a:gd name="connsiteY8" fmla="*/ 241934 h 241934"/>
                <a:gd name="connsiteX9" fmla="*/ 302034 w 1111083"/>
                <a:gd name="connsiteY9" fmla="*/ 136059 h 241934"/>
                <a:gd name="connsiteX10" fmla="*/ 659302 w 1111083"/>
                <a:gd name="connsiteY10" fmla="*/ 128928 h 24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083" h="241934">
                  <a:moveTo>
                    <a:pt x="659181" y="128807"/>
                  </a:moveTo>
                  <a:cubicBezTo>
                    <a:pt x="758892" y="135938"/>
                    <a:pt x="858845" y="140652"/>
                    <a:pt x="957710" y="156847"/>
                  </a:cubicBezTo>
                  <a:cubicBezTo>
                    <a:pt x="997474" y="163374"/>
                    <a:pt x="1036754" y="172197"/>
                    <a:pt x="1075551" y="183316"/>
                  </a:cubicBezTo>
                  <a:lnTo>
                    <a:pt x="1111084" y="142344"/>
                  </a:lnTo>
                  <a:cubicBezTo>
                    <a:pt x="1014153" y="85781"/>
                    <a:pt x="907552" y="51335"/>
                    <a:pt x="794667" y="31876"/>
                  </a:cubicBezTo>
                  <a:cubicBezTo>
                    <a:pt x="675860" y="11330"/>
                    <a:pt x="555965" y="-1844"/>
                    <a:pt x="435587" y="210"/>
                  </a:cubicBezTo>
                  <a:cubicBezTo>
                    <a:pt x="333821" y="1902"/>
                    <a:pt x="231934" y="9033"/>
                    <a:pt x="137178" y="53752"/>
                  </a:cubicBezTo>
                  <a:cubicBezTo>
                    <a:pt x="77473" y="81913"/>
                    <a:pt x="32633" y="123006"/>
                    <a:pt x="0" y="174856"/>
                  </a:cubicBezTo>
                  <a:lnTo>
                    <a:pt x="80857" y="241934"/>
                  </a:lnTo>
                  <a:cubicBezTo>
                    <a:pt x="137299" y="181987"/>
                    <a:pt x="214530" y="150925"/>
                    <a:pt x="302034" y="136059"/>
                  </a:cubicBezTo>
                  <a:cubicBezTo>
                    <a:pt x="420720" y="115996"/>
                    <a:pt x="539890" y="120347"/>
                    <a:pt x="659302" y="128928"/>
                  </a:cubicBezTo>
                  <a:close/>
                </a:path>
              </a:pathLst>
            </a:custGeom>
            <a:solidFill>
              <a:srgbClr val="161E31"/>
            </a:solidFill>
            <a:ln w="12077" cap="flat">
              <a:noFill/>
              <a:prstDash val="solid"/>
              <a:miter/>
            </a:ln>
          </p:spPr>
          <p:txBody>
            <a:bodyPr rtlCol="0" anchor="ctr"/>
            <a:lstStyle/>
            <a:p>
              <a:endParaRPr lang="en-ID"/>
            </a:p>
          </p:txBody>
        </p:sp>
        <p:sp>
          <p:nvSpPr>
            <p:cNvPr id="36" name="Freeform: Shape 35">
              <a:extLst>
                <a:ext uri="{FF2B5EF4-FFF2-40B4-BE49-F238E27FC236}">
                  <a16:creationId xmlns:a16="http://schemas.microsoft.com/office/drawing/2014/main" id="{7470D913-4793-4987-8CF3-95F3E3ABC015}"/>
                </a:ext>
              </a:extLst>
            </p:cNvPr>
            <p:cNvSpPr/>
            <p:nvPr/>
          </p:nvSpPr>
          <p:spPr>
            <a:xfrm>
              <a:off x="5777097" y="3779500"/>
              <a:ext cx="258765" cy="408876"/>
            </a:xfrm>
            <a:custGeom>
              <a:avLst/>
              <a:gdLst>
                <a:gd name="connsiteX0" fmla="*/ 0 w 258765"/>
                <a:gd name="connsiteY0" fmla="*/ 408876 h 408876"/>
                <a:gd name="connsiteX1" fmla="*/ 184314 w 258765"/>
                <a:gd name="connsiteY1" fmla="*/ 242087 h 408876"/>
                <a:gd name="connsiteX2" fmla="*/ 258524 w 258765"/>
                <a:gd name="connsiteY2" fmla="*/ 49916 h 408876"/>
                <a:gd name="connsiteX3" fmla="*/ 258765 w 258765"/>
                <a:gd name="connsiteY3" fmla="*/ 0 h 408876"/>
                <a:gd name="connsiteX4" fmla="*/ 0 w 258765"/>
                <a:gd name="connsiteY4" fmla="*/ 408876 h 40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765" h="408876">
                  <a:moveTo>
                    <a:pt x="0" y="408876"/>
                  </a:moveTo>
                  <a:cubicBezTo>
                    <a:pt x="65145" y="357510"/>
                    <a:pt x="130289" y="306023"/>
                    <a:pt x="184314" y="242087"/>
                  </a:cubicBezTo>
                  <a:cubicBezTo>
                    <a:pt x="231209" y="186732"/>
                    <a:pt x="260337" y="121225"/>
                    <a:pt x="258524" y="49916"/>
                  </a:cubicBezTo>
                  <a:cubicBezTo>
                    <a:pt x="258040" y="33116"/>
                    <a:pt x="258161" y="16558"/>
                    <a:pt x="258765" y="0"/>
                  </a:cubicBezTo>
                  <a:lnTo>
                    <a:pt x="0" y="408876"/>
                  </a:lnTo>
                  <a:close/>
                </a:path>
              </a:pathLst>
            </a:custGeom>
            <a:solidFill>
              <a:srgbClr val="161E31"/>
            </a:solidFill>
            <a:ln w="12077" cap="flat">
              <a:noFill/>
              <a:prstDash val="solid"/>
              <a:miter/>
            </a:ln>
          </p:spPr>
          <p:txBody>
            <a:bodyPr rtlCol="0" anchor="ctr"/>
            <a:lstStyle/>
            <a:p>
              <a:endParaRPr lang="en-ID"/>
            </a:p>
          </p:txBody>
        </p:sp>
        <p:sp>
          <p:nvSpPr>
            <p:cNvPr id="38" name="Freeform: Shape 37">
              <a:extLst>
                <a:ext uri="{FF2B5EF4-FFF2-40B4-BE49-F238E27FC236}">
                  <a16:creationId xmlns:a16="http://schemas.microsoft.com/office/drawing/2014/main" id="{3745D502-0FB5-4965-BC23-8FB9A3F67164}"/>
                </a:ext>
              </a:extLst>
            </p:cNvPr>
            <p:cNvSpPr/>
            <p:nvPr/>
          </p:nvSpPr>
          <p:spPr>
            <a:xfrm>
              <a:off x="10092352" y="936222"/>
              <a:ext cx="366816" cy="128194"/>
            </a:xfrm>
            <a:custGeom>
              <a:avLst/>
              <a:gdLst>
                <a:gd name="connsiteX0" fmla="*/ 122071 w 366816"/>
                <a:gd name="connsiteY0" fmla="*/ 54025 h 128194"/>
                <a:gd name="connsiteX1" fmla="*/ 0 w 366816"/>
                <a:gd name="connsiteY1" fmla="*/ 126542 h 128194"/>
                <a:gd name="connsiteX2" fmla="*/ 271335 w 366816"/>
                <a:gd name="connsiteY2" fmla="*/ 90526 h 128194"/>
                <a:gd name="connsiteX3" fmla="*/ 363311 w 366816"/>
                <a:gd name="connsiteY3" fmla="*/ 64057 h 128194"/>
                <a:gd name="connsiteX4" fmla="*/ 366816 w 366816"/>
                <a:gd name="connsiteY4" fmla="*/ 0 h 128194"/>
                <a:gd name="connsiteX5" fmla="*/ 317505 w 366816"/>
                <a:gd name="connsiteY5" fmla="*/ 13416 h 128194"/>
                <a:gd name="connsiteX6" fmla="*/ 121950 w 366816"/>
                <a:gd name="connsiteY6" fmla="*/ 53904 h 1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816" h="128194">
                  <a:moveTo>
                    <a:pt x="122071" y="54025"/>
                  </a:moveTo>
                  <a:lnTo>
                    <a:pt x="0" y="126542"/>
                  </a:lnTo>
                  <a:cubicBezTo>
                    <a:pt x="92097" y="133673"/>
                    <a:pt x="182139" y="116994"/>
                    <a:pt x="271335" y="90526"/>
                  </a:cubicBezTo>
                  <a:cubicBezTo>
                    <a:pt x="301913" y="81461"/>
                    <a:pt x="332733" y="72880"/>
                    <a:pt x="363311" y="64057"/>
                  </a:cubicBezTo>
                  <a:lnTo>
                    <a:pt x="366816" y="0"/>
                  </a:lnTo>
                  <a:cubicBezTo>
                    <a:pt x="350379" y="4472"/>
                    <a:pt x="333942" y="8944"/>
                    <a:pt x="317505" y="13416"/>
                  </a:cubicBezTo>
                  <a:cubicBezTo>
                    <a:pt x="253085" y="30820"/>
                    <a:pt x="188545" y="47257"/>
                    <a:pt x="121950" y="53904"/>
                  </a:cubicBezTo>
                  <a:close/>
                </a:path>
              </a:pathLst>
            </a:custGeom>
            <a:solidFill>
              <a:srgbClr val="161E31"/>
            </a:solidFill>
            <a:ln w="12077" cap="flat">
              <a:noFill/>
              <a:prstDash val="solid"/>
              <a:miter/>
            </a:ln>
          </p:spPr>
          <p:txBody>
            <a:bodyPr rtlCol="0" anchor="ctr"/>
            <a:lstStyle/>
            <a:p>
              <a:endParaRPr lang="en-ID"/>
            </a:p>
          </p:txBody>
        </p:sp>
        <p:sp>
          <p:nvSpPr>
            <p:cNvPr id="39" name="Freeform: Shape 38">
              <a:extLst>
                <a:ext uri="{FF2B5EF4-FFF2-40B4-BE49-F238E27FC236}">
                  <a16:creationId xmlns:a16="http://schemas.microsoft.com/office/drawing/2014/main" id="{6ED4827A-2B6C-4966-A56F-A7D276F00FEC}"/>
                </a:ext>
              </a:extLst>
            </p:cNvPr>
            <p:cNvSpPr/>
            <p:nvPr/>
          </p:nvSpPr>
          <p:spPr>
            <a:xfrm>
              <a:off x="6201080" y="4379579"/>
              <a:ext cx="2033986" cy="652654"/>
            </a:xfrm>
            <a:custGeom>
              <a:avLst/>
              <a:gdLst>
                <a:gd name="connsiteX0" fmla="*/ 498556 w 2033986"/>
                <a:gd name="connsiteY0" fmla="*/ 238461 h 652654"/>
                <a:gd name="connsiteX1" fmla="*/ 670542 w 2033986"/>
                <a:gd name="connsiteY1" fmla="*/ 227341 h 652654"/>
                <a:gd name="connsiteX2" fmla="*/ 999045 w 2033986"/>
                <a:gd name="connsiteY2" fmla="*/ 211750 h 652654"/>
                <a:gd name="connsiteX3" fmla="*/ 1104074 w 2033986"/>
                <a:gd name="connsiteY3" fmla="*/ 183469 h 652654"/>
                <a:gd name="connsiteX4" fmla="*/ 1399944 w 2033986"/>
                <a:gd name="connsiteY4" fmla="*/ 151924 h 652654"/>
                <a:gd name="connsiteX5" fmla="*/ 1904543 w 2033986"/>
                <a:gd name="connsiteY5" fmla="*/ 132344 h 652654"/>
                <a:gd name="connsiteX6" fmla="*/ 1922793 w 2033986"/>
                <a:gd name="connsiteY6" fmla="*/ 128476 h 652654"/>
                <a:gd name="connsiteX7" fmla="*/ 2033986 w 2033986"/>
                <a:gd name="connsiteY7" fmla="*/ 0 h 652654"/>
                <a:gd name="connsiteX8" fmla="*/ 1878437 w 2033986"/>
                <a:gd name="connsiteY8" fmla="*/ 32391 h 652654"/>
                <a:gd name="connsiteX9" fmla="*/ 1416986 w 2033986"/>
                <a:gd name="connsiteY9" fmla="*/ 13416 h 652654"/>
                <a:gd name="connsiteX10" fmla="*/ 952030 w 2033986"/>
                <a:gd name="connsiteY10" fmla="*/ 72638 h 652654"/>
                <a:gd name="connsiteX11" fmla="*/ 631625 w 2033986"/>
                <a:gd name="connsiteY11" fmla="*/ 128235 h 652654"/>
                <a:gd name="connsiteX12" fmla="*/ 14624 w 2033986"/>
                <a:gd name="connsiteY12" fmla="*/ 580017 h 652654"/>
                <a:gd name="connsiteX13" fmla="*/ 0 w 2033986"/>
                <a:gd name="connsiteY13" fmla="*/ 627274 h 652654"/>
                <a:gd name="connsiteX14" fmla="*/ 30578 w 2033986"/>
                <a:gd name="connsiteY14" fmla="*/ 652655 h 652654"/>
                <a:gd name="connsiteX15" fmla="*/ 39522 w 2033986"/>
                <a:gd name="connsiteY15" fmla="*/ 625461 h 652654"/>
                <a:gd name="connsiteX16" fmla="*/ 498556 w 2033986"/>
                <a:gd name="connsiteY16" fmla="*/ 238582 h 65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986" h="652654">
                  <a:moveTo>
                    <a:pt x="498556" y="238461"/>
                  </a:moveTo>
                  <a:cubicBezTo>
                    <a:pt x="555602" y="229759"/>
                    <a:pt x="612891" y="226858"/>
                    <a:pt x="670542" y="227341"/>
                  </a:cubicBezTo>
                  <a:cubicBezTo>
                    <a:pt x="780285" y="228308"/>
                    <a:pt x="890028" y="226012"/>
                    <a:pt x="999045" y="211750"/>
                  </a:cubicBezTo>
                  <a:cubicBezTo>
                    <a:pt x="1035304" y="207037"/>
                    <a:pt x="1069749" y="195434"/>
                    <a:pt x="1104074" y="183469"/>
                  </a:cubicBezTo>
                  <a:cubicBezTo>
                    <a:pt x="1200280" y="149990"/>
                    <a:pt x="1298783" y="141167"/>
                    <a:pt x="1399944" y="151924"/>
                  </a:cubicBezTo>
                  <a:cubicBezTo>
                    <a:pt x="1569030" y="169811"/>
                    <a:pt x="1737270" y="164010"/>
                    <a:pt x="1904543" y="132344"/>
                  </a:cubicBezTo>
                  <a:cubicBezTo>
                    <a:pt x="1910707" y="131135"/>
                    <a:pt x="1916750" y="129806"/>
                    <a:pt x="1922793" y="128476"/>
                  </a:cubicBezTo>
                  <a:lnTo>
                    <a:pt x="2033986" y="0"/>
                  </a:lnTo>
                  <a:cubicBezTo>
                    <a:pt x="1987333" y="21997"/>
                    <a:pt x="1936209" y="33721"/>
                    <a:pt x="1878437" y="32391"/>
                  </a:cubicBezTo>
                  <a:cubicBezTo>
                    <a:pt x="1724459" y="28765"/>
                    <a:pt x="1570480" y="24172"/>
                    <a:pt x="1416986" y="13416"/>
                  </a:cubicBezTo>
                  <a:cubicBezTo>
                    <a:pt x="1256964" y="2176"/>
                    <a:pt x="1102865" y="17646"/>
                    <a:pt x="952030" y="72638"/>
                  </a:cubicBezTo>
                  <a:cubicBezTo>
                    <a:pt x="848934" y="110226"/>
                    <a:pt x="741367" y="121950"/>
                    <a:pt x="631625" y="128235"/>
                  </a:cubicBezTo>
                  <a:cubicBezTo>
                    <a:pt x="350621" y="144430"/>
                    <a:pt x="114577" y="287168"/>
                    <a:pt x="14624" y="580017"/>
                  </a:cubicBezTo>
                  <a:cubicBezTo>
                    <a:pt x="9306" y="595729"/>
                    <a:pt x="4472" y="611441"/>
                    <a:pt x="0" y="627274"/>
                  </a:cubicBezTo>
                  <a:lnTo>
                    <a:pt x="30578" y="652655"/>
                  </a:lnTo>
                  <a:cubicBezTo>
                    <a:pt x="33358" y="643590"/>
                    <a:pt x="36379" y="634525"/>
                    <a:pt x="39522" y="625461"/>
                  </a:cubicBezTo>
                  <a:cubicBezTo>
                    <a:pt x="116148" y="405734"/>
                    <a:pt x="266622" y="273752"/>
                    <a:pt x="498556" y="238582"/>
                  </a:cubicBezTo>
                  <a:close/>
                </a:path>
              </a:pathLst>
            </a:custGeom>
            <a:solidFill>
              <a:srgbClr val="161E31"/>
            </a:solidFill>
            <a:ln w="12077" cap="flat">
              <a:noFill/>
              <a:prstDash val="solid"/>
              <a:miter/>
            </a:ln>
          </p:spPr>
          <p:txBody>
            <a:bodyPr rtlCol="0" anchor="ctr"/>
            <a:lstStyle/>
            <a:p>
              <a:endParaRPr lang="en-ID"/>
            </a:p>
          </p:txBody>
        </p:sp>
        <p:sp>
          <p:nvSpPr>
            <p:cNvPr id="40" name="Freeform: Shape 39">
              <a:extLst>
                <a:ext uri="{FF2B5EF4-FFF2-40B4-BE49-F238E27FC236}">
                  <a16:creationId xmlns:a16="http://schemas.microsoft.com/office/drawing/2014/main" id="{570EE9D7-38F2-4376-9966-3A95982CF117}"/>
                </a:ext>
              </a:extLst>
            </p:cNvPr>
            <p:cNvSpPr/>
            <p:nvPr/>
          </p:nvSpPr>
          <p:spPr>
            <a:xfrm>
              <a:off x="6545537" y="5184113"/>
              <a:ext cx="956864" cy="186655"/>
            </a:xfrm>
            <a:custGeom>
              <a:avLst/>
              <a:gdLst>
                <a:gd name="connsiteX0" fmla="*/ 517773 w 956864"/>
                <a:gd name="connsiteY0" fmla="*/ 108942 h 186655"/>
                <a:gd name="connsiteX1" fmla="*/ 790316 w 956864"/>
                <a:gd name="connsiteY1" fmla="*/ 89362 h 186655"/>
                <a:gd name="connsiteX2" fmla="*/ 917826 w 956864"/>
                <a:gd name="connsiteY2" fmla="*/ 87066 h 186655"/>
                <a:gd name="connsiteX3" fmla="*/ 956864 w 956864"/>
                <a:gd name="connsiteY3" fmla="*/ 41984 h 186655"/>
                <a:gd name="connsiteX4" fmla="*/ 927737 w 956864"/>
                <a:gd name="connsiteY4" fmla="*/ 35820 h 186655"/>
                <a:gd name="connsiteX5" fmla="*/ 618813 w 956864"/>
                <a:gd name="connsiteY5" fmla="*/ 7055 h 186655"/>
                <a:gd name="connsiteX6" fmla="*/ 414677 w 956864"/>
                <a:gd name="connsiteY6" fmla="*/ 286 h 186655"/>
                <a:gd name="connsiteX7" fmla="*/ 113369 w 956864"/>
                <a:gd name="connsiteY7" fmla="*/ 38358 h 186655"/>
                <a:gd name="connsiteX8" fmla="*/ 0 w 956864"/>
                <a:gd name="connsiteY8" fmla="*/ 108337 h 186655"/>
                <a:gd name="connsiteX9" fmla="*/ 94393 w 956864"/>
                <a:gd name="connsiteY9" fmla="*/ 186656 h 186655"/>
                <a:gd name="connsiteX10" fmla="*/ 264083 w 956864"/>
                <a:gd name="connsiteY10" fmla="*/ 130576 h 186655"/>
                <a:gd name="connsiteX11" fmla="*/ 517773 w 956864"/>
                <a:gd name="connsiteY11" fmla="*/ 108821 h 18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864" h="186655">
                  <a:moveTo>
                    <a:pt x="517773" y="108942"/>
                  </a:moveTo>
                  <a:cubicBezTo>
                    <a:pt x="608661" y="102173"/>
                    <a:pt x="699428" y="95405"/>
                    <a:pt x="790316" y="89362"/>
                  </a:cubicBezTo>
                  <a:cubicBezTo>
                    <a:pt x="832739" y="86461"/>
                    <a:pt x="875403" y="85736"/>
                    <a:pt x="917826" y="87066"/>
                  </a:cubicBezTo>
                  <a:lnTo>
                    <a:pt x="956864" y="41984"/>
                  </a:lnTo>
                  <a:cubicBezTo>
                    <a:pt x="947316" y="39687"/>
                    <a:pt x="937526" y="37633"/>
                    <a:pt x="927737" y="35820"/>
                  </a:cubicBezTo>
                  <a:cubicBezTo>
                    <a:pt x="825608" y="16965"/>
                    <a:pt x="722150" y="13461"/>
                    <a:pt x="618813" y="7055"/>
                  </a:cubicBezTo>
                  <a:cubicBezTo>
                    <a:pt x="550768" y="2825"/>
                    <a:pt x="482481" y="1495"/>
                    <a:pt x="414677" y="286"/>
                  </a:cubicBezTo>
                  <a:cubicBezTo>
                    <a:pt x="313153" y="-1406"/>
                    <a:pt x="210904" y="3550"/>
                    <a:pt x="113369" y="38358"/>
                  </a:cubicBezTo>
                  <a:cubicBezTo>
                    <a:pt x="68287" y="54433"/>
                    <a:pt x="31062" y="78363"/>
                    <a:pt x="0" y="108337"/>
                  </a:cubicBezTo>
                  <a:lnTo>
                    <a:pt x="94393" y="186656"/>
                  </a:lnTo>
                  <a:cubicBezTo>
                    <a:pt x="145760" y="157528"/>
                    <a:pt x="203290" y="140728"/>
                    <a:pt x="264083" y="130576"/>
                  </a:cubicBezTo>
                  <a:cubicBezTo>
                    <a:pt x="348083" y="116556"/>
                    <a:pt x="433169" y="115226"/>
                    <a:pt x="517773" y="108821"/>
                  </a:cubicBezTo>
                  <a:close/>
                </a:path>
              </a:pathLst>
            </a:custGeom>
            <a:solidFill>
              <a:srgbClr val="161E31"/>
            </a:solidFill>
            <a:ln w="12077" cap="flat">
              <a:noFill/>
              <a:prstDash val="solid"/>
              <a:miter/>
            </a:ln>
          </p:spPr>
          <p:txBody>
            <a:bodyPr rtlCol="0" anchor="ctr"/>
            <a:lstStyle/>
            <a:p>
              <a:endParaRPr lang="en-ID"/>
            </a:p>
          </p:txBody>
        </p:sp>
        <p:sp>
          <p:nvSpPr>
            <p:cNvPr id="41" name="Freeform: Shape 40">
              <a:extLst>
                <a:ext uri="{FF2B5EF4-FFF2-40B4-BE49-F238E27FC236}">
                  <a16:creationId xmlns:a16="http://schemas.microsoft.com/office/drawing/2014/main" id="{F909F9DC-3D02-49EB-B69F-F8BCFF240C6A}"/>
                </a:ext>
              </a:extLst>
            </p:cNvPr>
            <p:cNvSpPr/>
            <p:nvPr/>
          </p:nvSpPr>
          <p:spPr>
            <a:xfrm>
              <a:off x="6164459" y="3577660"/>
              <a:ext cx="2764838" cy="1420490"/>
            </a:xfrm>
            <a:custGeom>
              <a:avLst/>
              <a:gdLst>
                <a:gd name="connsiteX0" fmla="*/ 613858 w 2764838"/>
                <a:gd name="connsiteY0" fmla="*/ 906948 h 1420490"/>
                <a:gd name="connsiteX1" fmla="*/ 761793 w 2764838"/>
                <a:gd name="connsiteY1" fmla="*/ 893291 h 1420490"/>
                <a:gd name="connsiteX2" fmla="*/ 964116 w 2764838"/>
                <a:gd name="connsiteY2" fmla="*/ 839024 h 1420490"/>
                <a:gd name="connsiteX3" fmla="*/ 1407679 w 2764838"/>
                <a:gd name="connsiteY3" fmla="*/ 777868 h 1420490"/>
                <a:gd name="connsiteX4" fmla="*/ 1760234 w 2764838"/>
                <a:gd name="connsiteY4" fmla="*/ 795634 h 1420490"/>
                <a:gd name="connsiteX5" fmla="*/ 1908531 w 2764838"/>
                <a:gd name="connsiteY5" fmla="*/ 805183 h 1420490"/>
                <a:gd name="connsiteX6" fmla="*/ 2109525 w 2764838"/>
                <a:gd name="connsiteY6" fmla="*/ 757200 h 1420490"/>
                <a:gd name="connsiteX7" fmla="*/ 2365994 w 2764838"/>
                <a:gd name="connsiteY7" fmla="*/ 460847 h 1420490"/>
                <a:gd name="connsiteX8" fmla="*/ 2408900 w 2764838"/>
                <a:gd name="connsiteY8" fmla="*/ 381078 h 1420490"/>
                <a:gd name="connsiteX9" fmla="*/ 2696189 w 2764838"/>
                <a:gd name="connsiteY9" fmla="*/ 79406 h 1420490"/>
                <a:gd name="connsiteX10" fmla="*/ 2764838 w 2764838"/>
                <a:gd name="connsiteY10" fmla="*/ 0 h 1420490"/>
                <a:gd name="connsiteX11" fmla="*/ 2432105 w 2764838"/>
                <a:gd name="connsiteY11" fmla="*/ 269160 h 1420490"/>
                <a:gd name="connsiteX12" fmla="*/ 2400681 w 2764838"/>
                <a:gd name="connsiteY12" fmla="*/ 327536 h 1420490"/>
                <a:gd name="connsiteX13" fmla="*/ 2171164 w 2764838"/>
                <a:gd name="connsiteY13" fmla="*/ 625823 h 1420490"/>
                <a:gd name="connsiteX14" fmla="*/ 1929078 w 2764838"/>
                <a:gd name="connsiteY14" fmla="*/ 689759 h 1420490"/>
                <a:gd name="connsiteX15" fmla="*/ 1680465 w 2764838"/>
                <a:gd name="connsiteY15" fmla="*/ 670059 h 1420490"/>
                <a:gd name="connsiteX16" fmla="*/ 1192545 w 2764838"/>
                <a:gd name="connsiteY16" fmla="*/ 648304 h 1420490"/>
                <a:gd name="connsiteX17" fmla="*/ 780647 w 2764838"/>
                <a:gd name="connsiteY17" fmla="*/ 751520 h 1420490"/>
                <a:gd name="connsiteX18" fmla="*/ 650842 w 2764838"/>
                <a:gd name="connsiteY18" fmla="*/ 796843 h 1420490"/>
                <a:gd name="connsiteX19" fmla="*/ 199785 w 2764838"/>
                <a:gd name="connsiteY19" fmla="*/ 1037479 h 1420490"/>
                <a:gd name="connsiteX20" fmla="*/ 0 w 2764838"/>
                <a:gd name="connsiteY20" fmla="*/ 1398857 h 1420490"/>
                <a:gd name="connsiteX21" fmla="*/ 26106 w 2764838"/>
                <a:gd name="connsiteY21" fmla="*/ 1420491 h 1420490"/>
                <a:gd name="connsiteX22" fmla="*/ 41818 w 2764838"/>
                <a:gd name="connsiteY22" fmla="*/ 1371663 h 1420490"/>
                <a:gd name="connsiteX23" fmla="*/ 613858 w 2764838"/>
                <a:gd name="connsiteY23" fmla="*/ 907069 h 14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64838" h="1420490">
                  <a:moveTo>
                    <a:pt x="613858" y="906948"/>
                  </a:moveTo>
                  <a:cubicBezTo>
                    <a:pt x="662686" y="899334"/>
                    <a:pt x="712723" y="899576"/>
                    <a:pt x="761793" y="893291"/>
                  </a:cubicBezTo>
                  <a:cubicBezTo>
                    <a:pt x="831530" y="884347"/>
                    <a:pt x="898246" y="863075"/>
                    <a:pt x="964116" y="839024"/>
                  </a:cubicBezTo>
                  <a:cubicBezTo>
                    <a:pt x="1107458" y="786691"/>
                    <a:pt x="1254668" y="765298"/>
                    <a:pt x="1407679" y="777868"/>
                  </a:cubicBezTo>
                  <a:cubicBezTo>
                    <a:pt x="1524915" y="787536"/>
                    <a:pt x="1642756" y="789712"/>
                    <a:pt x="1760234" y="795634"/>
                  </a:cubicBezTo>
                  <a:cubicBezTo>
                    <a:pt x="1809666" y="798172"/>
                    <a:pt x="1859220" y="800348"/>
                    <a:pt x="1908531" y="805183"/>
                  </a:cubicBezTo>
                  <a:cubicBezTo>
                    <a:pt x="1984674" y="812555"/>
                    <a:pt x="2050786" y="793822"/>
                    <a:pt x="2109525" y="757200"/>
                  </a:cubicBezTo>
                  <a:lnTo>
                    <a:pt x="2365994" y="460847"/>
                  </a:lnTo>
                  <a:cubicBezTo>
                    <a:pt x="2381102" y="434740"/>
                    <a:pt x="2395363" y="408151"/>
                    <a:pt x="2408900" y="381078"/>
                  </a:cubicBezTo>
                  <a:cubicBezTo>
                    <a:pt x="2475495" y="248009"/>
                    <a:pt x="2572547" y="148902"/>
                    <a:pt x="2696189" y="79406"/>
                  </a:cubicBezTo>
                  <a:lnTo>
                    <a:pt x="2764838" y="0"/>
                  </a:lnTo>
                  <a:cubicBezTo>
                    <a:pt x="2632857" y="57409"/>
                    <a:pt x="2522994" y="148902"/>
                    <a:pt x="2432105" y="269160"/>
                  </a:cubicBezTo>
                  <a:cubicBezTo>
                    <a:pt x="2418690" y="286926"/>
                    <a:pt x="2409504" y="307231"/>
                    <a:pt x="2400681" y="327536"/>
                  </a:cubicBezTo>
                  <a:cubicBezTo>
                    <a:pt x="2349194" y="446222"/>
                    <a:pt x="2268579" y="542428"/>
                    <a:pt x="2171164" y="625823"/>
                  </a:cubicBezTo>
                  <a:cubicBezTo>
                    <a:pt x="2100581" y="686254"/>
                    <a:pt x="2017549" y="697253"/>
                    <a:pt x="1929078" y="689759"/>
                  </a:cubicBezTo>
                  <a:cubicBezTo>
                    <a:pt x="1846287" y="682628"/>
                    <a:pt x="1763376" y="674893"/>
                    <a:pt x="1680465" y="670059"/>
                  </a:cubicBezTo>
                  <a:cubicBezTo>
                    <a:pt x="1517905" y="660390"/>
                    <a:pt x="1355467" y="647216"/>
                    <a:pt x="1192545" y="648304"/>
                  </a:cubicBezTo>
                  <a:cubicBezTo>
                    <a:pt x="1047269" y="649270"/>
                    <a:pt x="906586" y="671026"/>
                    <a:pt x="780647" y="751520"/>
                  </a:cubicBezTo>
                  <a:cubicBezTo>
                    <a:pt x="741246" y="776659"/>
                    <a:pt x="695923" y="786570"/>
                    <a:pt x="650842" y="796843"/>
                  </a:cubicBezTo>
                  <a:cubicBezTo>
                    <a:pt x="478613" y="836002"/>
                    <a:pt x="325240" y="911783"/>
                    <a:pt x="199785" y="1037479"/>
                  </a:cubicBezTo>
                  <a:cubicBezTo>
                    <a:pt x="98865" y="1138641"/>
                    <a:pt x="37467" y="1262403"/>
                    <a:pt x="0" y="1398857"/>
                  </a:cubicBezTo>
                  <a:lnTo>
                    <a:pt x="26106" y="1420491"/>
                  </a:lnTo>
                  <a:cubicBezTo>
                    <a:pt x="30941" y="1404175"/>
                    <a:pt x="36017" y="1387858"/>
                    <a:pt x="41818" y="1371663"/>
                  </a:cubicBezTo>
                  <a:cubicBezTo>
                    <a:pt x="137662" y="1100207"/>
                    <a:pt x="333337" y="950821"/>
                    <a:pt x="613858" y="907069"/>
                  </a:cubicBezTo>
                  <a:close/>
                </a:path>
              </a:pathLst>
            </a:custGeom>
            <a:solidFill>
              <a:srgbClr val="161E31"/>
            </a:solidFill>
            <a:ln w="12077" cap="flat">
              <a:noFill/>
              <a:prstDash val="solid"/>
              <a:miter/>
            </a:ln>
          </p:spPr>
          <p:txBody>
            <a:bodyPr rtlCol="0" anchor="ctr"/>
            <a:lstStyle/>
            <a:p>
              <a:endParaRPr lang="en-ID"/>
            </a:p>
          </p:txBody>
        </p:sp>
        <p:sp>
          <p:nvSpPr>
            <p:cNvPr id="42" name="Freeform: Shape 41">
              <a:extLst>
                <a:ext uri="{FF2B5EF4-FFF2-40B4-BE49-F238E27FC236}">
                  <a16:creationId xmlns:a16="http://schemas.microsoft.com/office/drawing/2014/main" id="{85FA1435-6B57-4A01-8BEC-8F4F50D66E05}"/>
                </a:ext>
              </a:extLst>
            </p:cNvPr>
            <p:cNvSpPr/>
            <p:nvPr/>
          </p:nvSpPr>
          <p:spPr>
            <a:xfrm>
              <a:off x="6133639" y="3483267"/>
              <a:ext cx="2877360" cy="1485272"/>
            </a:xfrm>
            <a:custGeom>
              <a:avLst/>
              <a:gdLst>
                <a:gd name="connsiteX0" fmla="*/ 238340 w 2877360"/>
                <a:gd name="connsiteY0" fmla="*/ 1102261 h 1485272"/>
                <a:gd name="connsiteX1" fmla="*/ 641173 w 2877360"/>
                <a:gd name="connsiteY1" fmla="*/ 873228 h 1485272"/>
                <a:gd name="connsiteX2" fmla="*/ 829234 w 2877360"/>
                <a:gd name="connsiteY2" fmla="*/ 789470 h 1485272"/>
                <a:gd name="connsiteX3" fmla="*/ 1083890 w 2877360"/>
                <a:gd name="connsiteY3" fmla="*/ 714053 h 1485272"/>
                <a:gd name="connsiteX4" fmla="*/ 1290927 w 2877360"/>
                <a:gd name="connsiteY4" fmla="*/ 709943 h 1485272"/>
                <a:gd name="connsiteX5" fmla="*/ 1659072 w 2877360"/>
                <a:gd name="connsiteY5" fmla="*/ 729160 h 1485272"/>
                <a:gd name="connsiteX6" fmla="*/ 1918442 w 2877360"/>
                <a:gd name="connsiteY6" fmla="*/ 746564 h 1485272"/>
                <a:gd name="connsiteX7" fmla="*/ 2016461 w 2877360"/>
                <a:gd name="connsiteY7" fmla="*/ 752366 h 1485272"/>
                <a:gd name="connsiteX8" fmla="*/ 2240660 w 2877360"/>
                <a:gd name="connsiteY8" fmla="*/ 661115 h 1485272"/>
                <a:gd name="connsiteX9" fmla="*/ 2427392 w 2877360"/>
                <a:gd name="connsiteY9" fmla="*/ 402833 h 1485272"/>
                <a:gd name="connsiteX10" fmla="*/ 2587897 w 2877360"/>
                <a:gd name="connsiteY10" fmla="*/ 210542 h 1485272"/>
                <a:gd name="connsiteX11" fmla="*/ 2814754 w 2877360"/>
                <a:gd name="connsiteY11" fmla="*/ 72275 h 1485272"/>
                <a:gd name="connsiteX12" fmla="*/ 2877361 w 2877360"/>
                <a:gd name="connsiteY12" fmla="*/ 0 h 1485272"/>
                <a:gd name="connsiteX13" fmla="*/ 2876152 w 2877360"/>
                <a:gd name="connsiteY13" fmla="*/ 483 h 1485272"/>
                <a:gd name="connsiteX14" fmla="*/ 2428238 w 2877360"/>
                <a:gd name="connsiteY14" fmla="*/ 320647 h 1485272"/>
                <a:gd name="connsiteX15" fmla="*/ 2393309 w 2877360"/>
                <a:gd name="connsiteY15" fmla="*/ 383012 h 1485272"/>
                <a:gd name="connsiteX16" fmla="*/ 2242231 w 2877360"/>
                <a:gd name="connsiteY16" fmla="*/ 572402 h 1485272"/>
                <a:gd name="connsiteX17" fmla="*/ 1993376 w 2877360"/>
                <a:gd name="connsiteY17" fmla="*/ 634284 h 1485272"/>
                <a:gd name="connsiteX18" fmla="*/ 1779088 w 2877360"/>
                <a:gd name="connsiteY18" fmla="*/ 619297 h 1485272"/>
                <a:gd name="connsiteX19" fmla="*/ 1429434 w 2877360"/>
                <a:gd name="connsiteY19" fmla="*/ 598750 h 1485272"/>
                <a:gd name="connsiteX20" fmla="*/ 1283554 w 2877360"/>
                <a:gd name="connsiteY20" fmla="*/ 593795 h 1485272"/>
                <a:gd name="connsiteX21" fmla="*/ 1044731 w 2877360"/>
                <a:gd name="connsiteY21" fmla="*/ 588235 h 1485272"/>
                <a:gd name="connsiteX22" fmla="*/ 848693 w 2877360"/>
                <a:gd name="connsiteY22" fmla="*/ 617121 h 1485272"/>
                <a:gd name="connsiteX23" fmla="*/ 760705 w 2877360"/>
                <a:gd name="connsiteY23" fmla="*/ 670059 h 1485272"/>
                <a:gd name="connsiteX24" fmla="*/ 563458 w 2877360"/>
                <a:gd name="connsiteY24" fmla="*/ 811467 h 1485272"/>
                <a:gd name="connsiteX25" fmla="*/ 232176 w 2877360"/>
                <a:gd name="connsiteY25" fmla="*/ 1049324 h 1485272"/>
                <a:gd name="connsiteX26" fmla="*/ 6043 w 2877360"/>
                <a:gd name="connsiteY26" fmla="*/ 1443455 h 1485272"/>
                <a:gd name="connsiteX27" fmla="*/ 0 w 2877360"/>
                <a:gd name="connsiteY27" fmla="*/ 1467144 h 1485272"/>
                <a:gd name="connsiteX28" fmla="*/ 21755 w 2877360"/>
                <a:gd name="connsiteY28" fmla="*/ 1485273 h 1485272"/>
                <a:gd name="connsiteX29" fmla="*/ 238702 w 2877360"/>
                <a:gd name="connsiteY29" fmla="*/ 1102382 h 148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77360" h="1485272">
                  <a:moveTo>
                    <a:pt x="238340" y="1102261"/>
                  </a:moveTo>
                  <a:cubicBezTo>
                    <a:pt x="352433" y="991793"/>
                    <a:pt x="489491" y="917947"/>
                    <a:pt x="641173" y="873228"/>
                  </a:cubicBezTo>
                  <a:cubicBezTo>
                    <a:pt x="708130" y="853406"/>
                    <a:pt x="770979" y="828388"/>
                    <a:pt x="829234" y="789470"/>
                  </a:cubicBezTo>
                  <a:cubicBezTo>
                    <a:pt x="905860" y="738467"/>
                    <a:pt x="993969" y="723359"/>
                    <a:pt x="1083890" y="714053"/>
                  </a:cubicBezTo>
                  <a:cubicBezTo>
                    <a:pt x="1152902" y="706922"/>
                    <a:pt x="1222035" y="707042"/>
                    <a:pt x="1290927" y="709943"/>
                  </a:cubicBezTo>
                  <a:cubicBezTo>
                    <a:pt x="1413722" y="715019"/>
                    <a:pt x="1536639" y="718645"/>
                    <a:pt x="1659072" y="729160"/>
                  </a:cubicBezTo>
                  <a:cubicBezTo>
                    <a:pt x="1745368" y="736533"/>
                    <a:pt x="1832026" y="740521"/>
                    <a:pt x="1918442" y="746564"/>
                  </a:cubicBezTo>
                  <a:cubicBezTo>
                    <a:pt x="1951075" y="748861"/>
                    <a:pt x="1983828" y="750069"/>
                    <a:pt x="2016461" y="752366"/>
                  </a:cubicBezTo>
                  <a:cubicBezTo>
                    <a:pt x="2106866" y="758771"/>
                    <a:pt x="2178537" y="720700"/>
                    <a:pt x="2240660" y="661115"/>
                  </a:cubicBezTo>
                  <a:cubicBezTo>
                    <a:pt x="2318374" y="586543"/>
                    <a:pt x="2386420" y="505445"/>
                    <a:pt x="2427392" y="402833"/>
                  </a:cubicBezTo>
                  <a:cubicBezTo>
                    <a:pt x="2459299" y="322943"/>
                    <a:pt x="2525048" y="266742"/>
                    <a:pt x="2587897" y="210542"/>
                  </a:cubicBezTo>
                  <a:cubicBezTo>
                    <a:pt x="2656546" y="149023"/>
                    <a:pt x="2733172" y="105271"/>
                    <a:pt x="2814754" y="72275"/>
                  </a:cubicBezTo>
                  <a:lnTo>
                    <a:pt x="2877361" y="0"/>
                  </a:lnTo>
                  <a:cubicBezTo>
                    <a:pt x="2877361" y="0"/>
                    <a:pt x="2876515" y="242"/>
                    <a:pt x="2876152" y="483"/>
                  </a:cubicBezTo>
                  <a:cubicBezTo>
                    <a:pt x="2698485" y="66837"/>
                    <a:pt x="2545353" y="168844"/>
                    <a:pt x="2428238" y="320647"/>
                  </a:cubicBezTo>
                  <a:cubicBezTo>
                    <a:pt x="2413493" y="339743"/>
                    <a:pt x="2399835" y="359806"/>
                    <a:pt x="2393309" y="383012"/>
                  </a:cubicBezTo>
                  <a:cubicBezTo>
                    <a:pt x="2369499" y="467615"/>
                    <a:pt x="2308222" y="521761"/>
                    <a:pt x="2242231" y="572402"/>
                  </a:cubicBezTo>
                  <a:cubicBezTo>
                    <a:pt x="2168264" y="629207"/>
                    <a:pt x="2083902" y="642502"/>
                    <a:pt x="1993376" y="634284"/>
                  </a:cubicBezTo>
                  <a:cubicBezTo>
                    <a:pt x="1922068" y="627757"/>
                    <a:pt x="1850518" y="623769"/>
                    <a:pt x="1779088" y="619297"/>
                  </a:cubicBezTo>
                  <a:cubicBezTo>
                    <a:pt x="1662577" y="612166"/>
                    <a:pt x="1546066" y="605398"/>
                    <a:pt x="1429434" y="598750"/>
                  </a:cubicBezTo>
                  <a:cubicBezTo>
                    <a:pt x="1380848" y="595970"/>
                    <a:pt x="1332262" y="596937"/>
                    <a:pt x="1283554" y="593795"/>
                  </a:cubicBezTo>
                  <a:cubicBezTo>
                    <a:pt x="1204148" y="588598"/>
                    <a:pt x="1124258" y="586664"/>
                    <a:pt x="1044731" y="588235"/>
                  </a:cubicBezTo>
                  <a:cubicBezTo>
                    <a:pt x="978619" y="589444"/>
                    <a:pt x="911783" y="592828"/>
                    <a:pt x="848693" y="617121"/>
                  </a:cubicBezTo>
                  <a:cubicBezTo>
                    <a:pt x="816181" y="629691"/>
                    <a:pt x="783669" y="643107"/>
                    <a:pt x="760705" y="670059"/>
                  </a:cubicBezTo>
                  <a:cubicBezTo>
                    <a:pt x="706438" y="733632"/>
                    <a:pt x="635492" y="772550"/>
                    <a:pt x="563458" y="811467"/>
                  </a:cubicBezTo>
                  <a:cubicBezTo>
                    <a:pt x="442959" y="876370"/>
                    <a:pt x="329832" y="952030"/>
                    <a:pt x="232176" y="1049324"/>
                  </a:cubicBezTo>
                  <a:cubicBezTo>
                    <a:pt x="120862" y="1160154"/>
                    <a:pt x="47861" y="1292619"/>
                    <a:pt x="6043" y="1443455"/>
                  </a:cubicBezTo>
                  <a:cubicBezTo>
                    <a:pt x="3868" y="1451311"/>
                    <a:pt x="2055" y="1459167"/>
                    <a:pt x="0" y="1467144"/>
                  </a:cubicBezTo>
                  <a:lnTo>
                    <a:pt x="21755" y="1485273"/>
                  </a:lnTo>
                  <a:cubicBezTo>
                    <a:pt x="61398" y="1339997"/>
                    <a:pt x="128597" y="1209103"/>
                    <a:pt x="238702" y="1102382"/>
                  </a:cubicBezTo>
                  <a:close/>
                </a:path>
              </a:pathLst>
            </a:custGeom>
            <a:solidFill>
              <a:srgbClr val="161E31"/>
            </a:solidFill>
            <a:ln w="12077" cap="flat">
              <a:noFill/>
              <a:prstDash val="solid"/>
              <a:miter/>
            </a:ln>
          </p:spPr>
          <p:txBody>
            <a:bodyPr rtlCol="0" anchor="ctr"/>
            <a:lstStyle/>
            <a:p>
              <a:endParaRPr lang="en-ID"/>
            </a:p>
          </p:txBody>
        </p:sp>
        <p:sp>
          <p:nvSpPr>
            <p:cNvPr id="43" name="Freeform: Shape 42">
              <a:extLst>
                <a:ext uri="{FF2B5EF4-FFF2-40B4-BE49-F238E27FC236}">
                  <a16:creationId xmlns:a16="http://schemas.microsoft.com/office/drawing/2014/main" id="{2C04496D-8B51-447E-8E88-A74846BED910}"/>
                </a:ext>
              </a:extLst>
            </p:cNvPr>
            <p:cNvSpPr/>
            <p:nvPr/>
          </p:nvSpPr>
          <p:spPr>
            <a:xfrm>
              <a:off x="6243261" y="4546248"/>
              <a:ext cx="1847737" cy="526958"/>
            </a:xfrm>
            <a:custGeom>
              <a:avLst/>
              <a:gdLst>
                <a:gd name="connsiteX0" fmla="*/ 95481 w 1847737"/>
                <a:gd name="connsiteY0" fmla="*/ 405734 h 526958"/>
                <a:gd name="connsiteX1" fmla="*/ 393043 w 1847737"/>
                <a:gd name="connsiteY1" fmla="*/ 204257 h 526958"/>
                <a:gd name="connsiteX2" fmla="*/ 768561 w 1847737"/>
                <a:gd name="connsiteY2" fmla="*/ 186007 h 526958"/>
                <a:gd name="connsiteX3" fmla="*/ 1030711 w 1847737"/>
                <a:gd name="connsiteY3" fmla="*/ 204015 h 526958"/>
                <a:gd name="connsiteX4" fmla="*/ 1221431 w 1847737"/>
                <a:gd name="connsiteY4" fmla="*/ 237977 h 526958"/>
                <a:gd name="connsiteX5" fmla="*/ 1352445 w 1847737"/>
                <a:gd name="connsiteY5" fmla="*/ 388209 h 526958"/>
                <a:gd name="connsiteX6" fmla="*/ 1399340 w 1847737"/>
                <a:gd name="connsiteY6" fmla="*/ 518014 h 526958"/>
                <a:gd name="connsiteX7" fmla="*/ 1433181 w 1847737"/>
                <a:gd name="connsiteY7" fmla="*/ 478855 h 526958"/>
                <a:gd name="connsiteX8" fmla="*/ 1430885 w 1847737"/>
                <a:gd name="connsiteY8" fmla="*/ 440179 h 526958"/>
                <a:gd name="connsiteX9" fmla="*/ 1565646 w 1847737"/>
                <a:gd name="connsiteY9" fmla="*/ 258887 h 526958"/>
                <a:gd name="connsiteX10" fmla="*/ 1642272 w 1847737"/>
                <a:gd name="connsiteY10" fmla="*/ 237373 h 526958"/>
                <a:gd name="connsiteX11" fmla="*/ 1847738 w 1847737"/>
                <a:gd name="connsiteY11" fmla="*/ 0 h 526958"/>
                <a:gd name="connsiteX12" fmla="*/ 1578457 w 1847737"/>
                <a:gd name="connsiteY12" fmla="*/ 48707 h 526958"/>
                <a:gd name="connsiteX13" fmla="*/ 1430522 w 1847737"/>
                <a:gd name="connsiteY13" fmla="*/ 37588 h 526958"/>
                <a:gd name="connsiteX14" fmla="*/ 1072046 w 1847737"/>
                <a:gd name="connsiteY14" fmla="*/ 62486 h 526958"/>
                <a:gd name="connsiteX15" fmla="*/ 941152 w 1847737"/>
                <a:gd name="connsiteY15" fmla="*/ 82065 h 526958"/>
                <a:gd name="connsiteX16" fmla="*/ 561404 w 1847737"/>
                <a:gd name="connsiteY16" fmla="*/ 88954 h 526958"/>
                <a:gd name="connsiteX17" fmla="*/ 295024 w 1847737"/>
                <a:gd name="connsiteY17" fmla="*/ 142617 h 526958"/>
                <a:gd name="connsiteX18" fmla="*/ 53179 w 1847737"/>
                <a:gd name="connsiteY18" fmla="*/ 368629 h 526958"/>
                <a:gd name="connsiteX19" fmla="*/ 0 w 1847737"/>
                <a:gd name="connsiteY19" fmla="*/ 495172 h 526958"/>
                <a:gd name="connsiteX20" fmla="*/ 38192 w 1847737"/>
                <a:gd name="connsiteY20" fmla="*/ 526958 h 526958"/>
                <a:gd name="connsiteX21" fmla="*/ 95602 w 1847737"/>
                <a:gd name="connsiteY21" fmla="*/ 405613 h 52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737" h="526958">
                  <a:moveTo>
                    <a:pt x="95481" y="405734"/>
                  </a:moveTo>
                  <a:cubicBezTo>
                    <a:pt x="165823" y="295145"/>
                    <a:pt x="268072" y="232538"/>
                    <a:pt x="393043" y="204257"/>
                  </a:cubicBezTo>
                  <a:cubicBezTo>
                    <a:pt x="516927" y="176217"/>
                    <a:pt x="642623" y="180930"/>
                    <a:pt x="768561" y="186007"/>
                  </a:cubicBezTo>
                  <a:cubicBezTo>
                    <a:pt x="856186" y="189632"/>
                    <a:pt x="943569" y="193983"/>
                    <a:pt x="1030711" y="204015"/>
                  </a:cubicBezTo>
                  <a:cubicBezTo>
                    <a:pt x="1095009" y="211387"/>
                    <a:pt x="1158825" y="221298"/>
                    <a:pt x="1221431" y="237977"/>
                  </a:cubicBezTo>
                  <a:cubicBezTo>
                    <a:pt x="1299266" y="258645"/>
                    <a:pt x="1331899" y="317867"/>
                    <a:pt x="1352445" y="388209"/>
                  </a:cubicBezTo>
                  <a:cubicBezTo>
                    <a:pt x="1365378" y="432686"/>
                    <a:pt x="1379760" y="476680"/>
                    <a:pt x="1399340" y="518014"/>
                  </a:cubicBezTo>
                  <a:lnTo>
                    <a:pt x="1433181" y="478855"/>
                  </a:lnTo>
                  <a:cubicBezTo>
                    <a:pt x="1431368" y="466285"/>
                    <a:pt x="1430522" y="453474"/>
                    <a:pt x="1430885" y="440179"/>
                  </a:cubicBezTo>
                  <a:cubicBezTo>
                    <a:pt x="1432214" y="347599"/>
                    <a:pt x="1494337" y="299133"/>
                    <a:pt x="1565646" y="258887"/>
                  </a:cubicBezTo>
                  <a:cubicBezTo>
                    <a:pt x="1589939" y="245108"/>
                    <a:pt x="1616045" y="239065"/>
                    <a:pt x="1642272" y="237373"/>
                  </a:cubicBezTo>
                  <a:lnTo>
                    <a:pt x="1847738" y="0"/>
                  </a:lnTo>
                  <a:cubicBezTo>
                    <a:pt x="1758662" y="20426"/>
                    <a:pt x="1669950" y="42543"/>
                    <a:pt x="1578457" y="48707"/>
                  </a:cubicBezTo>
                  <a:cubicBezTo>
                    <a:pt x="1529025" y="52091"/>
                    <a:pt x="1479713" y="43389"/>
                    <a:pt x="1430522" y="37588"/>
                  </a:cubicBezTo>
                  <a:cubicBezTo>
                    <a:pt x="1309419" y="23326"/>
                    <a:pt x="1189282" y="15108"/>
                    <a:pt x="1072046" y="62486"/>
                  </a:cubicBezTo>
                  <a:cubicBezTo>
                    <a:pt x="1030953" y="79044"/>
                    <a:pt x="985267" y="80615"/>
                    <a:pt x="941152" y="82065"/>
                  </a:cubicBezTo>
                  <a:cubicBezTo>
                    <a:pt x="814610" y="86416"/>
                    <a:pt x="688067" y="87867"/>
                    <a:pt x="561404" y="88954"/>
                  </a:cubicBezTo>
                  <a:cubicBezTo>
                    <a:pt x="469790" y="89680"/>
                    <a:pt x="379990" y="104787"/>
                    <a:pt x="295024" y="142617"/>
                  </a:cubicBezTo>
                  <a:cubicBezTo>
                    <a:pt x="188182" y="190237"/>
                    <a:pt x="108776" y="266501"/>
                    <a:pt x="53179" y="368629"/>
                  </a:cubicBezTo>
                  <a:cubicBezTo>
                    <a:pt x="30820" y="409480"/>
                    <a:pt x="13657" y="451782"/>
                    <a:pt x="0" y="495172"/>
                  </a:cubicBezTo>
                  <a:lnTo>
                    <a:pt x="38192" y="526958"/>
                  </a:lnTo>
                  <a:cubicBezTo>
                    <a:pt x="52696" y="484898"/>
                    <a:pt x="71067" y="444168"/>
                    <a:pt x="95602" y="405613"/>
                  </a:cubicBezTo>
                  <a:close/>
                </a:path>
              </a:pathLst>
            </a:custGeom>
            <a:solidFill>
              <a:srgbClr val="161E31"/>
            </a:solidFill>
            <a:ln w="12077" cap="flat">
              <a:noFill/>
              <a:prstDash val="solid"/>
              <a:miter/>
            </a:ln>
          </p:spPr>
          <p:txBody>
            <a:bodyPr rtlCol="0" anchor="ctr"/>
            <a:lstStyle/>
            <a:p>
              <a:endParaRPr lang="en-ID"/>
            </a:p>
          </p:txBody>
        </p:sp>
        <p:sp>
          <p:nvSpPr>
            <p:cNvPr id="44" name="Freeform: Shape 43">
              <a:extLst>
                <a:ext uri="{FF2B5EF4-FFF2-40B4-BE49-F238E27FC236}">
                  <a16:creationId xmlns:a16="http://schemas.microsoft.com/office/drawing/2014/main" id="{06450F45-F690-4C35-9F53-76FD9763402E}"/>
                </a:ext>
              </a:extLst>
            </p:cNvPr>
            <p:cNvSpPr/>
            <p:nvPr/>
          </p:nvSpPr>
          <p:spPr>
            <a:xfrm>
              <a:off x="6294627" y="4755820"/>
              <a:ext cx="1337821" cy="367181"/>
            </a:xfrm>
            <a:custGeom>
              <a:avLst/>
              <a:gdLst>
                <a:gd name="connsiteX0" fmla="*/ 1285730 w 1337821"/>
                <a:gd name="connsiteY0" fmla="*/ 208368 h 367181"/>
                <a:gd name="connsiteX1" fmla="*/ 1092834 w 1337821"/>
                <a:gd name="connsiteY1" fmla="*/ 49435 h 367181"/>
                <a:gd name="connsiteX2" fmla="*/ 825125 w 1337821"/>
                <a:gd name="connsiteY2" fmla="*/ 11001 h 367181"/>
                <a:gd name="connsiteX3" fmla="*/ 514872 w 1337821"/>
                <a:gd name="connsiteY3" fmla="*/ 848 h 367181"/>
                <a:gd name="connsiteX4" fmla="*/ 274840 w 1337821"/>
                <a:gd name="connsiteY4" fmla="*/ 41216 h 367181"/>
                <a:gd name="connsiteX5" fmla="*/ 846 w 1337821"/>
                <a:gd name="connsiteY5" fmla="*/ 325725 h 367181"/>
                <a:gd name="connsiteX6" fmla="*/ 0 w 1337821"/>
                <a:gd name="connsiteY6" fmla="*/ 328505 h 367181"/>
                <a:gd name="connsiteX7" fmla="*/ 46532 w 1337821"/>
                <a:gd name="connsiteY7" fmla="*/ 367181 h 367181"/>
                <a:gd name="connsiteX8" fmla="*/ 126542 w 1337821"/>
                <a:gd name="connsiteY8" fmla="*/ 241847 h 367181"/>
                <a:gd name="connsiteX9" fmla="*/ 410568 w 1337821"/>
                <a:gd name="connsiteY9" fmla="*/ 111679 h 367181"/>
                <a:gd name="connsiteX10" fmla="*/ 844583 w 1337821"/>
                <a:gd name="connsiteY10" fmla="*/ 119777 h 367181"/>
                <a:gd name="connsiteX11" fmla="*/ 1011856 w 1337821"/>
                <a:gd name="connsiteY11" fmla="*/ 149750 h 367181"/>
                <a:gd name="connsiteX12" fmla="*/ 1284400 w 1337821"/>
                <a:gd name="connsiteY12" fmla="*/ 327297 h 367181"/>
                <a:gd name="connsiteX13" fmla="*/ 1307485 w 1337821"/>
                <a:gd name="connsiteY13" fmla="*/ 355095 h 367181"/>
                <a:gd name="connsiteX14" fmla="*/ 1337821 w 1337821"/>
                <a:gd name="connsiteY14" fmla="*/ 320045 h 367181"/>
                <a:gd name="connsiteX15" fmla="*/ 1333470 w 1337821"/>
                <a:gd name="connsiteY15" fmla="*/ 312068 h 367181"/>
                <a:gd name="connsiteX16" fmla="*/ 1285730 w 1337821"/>
                <a:gd name="connsiteY16" fmla="*/ 208368 h 3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7821" h="367181">
                  <a:moveTo>
                    <a:pt x="1285730" y="208368"/>
                  </a:moveTo>
                  <a:cubicBezTo>
                    <a:pt x="1249713" y="120623"/>
                    <a:pt x="1182755" y="71190"/>
                    <a:pt x="1092834" y="49435"/>
                  </a:cubicBezTo>
                  <a:cubicBezTo>
                    <a:pt x="1004846" y="28163"/>
                    <a:pt x="915167" y="17769"/>
                    <a:pt x="825125" y="11001"/>
                  </a:cubicBezTo>
                  <a:cubicBezTo>
                    <a:pt x="721788" y="3265"/>
                    <a:pt x="618451" y="-2173"/>
                    <a:pt x="514872" y="848"/>
                  </a:cubicBezTo>
                  <a:cubicBezTo>
                    <a:pt x="433169" y="3265"/>
                    <a:pt x="352192" y="12935"/>
                    <a:pt x="274840" y="41216"/>
                  </a:cubicBezTo>
                  <a:cubicBezTo>
                    <a:pt x="137662" y="91374"/>
                    <a:pt x="49191" y="189151"/>
                    <a:pt x="846" y="325725"/>
                  </a:cubicBezTo>
                  <a:cubicBezTo>
                    <a:pt x="483" y="326692"/>
                    <a:pt x="242" y="327538"/>
                    <a:pt x="0" y="328505"/>
                  </a:cubicBezTo>
                  <a:lnTo>
                    <a:pt x="46532" y="367181"/>
                  </a:lnTo>
                  <a:cubicBezTo>
                    <a:pt x="65749" y="321858"/>
                    <a:pt x="91493" y="279677"/>
                    <a:pt x="126542" y="241847"/>
                  </a:cubicBezTo>
                  <a:cubicBezTo>
                    <a:pt x="203048" y="159419"/>
                    <a:pt x="303122" y="127149"/>
                    <a:pt x="410568" y="111679"/>
                  </a:cubicBezTo>
                  <a:cubicBezTo>
                    <a:pt x="555602" y="90890"/>
                    <a:pt x="700153" y="103823"/>
                    <a:pt x="844583" y="119777"/>
                  </a:cubicBezTo>
                  <a:cubicBezTo>
                    <a:pt x="901026" y="125941"/>
                    <a:pt x="956502" y="137302"/>
                    <a:pt x="1011856" y="149750"/>
                  </a:cubicBezTo>
                  <a:cubicBezTo>
                    <a:pt x="1124862" y="175011"/>
                    <a:pt x="1212366" y="237980"/>
                    <a:pt x="1284400" y="327297"/>
                  </a:cubicBezTo>
                  <a:cubicBezTo>
                    <a:pt x="1292014" y="336724"/>
                    <a:pt x="1299750" y="345909"/>
                    <a:pt x="1307485" y="355095"/>
                  </a:cubicBezTo>
                  <a:lnTo>
                    <a:pt x="1337821" y="320045"/>
                  </a:lnTo>
                  <a:cubicBezTo>
                    <a:pt x="1336371" y="317386"/>
                    <a:pt x="1334920" y="314727"/>
                    <a:pt x="1333470" y="312068"/>
                  </a:cubicBezTo>
                  <a:cubicBezTo>
                    <a:pt x="1316187" y="278226"/>
                    <a:pt x="1300112" y="243539"/>
                    <a:pt x="1285730" y="208368"/>
                  </a:cubicBezTo>
                  <a:close/>
                </a:path>
              </a:pathLst>
            </a:custGeom>
            <a:solidFill>
              <a:srgbClr val="161E31"/>
            </a:solidFill>
            <a:ln w="12077" cap="flat">
              <a:noFill/>
              <a:prstDash val="solid"/>
              <a:miter/>
            </a:ln>
          </p:spPr>
          <p:txBody>
            <a:bodyPr rtlCol="0" anchor="ctr"/>
            <a:lstStyle/>
            <a:p>
              <a:endParaRPr lang="en-ID"/>
            </a:p>
          </p:txBody>
        </p:sp>
        <p:sp>
          <p:nvSpPr>
            <p:cNvPr id="45" name="Freeform: Shape 44">
              <a:extLst>
                <a:ext uri="{FF2B5EF4-FFF2-40B4-BE49-F238E27FC236}">
                  <a16:creationId xmlns:a16="http://schemas.microsoft.com/office/drawing/2014/main" id="{01A90D2D-B3AD-4E65-A04E-B318F6CF4735}"/>
                </a:ext>
              </a:extLst>
            </p:cNvPr>
            <p:cNvSpPr/>
            <p:nvPr/>
          </p:nvSpPr>
          <p:spPr>
            <a:xfrm>
              <a:off x="9593917" y="1324551"/>
              <a:ext cx="482601" cy="979992"/>
            </a:xfrm>
            <a:custGeom>
              <a:avLst/>
              <a:gdLst>
                <a:gd name="connsiteX0" fmla="*/ 191929 w 482601"/>
                <a:gd name="connsiteY0" fmla="*/ 938856 h 979992"/>
                <a:gd name="connsiteX1" fmla="*/ 146847 w 482601"/>
                <a:gd name="connsiteY1" fmla="*/ 936439 h 979992"/>
                <a:gd name="connsiteX2" fmla="*/ 104546 w 482601"/>
                <a:gd name="connsiteY2" fmla="*/ 858362 h 979992"/>
                <a:gd name="connsiteX3" fmla="*/ 187578 w 482601"/>
                <a:gd name="connsiteY3" fmla="*/ 716228 h 979992"/>
                <a:gd name="connsiteX4" fmla="*/ 313758 w 482601"/>
                <a:gd name="connsiteY4" fmla="*/ 438971 h 979992"/>
                <a:gd name="connsiteX5" fmla="*/ 213563 w 482601"/>
                <a:gd name="connsiteY5" fmla="*/ 125938 h 979992"/>
                <a:gd name="connsiteX6" fmla="*/ 57530 w 482601"/>
                <a:gd name="connsiteY6" fmla="*/ 0 h 979992"/>
                <a:gd name="connsiteX7" fmla="*/ 0 w 482601"/>
                <a:gd name="connsiteY7" fmla="*/ 34204 h 979992"/>
                <a:gd name="connsiteX8" fmla="*/ 16558 w 482601"/>
                <a:gd name="connsiteY8" fmla="*/ 49553 h 979992"/>
                <a:gd name="connsiteX9" fmla="*/ 197247 w 482601"/>
                <a:gd name="connsiteY9" fmla="*/ 221298 h 979992"/>
                <a:gd name="connsiteX10" fmla="*/ 253931 w 482601"/>
                <a:gd name="connsiteY10" fmla="*/ 437883 h 979992"/>
                <a:gd name="connsiteX11" fmla="*/ 140200 w 482601"/>
                <a:gd name="connsiteY11" fmla="*/ 713569 h 979992"/>
                <a:gd name="connsiteX12" fmla="*/ 27436 w 482601"/>
                <a:gd name="connsiteY12" fmla="*/ 884105 h 979992"/>
                <a:gd name="connsiteX13" fmla="*/ 78681 w 482601"/>
                <a:gd name="connsiteY13" fmla="*/ 979103 h 979992"/>
                <a:gd name="connsiteX14" fmla="*/ 253931 w 482601"/>
                <a:gd name="connsiteY14" fmla="*/ 976444 h 979992"/>
                <a:gd name="connsiteX15" fmla="*/ 441992 w 482601"/>
                <a:gd name="connsiteY15" fmla="*/ 974631 h 979992"/>
                <a:gd name="connsiteX16" fmla="*/ 482602 w 482601"/>
                <a:gd name="connsiteY16" fmla="*/ 927736 h 979992"/>
                <a:gd name="connsiteX17" fmla="*/ 481272 w 482601"/>
                <a:gd name="connsiteY17" fmla="*/ 927736 h 979992"/>
                <a:gd name="connsiteX18" fmla="*/ 192050 w 482601"/>
                <a:gd name="connsiteY18" fmla="*/ 938856 h 9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601" h="979992">
                  <a:moveTo>
                    <a:pt x="191929" y="938856"/>
                  </a:moveTo>
                  <a:cubicBezTo>
                    <a:pt x="176942" y="938372"/>
                    <a:pt x="161713" y="938735"/>
                    <a:pt x="146847" y="936439"/>
                  </a:cubicBezTo>
                  <a:cubicBezTo>
                    <a:pt x="100436" y="929429"/>
                    <a:pt x="85087" y="900905"/>
                    <a:pt x="104546" y="858362"/>
                  </a:cubicBezTo>
                  <a:cubicBezTo>
                    <a:pt x="127509" y="808204"/>
                    <a:pt x="159175" y="763123"/>
                    <a:pt x="187578" y="716228"/>
                  </a:cubicBezTo>
                  <a:cubicBezTo>
                    <a:pt x="240515" y="628724"/>
                    <a:pt x="285959" y="538078"/>
                    <a:pt x="313758" y="438971"/>
                  </a:cubicBezTo>
                  <a:cubicBezTo>
                    <a:pt x="350862" y="306506"/>
                    <a:pt x="322097" y="212596"/>
                    <a:pt x="213563" y="125938"/>
                  </a:cubicBezTo>
                  <a:cubicBezTo>
                    <a:pt x="161351" y="84241"/>
                    <a:pt x="110226" y="41093"/>
                    <a:pt x="57530" y="0"/>
                  </a:cubicBezTo>
                  <a:lnTo>
                    <a:pt x="0" y="34204"/>
                  </a:lnTo>
                  <a:cubicBezTo>
                    <a:pt x="5560" y="39280"/>
                    <a:pt x="11119" y="44356"/>
                    <a:pt x="16558" y="49553"/>
                  </a:cubicBezTo>
                  <a:cubicBezTo>
                    <a:pt x="76989" y="106600"/>
                    <a:pt x="144309" y="156275"/>
                    <a:pt x="197247" y="221298"/>
                  </a:cubicBezTo>
                  <a:cubicBezTo>
                    <a:pt x="249217" y="285113"/>
                    <a:pt x="266621" y="357631"/>
                    <a:pt x="253931" y="437883"/>
                  </a:cubicBezTo>
                  <a:cubicBezTo>
                    <a:pt x="237856" y="538682"/>
                    <a:pt x="193983" y="628361"/>
                    <a:pt x="140200" y="713569"/>
                  </a:cubicBezTo>
                  <a:cubicBezTo>
                    <a:pt x="103820" y="771220"/>
                    <a:pt x="63694" y="826454"/>
                    <a:pt x="27436" y="884105"/>
                  </a:cubicBezTo>
                  <a:cubicBezTo>
                    <a:pt x="-10998" y="945262"/>
                    <a:pt x="5802" y="976444"/>
                    <a:pt x="78681" y="979103"/>
                  </a:cubicBezTo>
                  <a:cubicBezTo>
                    <a:pt x="137057" y="981278"/>
                    <a:pt x="195434" y="979103"/>
                    <a:pt x="253931" y="976444"/>
                  </a:cubicBezTo>
                  <a:cubicBezTo>
                    <a:pt x="316538" y="973422"/>
                    <a:pt x="379627" y="969796"/>
                    <a:pt x="441992" y="974631"/>
                  </a:cubicBezTo>
                  <a:lnTo>
                    <a:pt x="482602" y="927736"/>
                  </a:lnTo>
                  <a:cubicBezTo>
                    <a:pt x="482602" y="927736"/>
                    <a:pt x="481756" y="927736"/>
                    <a:pt x="481272" y="927736"/>
                  </a:cubicBezTo>
                  <a:cubicBezTo>
                    <a:pt x="384704" y="928220"/>
                    <a:pt x="288739" y="942119"/>
                    <a:pt x="192050" y="938856"/>
                  </a:cubicBezTo>
                  <a:close/>
                </a:path>
              </a:pathLst>
            </a:custGeom>
            <a:solidFill>
              <a:srgbClr val="161E31"/>
            </a:solidFill>
            <a:ln w="12077" cap="flat">
              <a:noFill/>
              <a:prstDash val="solid"/>
              <a:miter/>
            </a:ln>
          </p:spPr>
          <p:txBody>
            <a:bodyPr rtlCol="0" anchor="ctr"/>
            <a:lstStyle/>
            <a:p>
              <a:endParaRPr lang="en-ID"/>
            </a:p>
          </p:txBody>
        </p:sp>
        <p:sp>
          <p:nvSpPr>
            <p:cNvPr id="46" name="Freeform: Shape 45">
              <a:extLst>
                <a:ext uri="{FF2B5EF4-FFF2-40B4-BE49-F238E27FC236}">
                  <a16:creationId xmlns:a16="http://schemas.microsoft.com/office/drawing/2014/main" id="{CBD32E4D-D1DB-4E38-A0CD-14519D837A25}"/>
                </a:ext>
              </a:extLst>
            </p:cNvPr>
            <p:cNvSpPr/>
            <p:nvPr/>
          </p:nvSpPr>
          <p:spPr>
            <a:xfrm>
              <a:off x="10368465" y="1577636"/>
              <a:ext cx="55532" cy="161116"/>
            </a:xfrm>
            <a:custGeom>
              <a:avLst/>
              <a:gdLst>
                <a:gd name="connsiteX0" fmla="*/ 18548 w 55532"/>
                <a:gd name="connsiteY0" fmla="*/ 69737 h 161116"/>
                <a:gd name="connsiteX1" fmla="*/ 1869 w 55532"/>
                <a:gd name="connsiteY1" fmla="*/ 117236 h 161116"/>
                <a:gd name="connsiteX2" fmla="*/ 42238 w 55532"/>
                <a:gd name="connsiteY2" fmla="*/ 160263 h 161116"/>
                <a:gd name="connsiteX3" fmla="*/ 46710 w 55532"/>
                <a:gd name="connsiteY3" fmla="*/ 159417 h 161116"/>
                <a:gd name="connsiteX4" fmla="*/ 55532 w 55532"/>
                <a:gd name="connsiteY4" fmla="*/ 0 h 161116"/>
                <a:gd name="connsiteX5" fmla="*/ 18548 w 55532"/>
                <a:gd name="connsiteY5" fmla="*/ 69858 h 16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32" h="161116">
                  <a:moveTo>
                    <a:pt x="18548" y="69737"/>
                  </a:moveTo>
                  <a:cubicBezTo>
                    <a:pt x="11659" y="84966"/>
                    <a:pt x="5858" y="101041"/>
                    <a:pt x="1869" y="117236"/>
                  </a:cubicBezTo>
                  <a:cubicBezTo>
                    <a:pt x="-5745" y="148298"/>
                    <a:pt x="10330" y="165218"/>
                    <a:pt x="42238" y="160263"/>
                  </a:cubicBezTo>
                  <a:cubicBezTo>
                    <a:pt x="43809" y="160021"/>
                    <a:pt x="45259" y="159659"/>
                    <a:pt x="46710" y="159417"/>
                  </a:cubicBezTo>
                  <a:lnTo>
                    <a:pt x="55532" y="0"/>
                  </a:lnTo>
                  <a:cubicBezTo>
                    <a:pt x="42238" y="22722"/>
                    <a:pt x="29547" y="45807"/>
                    <a:pt x="18548" y="69858"/>
                  </a:cubicBezTo>
                  <a:close/>
                </a:path>
              </a:pathLst>
            </a:custGeom>
            <a:solidFill>
              <a:srgbClr val="161E31"/>
            </a:solidFill>
            <a:ln w="12077" cap="flat">
              <a:noFill/>
              <a:prstDash val="solid"/>
              <a:miter/>
            </a:ln>
          </p:spPr>
          <p:txBody>
            <a:bodyPr rtlCol="0" anchor="ctr"/>
            <a:lstStyle/>
            <a:p>
              <a:endParaRPr lang="en-ID"/>
            </a:p>
          </p:txBody>
        </p:sp>
        <p:sp>
          <p:nvSpPr>
            <p:cNvPr id="47" name="Freeform: Shape 46">
              <a:extLst>
                <a:ext uri="{FF2B5EF4-FFF2-40B4-BE49-F238E27FC236}">
                  <a16:creationId xmlns:a16="http://schemas.microsoft.com/office/drawing/2014/main" id="{8D605097-8082-43FA-A4FD-65984F922F07}"/>
                </a:ext>
              </a:extLst>
            </p:cNvPr>
            <p:cNvSpPr/>
            <p:nvPr/>
          </p:nvSpPr>
          <p:spPr>
            <a:xfrm>
              <a:off x="10255757" y="862375"/>
              <a:ext cx="207519" cy="103336"/>
            </a:xfrm>
            <a:custGeom>
              <a:avLst/>
              <a:gdLst>
                <a:gd name="connsiteX0" fmla="*/ 156879 w 207519"/>
                <a:gd name="connsiteY0" fmla="*/ 10152 h 103336"/>
                <a:gd name="connsiteX1" fmla="*/ 0 w 207519"/>
                <a:gd name="connsiteY1" fmla="*/ 103337 h 103336"/>
                <a:gd name="connsiteX2" fmla="*/ 148660 w 207519"/>
                <a:gd name="connsiteY2" fmla="*/ 70825 h 103336"/>
                <a:gd name="connsiteX3" fmla="*/ 204498 w 207519"/>
                <a:gd name="connsiteY3" fmla="*/ 55959 h 103336"/>
                <a:gd name="connsiteX4" fmla="*/ 207520 w 207519"/>
                <a:gd name="connsiteY4" fmla="*/ 0 h 103336"/>
                <a:gd name="connsiteX5" fmla="*/ 156879 w 207519"/>
                <a:gd name="connsiteY5" fmla="*/ 10273 h 10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19" h="103336">
                  <a:moveTo>
                    <a:pt x="156879" y="10152"/>
                  </a:moveTo>
                  <a:lnTo>
                    <a:pt x="0" y="103337"/>
                  </a:lnTo>
                  <a:cubicBezTo>
                    <a:pt x="49795" y="95964"/>
                    <a:pt x="99228" y="84362"/>
                    <a:pt x="148660" y="70825"/>
                  </a:cubicBezTo>
                  <a:cubicBezTo>
                    <a:pt x="167273" y="65749"/>
                    <a:pt x="185886" y="60673"/>
                    <a:pt x="204498" y="55959"/>
                  </a:cubicBezTo>
                  <a:lnTo>
                    <a:pt x="207520" y="0"/>
                  </a:lnTo>
                  <a:cubicBezTo>
                    <a:pt x="190599" y="3384"/>
                    <a:pt x="173679" y="6768"/>
                    <a:pt x="156879" y="10273"/>
                  </a:cubicBezTo>
                  <a:close/>
                </a:path>
              </a:pathLst>
            </a:custGeom>
            <a:solidFill>
              <a:srgbClr val="161E31"/>
            </a:solidFill>
            <a:ln w="12077" cap="flat">
              <a:noFill/>
              <a:prstDash val="solid"/>
              <a:miter/>
            </a:ln>
          </p:spPr>
          <p:txBody>
            <a:bodyPr rtlCol="0" anchor="ctr"/>
            <a:lstStyle/>
            <a:p>
              <a:endParaRPr lang="en-ID"/>
            </a:p>
          </p:txBody>
        </p:sp>
        <p:sp>
          <p:nvSpPr>
            <p:cNvPr id="48" name="Freeform: Shape 47">
              <a:extLst>
                <a:ext uri="{FF2B5EF4-FFF2-40B4-BE49-F238E27FC236}">
                  <a16:creationId xmlns:a16="http://schemas.microsoft.com/office/drawing/2014/main" id="{7F2670E3-B525-4FB1-8EBB-78EBA3C609F9}"/>
                </a:ext>
              </a:extLst>
            </p:cNvPr>
            <p:cNvSpPr/>
            <p:nvPr/>
          </p:nvSpPr>
          <p:spPr>
            <a:xfrm>
              <a:off x="7068386" y="5726344"/>
              <a:ext cx="1087" cy="725"/>
            </a:xfrm>
            <a:custGeom>
              <a:avLst/>
              <a:gdLst>
                <a:gd name="connsiteX0" fmla="*/ 0 w 1087"/>
                <a:gd name="connsiteY0" fmla="*/ 242 h 725"/>
                <a:gd name="connsiteX1" fmla="*/ 483 w 1087"/>
                <a:gd name="connsiteY1" fmla="*/ 725 h 725"/>
                <a:gd name="connsiteX2" fmla="*/ 1088 w 1087"/>
                <a:gd name="connsiteY2" fmla="*/ 0 h 725"/>
                <a:gd name="connsiteX3" fmla="*/ 0 w 1087"/>
                <a:gd name="connsiteY3" fmla="*/ 242 h 725"/>
              </a:gdLst>
              <a:ahLst/>
              <a:cxnLst>
                <a:cxn ang="0">
                  <a:pos x="connsiteX0" y="connsiteY0"/>
                </a:cxn>
                <a:cxn ang="0">
                  <a:pos x="connsiteX1" y="connsiteY1"/>
                </a:cxn>
                <a:cxn ang="0">
                  <a:pos x="connsiteX2" y="connsiteY2"/>
                </a:cxn>
                <a:cxn ang="0">
                  <a:pos x="connsiteX3" y="connsiteY3"/>
                </a:cxn>
              </a:cxnLst>
              <a:rect l="l" t="t" r="r" b="b"/>
              <a:pathLst>
                <a:path w="1087" h="725">
                  <a:moveTo>
                    <a:pt x="0" y="242"/>
                  </a:moveTo>
                  <a:lnTo>
                    <a:pt x="483" y="725"/>
                  </a:lnTo>
                  <a:lnTo>
                    <a:pt x="1088" y="0"/>
                  </a:lnTo>
                  <a:cubicBezTo>
                    <a:pt x="1088" y="0"/>
                    <a:pt x="363" y="242"/>
                    <a:pt x="0" y="242"/>
                  </a:cubicBezTo>
                  <a:close/>
                </a:path>
              </a:pathLst>
            </a:custGeom>
            <a:solidFill>
              <a:srgbClr val="161E31"/>
            </a:solidFill>
            <a:ln w="12077" cap="flat">
              <a:noFill/>
              <a:prstDash val="solid"/>
              <a:miter/>
            </a:ln>
          </p:spPr>
          <p:txBody>
            <a:bodyPr rtlCol="0" anchor="ctr"/>
            <a:lstStyle/>
            <a:p>
              <a:endParaRPr lang="en-ID"/>
            </a:p>
          </p:txBody>
        </p:sp>
        <p:sp>
          <p:nvSpPr>
            <p:cNvPr id="49" name="Freeform: Shape 48">
              <a:extLst>
                <a:ext uri="{FF2B5EF4-FFF2-40B4-BE49-F238E27FC236}">
                  <a16:creationId xmlns:a16="http://schemas.microsoft.com/office/drawing/2014/main" id="{675AB03E-6653-427C-80CD-BFE28D08775B}"/>
                </a:ext>
              </a:extLst>
            </p:cNvPr>
            <p:cNvSpPr/>
            <p:nvPr/>
          </p:nvSpPr>
          <p:spPr>
            <a:xfrm>
              <a:off x="9755631" y="1218555"/>
              <a:ext cx="516080" cy="953545"/>
            </a:xfrm>
            <a:custGeom>
              <a:avLst/>
              <a:gdLst>
                <a:gd name="connsiteX0" fmla="*/ 351346 w 516080"/>
                <a:gd name="connsiteY0" fmla="*/ 862834 h 953545"/>
                <a:gd name="connsiteX1" fmla="*/ 248976 w 516080"/>
                <a:gd name="connsiteY1" fmla="*/ 869360 h 953545"/>
                <a:gd name="connsiteX2" fmla="*/ 211146 w 516080"/>
                <a:gd name="connsiteY2" fmla="*/ 822466 h 953545"/>
                <a:gd name="connsiteX3" fmla="*/ 249701 w 516080"/>
                <a:gd name="connsiteY3" fmla="*/ 696528 h 953545"/>
                <a:gd name="connsiteX4" fmla="*/ 474504 w 516080"/>
                <a:gd name="connsiteY4" fmla="*/ 268555 h 953545"/>
                <a:gd name="connsiteX5" fmla="*/ 496622 w 516080"/>
                <a:gd name="connsiteY5" fmla="*/ 206191 h 953545"/>
                <a:gd name="connsiteX6" fmla="*/ 457463 w 516080"/>
                <a:gd name="connsiteY6" fmla="*/ 135003 h 953545"/>
                <a:gd name="connsiteX7" fmla="*/ 383374 w 516080"/>
                <a:gd name="connsiteY7" fmla="*/ 114215 h 953545"/>
                <a:gd name="connsiteX8" fmla="*/ 74693 w 516080"/>
                <a:gd name="connsiteY8" fmla="*/ 0 h 953545"/>
                <a:gd name="connsiteX9" fmla="*/ 0 w 516080"/>
                <a:gd name="connsiteY9" fmla="*/ 44356 h 953545"/>
                <a:gd name="connsiteX10" fmla="*/ 203773 w 516080"/>
                <a:gd name="connsiteY10" fmla="*/ 165339 h 953545"/>
                <a:gd name="connsiteX11" fmla="*/ 292728 w 516080"/>
                <a:gd name="connsiteY11" fmla="*/ 240515 h 953545"/>
                <a:gd name="connsiteX12" fmla="*/ 314845 w 516080"/>
                <a:gd name="connsiteY12" fmla="*/ 376727 h 953545"/>
                <a:gd name="connsiteX13" fmla="*/ 232538 w 516080"/>
                <a:gd name="connsiteY13" fmla="*/ 598025 h 953545"/>
                <a:gd name="connsiteX14" fmla="*/ 118566 w 516080"/>
                <a:gd name="connsiteY14" fmla="*/ 832256 h 953545"/>
                <a:gd name="connsiteX15" fmla="*/ 102491 w 516080"/>
                <a:gd name="connsiteY15" fmla="*/ 871536 h 953545"/>
                <a:gd name="connsiteX16" fmla="*/ 161351 w 516080"/>
                <a:gd name="connsiteY16" fmla="*/ 953118 h 953545"/>
                <a:gd name="connsiteX17" fmla="*/ 412018 w 516080"/>
                <a:gd name="connsiteY17" fmla="*/ 912629 h 953545"/>
                <a:gd name="connsiteX18" fmla="*/ 430873 w 516080"/>
                <a:gd name="connsiteY18" fmla="*/ 906827 h 953545"/>
                <a:gd name="connsiteX19" fmla="*/ 516081 w 516080"/>
                <a:gd name="connsiteY19" fmla="*/ 808446 h 953545"/>
                <a:gd name="connsiteX20" fmla="*/ 351466 w 516080"/>
                <a:gd name="connsiteY20" fmla="*/ 863196 h 95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080" h="953545">
                  <a:moveTo>
                    <a:pt x="351346" y="862834"/>
                  </a:moveTo>
                  <a:cubicBezTo>
                    <a:pt x="317867" y="870448"/>
                    <a:pt x="284026" y="878183"/>
                    <a:pt x="248976" y="869360"/>
                  </a:cubicBezTo>
                  <a:cubicBezTo>
                    <a:pt x="223836" y="863075"/>
                    <a:pt x="211146" y="848451"/>
                    <a:pt x="211146" y="822466"/>
                  </a:cubicBezTo>
                  <a:cubicBezTo>
                    <a:pt x="211146" y="776538"/>
                    <a:pt x="231692" y="736775"/>
                    <a:pt x="249701" y="696528"/>
                  </a:cubicBezTo>
                  <a:cubicBezTo>
                    <a:pt x="315450" y="549076"/>
                    <a:pt x="401745" y="412381"/>
                    <a:pt x="474504" y="268555"/>
                  </a:cubicBezTo>
                  <a:cubicBezTo>
                    <a:pt x="484536" y="248613"/>
                    <a:pt x="492513" y="228067"/>
                    <a:pt x="496622" y="206191"/>
                  </a:cubicBezTo>
                  <a:cubicBezTo>
                    <a:pt x="503390" y="170536"/>
                    <a:pt x="491545" y="147452"/>
                    <a:pt x="457463" y="135003"/>
                  </a:cubicBezTo>
                  <a:cubicBezTo>
                    <a:pt x="433411" y="126301"/>
                    <a:pt x="408393" y="119774"/>
                    <a:pt x="383374" y="114215"/>
                  </a:cubicBezTo>
                  <a:cubicBezTo>
                    <a:pt x="274598" y="90284"/>
                    <a:pt x="172953" y="49312"/>
                    <a:pt x="74693" y="0"/>
                  </a:cubicBezTo>
                  <a:lnTo>
                    <a:pt x="0" y="44356"/>
                  </a:lnTo>
                  <a:cubicBezTo>
                    <a:pt x="67199" y="85933"/>
                    <a:pt x="136453" y="124004"/>
                    <a:pt x="203773" y="165339"/>
                  </a:cubicBezTo>
                  <a:cubicBezTo>
                    <a:pt x="237252" y="186007"/>
                    <a:pt x="267709" y="210300"/>
                    <a:pt x="292728" y="240515"/>
                  </a:cubicBezTo>
                  <a:cubicBezTo>
                    <a:pt x="326327" y="281004"/>
                    <a:pt x="325602" y="328382"/>
                    <a:pt x="314845" y="376727"/>
                  </a:cubicBezTo>
                  <a:cubicBezTo>
                    <a:pt x="297562" y="454199"/>
                    <a:pt x="265896" y="526596"/>
                    <a:pt x="232538" y="598025"/>
                  </a:cubicBezTo>
                  <a:cubicBezTo>
                    <a:pt x="195917" y="676706"/>
                    <a:pt x="156516" y="754058"/>
                    <a:pt x="118566" y="832256"/>
                  </a:cubicBezTo>
                  <a:cubicBezTo>
                    <a:pt x="112401" y="844946"/>
                    <a:pt x="106600" y="857999"/>
                    <a:pt x="102491" y="871536"/>
                  </a:cubicBezTo>
                  <a:cubicBezTo>
                    <a:pt x="86416" y="925198"/>
                    <a:pt x="104425" y="950700"/>
                    <a:pt x="161351" y="953118"/>
                  </a:cubicBezTo>
                  <a:cubicBezTo>
                    <a:pt x="247525" y="956743"/>
                    <a:pt x="330195" y="936801"/>
                    <a:pt x="412018" y="912629"/>
                  </a:cubicBezTo>
                  <a:cubicBezTo>
                    <a:pt x="418303" y="910816"/>
                    <a:pt x="424588" y="908761"/>
                    <a:pt x="430873" y="906827"/>
                  </a:cubicBezTo>
                  <a:lnTo>
                    <a:pt x="516081" y="808446"/>
                  </a:lnTo>
                  <a:cubicBezTo>
                    <a:pt x="462297" y="829717"/>
                    <a:pt x="408151" y="850264"/>
                    <a:pt x="351466" y="863196"/>
                  </a:cubicBezTo>
                  <a:close/>
                </a:path>
              </a:pathLst>
            </a:custGeom>
            <a:solidFill>
              <a:srgbClr val="161E31"/>
            </a:solidFill>
            <a:ln w="12077" cap="flat">
              <a:noFill/>
              <a:prstDash val="solid"/>
              <a:miter/>
            </a:ln>
          </p:spPr>
          <p:txBody>
            <a:bodyPr rtlCol="0" anchor="ctr"/>
            <a:lstStyle/>
            <a:p>
              <a:endParaRPr lang="en-ID"/>
            </a:p>
          </p:txBody>
        </p:sp>
        <p:sp>
          <p:nvSpPr>
            <p:cNvPr id="50" name="Freeform: Shape 49">
              <a:extLst>
                <a:ext uri="{FF2B5EF4-FFF2-40B4-BE49-F238E27FC236}">
                  <a16:creationId xmlns:a16="http://schemas.microsoft.com/office/drawing/2014/main" id="{2A987C01-6324-44FE-9AAA-CC26ADB4EC1C}"/>
                </a:ext>
              </a:extLst>
            </p:cNvPr>
            <p:cNvSpPr/>
            <p:nvPr/>
          </p:nvSpPr>
          <p:spPr>
            <a:xfrm>
              <a:off x="9670544" y="1273547"/>
              <a:ext cx="491908" cy="977207"/>
            </a:xfrm>
            <a:custGeom>
              <a:avLst/>
              <a:gdLst>
                <a:gd name="connsiteX0" fmla="*/ 370442 w 491908"/>
                <a:gd name="connsiteY0" fmla="*/ 906706 h 977207"/>
                <a:gd name="connsiteX1" fmla="*/ 204257 w 491908"/>
                <a:gd name="connsiteY1" fmla="*/ 916134 h 977207"/>
                <a:gd name="connsiteX2" fmla="*/ 156395 w 491908"/>
                <a:gd name="connsiteY2" fmla="*/ 838782 h 977207"/>
                <a:gd name="connsiteX3" fmla="*/ 206190 w 491908"/>
                <a:gd name="connsiteY3" fmla="*/ 730248 h 977207"/>
                <a:gd name="connsiteX4" fmla="*/ 353280 w 491908"/>
                <a:gd name="connsiteY4" fmla="*/ 400657 h 977207"/>
                <a:gd name="connsiteX5" fmla="*/ 370563 w 491908"/>
                <a:gd name="connsiteY5" fmla="*/ 322943 h 977207"/>
                <a:gd name="connsiteX6" fmla="*/ 289102 w 491908"/>
                <a:gd name="connsiteY6" fmla="*/ 147210 h 977207"/>
                <a:gd name="connsiteX7" fmla="*/ 67079 w 491908"/>
                <a:gd name="connsiteY7" fmla="*/ 0 h 977207"/>
                <a:gd name="connsiteX8" fmla="*/ 0 w 491908"/>
                <a:gd name="connsiteY8" fmla="*/ 39884 h 977207"/>
                <a:gd name="connsiteX9" fmla="*/ 191566 w 491908"/>
                <a:gd name="connsiteY9" fmla="*/ 194709 h 977207"/>
                <a:gd name="connsiteX10" fmla="*/ 268314 w 491908"/>
                <a:gd name="connsiteY10" fmla="*/ 440058 h 977207"/>
                <a:gd name="connsiteX11" fmla="*/ 143826 w 491908"/>
                <a:gd name="connsiteY11" fmla="*/ 740642 h 977207"/>
                <a:gd name="connsiteX12" fmla="*/ 65749 w 491908"/>
                <a:gd name="connsiteY12" fmla="*/ 873469 h 977207"/>
                <a:gd name="connsiteX13" fmla="*/ 126905 w 491908"/>
                <a:gd name="connsiteY13" fmla="*/ 977048 h 977207"/>
                <a:gd name="connsiteX14" fmla="*/ 352192 w 491908"/>
                <a:gd name="connsiteY14" fmla="*/ 964962 h 977207"/>
                <a:gd name="connsiteX15" fmla="*/ 421929 w 491908"/>
                <a:gd name="connsiteY15" fmla="*/ 960369 h 977207"/>
                <a:gd name="connsiteX16" fmla="*/ 491908 w 491908"/>
                <a:gd name="connsiteY16" fmla="*/ 879633 h 977207"/>
                <a:gd name="connsiteX17" fmla="*/ 370684 w 491908"/>
                <a:gd name="connsiteY17" fmla="*/ 906827 h 97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908" h="977207">
                  <a:moveTo>
                    <a:pt x="370442" y="906706"/>
                  </a:moveTo>
                  <a:cubicBezTo>
                    <a:pt x="315450" y="914563"/>
                    <a:pt x="260458" y="926649"/>
                    <a:pt x="204257" y="916134"/>
                  </a:cubicBezTo>
                  <a:cubicBezTo>
                    <a:pt x="156033" y="907069"/>
                    <a:pt x="142255" y="885918"/>
                    <a:pt x="156395" y="838782"/>
                  </a:cubicBezTo>
                  <a:cubicBezTo>
                    <a:pt x="167877" y="800469"/>
                    <a:pt x="187336" y="765419"/>
                    <a:pt x="206190" y="730248"/>
                  </a:cubicBezTo>
                  <a:cubicBezTo>
                    <a:pt x="263237" y="624010"/>
                    <a:pt x="315812" y="515718"/>
                    <a:pt x="353280" y="400657"/>
                  </a:cubicBezTo>
                  <a:cubicBezTo>
                    <a:pt x="361498" y="375276"/>
                    <a:pt x="366937" y="349412"/>
                    <a:pt x="370563" y="322943"/>
                  </a:cubicBezTo>
                  <a:cubicBezTo>
                    <a:pt x="380836" y="246800"/>
                    <a:pt x="349654" y="187819"/>
                    <a:pt x="289102" y="147210"/>
                  </a:cubicBezTo>
                  <a:cubicBezTo>
                    <a:pt x="215376" y="97777"/>
                    <a:pt x="141892" y="47740"/>
                    <a:pt x="67079" y="0"/>
                  </a:cubicBezTo>
                  <a:lnTo>
                    <a:pt x="0" y="39884"/>
                  </a:lnTo>
                  <a:cubicBezTo>
                    <a:pt x="65870" y="88834"/>
                    <a:pt x="129322" y="141167"/>
                    <a:pt x="191566" y="194709"/>
                  </a:cubicBezTo>
                  <a:cubicBezTo>
                    <a:pt x="267226" y="259974"/>
                    <a:pt x="288014" y="343731"/>
                    <a:pt x="268314" y="440058"/>
                  </a:cubicBezTo>
                  <a:cubicBezTo>
                    <a:pt x="246196" y="548351"/>
                    <a:pt x="198576" y="646007"/>
                    <a:pt x="143826" y="740642"/>
                  </a:cubicBezTo>
                  <a:cubicBezTo>
                    <a:pt x="118082" y="785119"/>
                    <a:pt x="90405" y="828509"/>
                    <a:pt x="65749" y="873469"/>
                  </a:cubicBezTo>
                  <a:cubicBezTo>
                    <a:pt x="27073" y="944174"/>
                    <a:pt x="45565" y="975235"/>
                    <a:pt x="126905" y="977048"/>
                  </a:cubicBezTo>
                  <a:cubicBezTo>
                    <a:pt x="202323" y="978740"/>
                    <a:pt x="277016" y="966412"/>
                    <a:pt x="352192" y="964962"/>
                  </a:cubicBezTo>
                  <a:cubicBezTo>
                    <a:pt x="375639" y="964478"/>
                    <a:pt x="398844" y="962786"/>
                    <a:pt x="421929" y="960369"/>
                  </a:cubicBezTo>
                  <a:lnTo>
                    <a:pt x="491908" y="879633"/>
                  </a:lnTo>
                  <a:cubicBezTo>
                    <a:pt x="452145" y="890994"/>
                    <a:pt x="411898" y="900905"/>
                    <a:pt x="370684" y="906827"/>
                  </a:cubicBezTo>
                  <a:close/>
                </a:path>
              </a:pathLst>
            </a:custGeom>
            <a:solidFill>
              <a:srgbClr val="161E31"/>
            </a:solidFill>
            <a:ln w="12077" cap="flat">
              <a:noFill/>
              <a:prstDash val="solid"/>
              <a:miter/>
            </a:ln>
          </p:spPr>
          <p:txBody>
            <a:bodyPr rtlCol="0" anchor="ctr"/>
            <a:lstStyle/>
            <a:p>
              <a:endParaRPr lang="en-ID"/>
            </a:p>
          </p:txBody>
        </p:sp>
        <p:sp>
          <p:nvSpPr>
            <p:cNvPr id="51" name="Freeform: Shape 50">
              <a:extLst>
                <a:ext uri="{FF2B5EF4-FFF2-40B4-BE49-F238E27FC236}">
                  <a16:creationId xmlns:a16="http://schemas.microsoft.com/office/drawing/2014/main" id="{128F7011-D304-4944-9F31-15EFD43D6199}"/>
                </a:ext>
              </a:extLst>
            </p:cNvPr>
            <p:cNvSpPr/>
            <p:nvPr/>
          </p:nvSpPr>
          <p:spPr>
            <a:xfrm>
              <a:off x="10169491" y="1435019"/>
              <a:ext cx="262362" cy="482229"/>
            </a:xfrm>
            <a:custGeom>
              <a:avLst/>
              <a:gdLst>
                <a:gd name="connsiteX0" fmla="*/ 159629 w 262362"/>
                <a:gd name="connsiteY0" fmla="*/ 281488 h 482229"/>
                <a:gd name="connsiteX1" fmla="*/ 241574 w 262362"/>
                <a:gd name="connsiteY1" fmla="*/ 126905 h 482229"/>
                <a:gd name="connsiteX2" fmla="*/ 256682 w 262362"/>
                <a:gd name="connsiteY2" fmla="*/ 103700 h 482229"/>
                <a:gd name="connsiteX3" fmla="*/ 262362 w 262362"/>
                <a:gd name="connsiteY3" fmla="*/ 0 h 482229"/>
                <a:gd name="connsiteX4" fmla="*/ 124700 w 262362"/>
                <a:gd name="connsiteY4" fmla="*/ 189874 h 482229"/>
                <a:gd name="connsiteX5" fmla="*/ 6497 w 262362"/>
                <a:gd name="connsiteY5" fmla="*/ 405855 h 482229"/>
                <a:gd name="connsiteX6" fmla="*/ 454 w 262362"/>
                <a:gd name="connsiteY6" fmla="*/ 447552 h 482229"/>
                <a:gd name="connsiteX7" fmla="*/ 36713 w 262362"/>
                <a:gd name="connsiteY7" fmla="*/ 481877 h 482229"/>
                <a:gd name="connsiteX8" fmla="*/ 161805 w 262362"/>
                <a:gd name="connsiteY8" fmla="*/ 450815 h 482229"/>
                <a:gd name="connsiteX9" fmla="*/ 239277 w 262362"/>
                <a:gd name="connsiteY9" fmla="*/ 416974 h 482229"/>
                <a:gd name="connsiteX10" fmla="*/ 243870 w 262362"/>
                <a:gd name="connsiteY10" fmla="*/ 334062 h 482229"/>
                <a:gd name="connsiteX11" fmla="*/ 212446 w 262362"/>
                <a:gd name="connsiteY11" fmla="*/ 342039 h 482229"/>
                <a:gd name="connsiteX12" fmla="*/ 159509 w 262362"/>
                <a:gd name="connsiteY12" fmla="*/ 281488 h 48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362" h="482229">
                  <a:moveTo>
                    <a:pt x="159629" y="281488"/>
                  </a:moveTo>
                  <a:cubicBezTo>
                    <a:pt x="177759" y="225166"/>
                    <a:pt x="210029" y="176217"/>
                    <a:pt x="241574" y="126905"/>
                  </a:cubicBezTo>
                  <a:cubicBezTo>
                    <a:pt x="246529" y="119170"/>
                    <a:pt x="251605" y="111435"/>
                    <a:pt x="256682" y="103700"/>
                  </a:cubicBezTo>
                  <a:lnTo>
                    <a:pt x="262362" y="0"/>
                  </a:lnTo>
                  <a:cubicBezTo>
                    <a:pt x="216918" y="63573"/>
                    <a:pt x="169661" y="125938"/>
                    <a:pt x="124700" y="189874"/>
                  </a:cubicBezTo>
                  <a:cubicBezTo>
                    <a:pt x="77322" y="257436"/>
                    <a:pt x="32482" y="326448"/>
                    <a:pt x="6497" y="405855"/>
                  </a:cubicBezTo>
                  <a:cubicBezTo>
                    <a:pt x="2025" y="419512"/>
                    <a:pt x="-1238" y="433169"/>
                    <a:pt x="454" y="447552"/>
                  </a:cubicBezTo>
                  <a:cubicBezTo>
                    <a:pt x="2992" y="468944"/>
                    <a:pt x="13991" y="480426"/>
                    <a:pt x="36713" y="481877"/>
                  </a:cubicBezTo>
                  <a:cubicBezTo>
                    <a:pt x="81915" y="484898"/>
                    <a:pt x="121920" y="467978"/>
                    <a:pt x="161805" y="450815"/>
                  </a:cubicBezTo>
                  <a:cubicBezTo>
                    <a:pt x="187669" y="439696"/>
                    <a:pt x="213534" y="428456"/>
                    <a:pt x="239277" y="416974"/>
                  </a:cubicBezTo>
                  <a:lnTo>
                    <a:pt x="243870" y="334062"/>
                  </a:lnTo>
                  <a:cubicBezTo>
                    <a:pt x="233597" y="337205"/>
                    <a:pt x="223082" y="339985"/>
                    <a:pt x="212446" y="342039"/>
                  </a:cubicBezTo>
                  <a:cubicBezTo>
                    <a:pt x="161684" y="351708"/>
                    <a:pt x="143555" y="330920"/>
                    <a:pt x="159509" y="281488"/>
                  </a:cubicBezTo>
                  <a:close/>
                </a:path>
              </a:pathLst>
            </a:custGeom>
            <a:solidFill>
              <a:srgbClr val="161E31"/>
            </a:solidFill>
            <a:ln w="12077" cap="flat">
              <a:noFill/>
              <a:prstDash val="solid"/>
              <a:miter/>
            </a:ln>
          </p:spPr>
          <p:txBody>
            <a:bodyPr rtlCol="0" anchor="ctr"/>
            <a:lstStyle/>
            <a:p>
              <a:endParaRPr lang="en-ID"/>
            </a:p>
          </p:txBody>
        </p:sp>
        <p:sp>
          <p:nvSpPr>
            <p:cNvPr id="52" name="Freeform: Shape 51">
              <a:extLst>
                <a:ext uri="{FF2B5EF4-FFF2-40B4-BE49-F238E27FC236}">
                  <a16:creationId xmlns:a16="http://schemas.microsoft.com/office/drawing/2014/main" id="{12C6E6C6-0CF2-4CC7-8C62-AC8B62F35705}"/>
                </a:ext>
              </a:extLst>
            </p:cNvPr>
            <p:cNvSpPr/>
            <p:nvPr/>
          </p:nvSpPr>
          <p:spPr>
            <a:xfrm>
              <a:off x="5950775" y="2223402"/>
              <a:ext cx="3200631" cy="2589467"/>
            </a:xfrm>
            <a:custGeom>
              <a:avLst/>
              <a:gdLst>
                <a:gd name="connsiteX0" fmla="*/ 162318 w 3200631"/>
                <a:gd name="connsiteY0" fmla="*/ 2243682 h 2589467"/>
                <a:gd name="connsiteX1" fmla="*/ 364520 w 3200631"/>
                <a:gd name="connsiteY1" fmla="*/ 1957118 h 2589467"/>
                <a:gd name="connsiteX2" fmla="*/ 484536 w 3200631"/>
                <a:gd name="connsiteY2" fmla="*/ 1686750 h 2589467"/>
                <a:gd name="connsiteX3" fmla="*/ 588356 w 3200631"/>
                <a:gd name="connsiteY3" fmla="*/ 1302167 h 2589467"/>
                <a:gd name="connsiteX4" fmla="*/ 735808 w 3200631"/>
                <a:gd name="connsiteY4" fmla="*/ 1056575 h 2589467"/>
                <a:gd name="connsiteX5" fmla="*/ 1153869 w 3200631"/>
                <a:gd name="connsiteY5" fmla="*/ 854736 h 2589467"/>
                <a:gd name="connsiteX6" fmla="*/ 1227474 w 3200631"/>
                <a:gd name="connsiteY6" fmla="*/ 861504 h 2589467"/>
                <a:gd name="connsiteX7" fmla="*/ 1330207 w 3200631"/>
                <a:gd name="connsiteY7" fmla="*/ 872986 h 2589467"/>
                <a:gd name="connsiteX8" fmla="*/ 1650128 w 3200631"/>
                <a:gd name="connsiteY8" fmla="*/ 896433 h 2589467"/>
                <a:gd name="connsiteX9" fmla="*/ 1780659 w 3200631"/>
                <a:gd name="connsiteY9" fmla="*/ 879029 h 2589467"/>
                <a:gd name="connsiteX10" fmla="*/ 2140828 w 3200631"/>
                <a:gd name="connsiteY10" fmla="*/ 816423 h 2589467"/>
                <a:gd name="connsiteX11" fmla="*/ 2345689 w 3200631"/>
                <a:gd name="connsiteY11" fmla="*/ 924352 h 2589467"/>
                <a:gd name="connsiteX12" fmla="*/ 2369982 w 3200631"/>
                <a:gd name="connsiteY12" fmla="*/ 962424 h 2589467"/>
                <a:gd name="connsiteX13" fmla="*/ 2545111 w 3200631"/>
                <a:gd name="connsiteY13" fmla="*/ 1064552 h 2589467"/>
                <a:gd name="connsiteX14" fmla="*/ 2897182 w 3200631"/>
                <a:gd name="connsiteY14" fmla="*/ 986113 h 2589467"/>
                <a:gd name="connsiteX15" fmla="*/ 3150026 w 3200631"/>
                <a:gd name="connsiteY15" fmla="*/ 817994 h 2589467"/>
                <a:gd name="connsiteX16" fmla="*/ 3192206 w 3200631"/>
                <a:gd name="connsiteY16" fmla="*/ 760222 h 2589467"/>
                <a:gd name="connsiteX17" fmla="*/ 3160178 w 3200631"/>
                <a:gd name="connsiteY17" fmla="*/ 694110 h 2589467"/>
                <a:gd name="connsiteX18" fmla="*/ 3020582 w 3200631"/>
                <a:gd name="connsiteY18" fmla="*/ 702087 h 2589467"/>
                <a:gd name="connsiteX19" fmla="*/ 2754203 w 3200631"/>
                <a:gd name="connsiteY19" fmla="*/ 730127 h 2589467"/>
                <a:gd name="connsiteX20" fmla="*/ 2463650 w 3200631"/>
                <a:gd name="connsiteY20" fmla="*/ 685892 h 2589467"/>
                <a:gd name="connsiteX21" fmla="*/ 2213950 w 3200631"/>
                <a:gd name="connsiteY21" fmla="*/ 353280 h 2589467"/>
                <a:gd name="connsiteX22" fmla="*/ 2188448 w 3200631"/>
                <a:gd name="connsiteY22" fmla="*/ 28040 h 2589467"/>
                <a:gd name="connsiteX23" fmla="*/ 2186877 w 3200631"/>
                <a:gd name="connsiteY23" fmla="*/ 0 h 2589467"/>
                <a:gd name="connsiteX24" fmla="*/ 2107108 w 3200631"/>
                <a:gd name="connsiteY24" fmla="*/ 47378 h 2589467"/>
                <a:gd name="connsiteX25" fmla="*/ 2128742 w 3200631"/>
                <a:gd name="connsiteY25" fmla="*/ 260699 h 2589467"/>
                <a:gd name="connsiteX26" fmla="*/ 2172010 w 3200631"/>
                <a:gd name="connsiteY26" fmla="*/ 553548 h 2589467"/>
                <a:gd name="connsiteX27" fmla="*/ 2188689 w 3200631"/>
                <a:gd name="connsiteY27" fmla="*/ 631383 h 2589467"/>
                <a:gd name="connsiteX28" fmla="*/ 2142157 w 3200631"/>
                <a:gd name="connsiteY28" fmla="*/ 703417 h 2589467"/>
                <a:gd name="connsiteX29" fmla="*/ 1972709 w 3200631"/>
                <a:gd name="connsiteY29" fmla="*/ 735566 h 2589467"/>
                <a:gd name="connsiteX30" fmla="*/ 1763134 w 3200631"/>
                <a:gd name="connsiteY30" fmla="*/ 770012 h 2589467"/>
                <a:gd name="connsiteX31" fmla="*/ 1567701 w 3200631"/>
                <a:gd name="connsiteY31" fmla="*/ 771462 h 2589467"/>
                <a:gd name="connsiteX32" fmla="*/ 1249592 w 3200631"/>
                <a:gd name="connsiteY32" fmla="*/ 727468 h 2589467"/>
                <a:gd name="connsiteX33" fmla="*/ 1128851 w 3200631"/>
                <a:gd name="connsiteY33" fmla="*/ 753695 h 2589467"/>
                <a:gd name="connsiteX34" fmla="*/ 719854 w 3200631"/>
                <a:gd name="connsiteY34" fmla="*/ 1011252 h 2589467"/>
                <a:gd name="connsiteX35" fmla="*/ 587752 w 3200631"/>
                <a:gd name="connsiteY35" fmla="*/ 1214784 h 2589467"/>
                <a:gd name="connsiteX36" fmla="*/ 483206 w 3200631"/>
                <a:gd name="connsiteY36" fmla="*/ 1565646 h 2589467"/>
                <a:gd name="connsiteX37" fmla="*/ 229033 w 3200631"/>
                <a:gd name="connsiteY37" fmla="*/ 2108800 h 2589467"/>
                <a:gd name="connsiteX38" fmla="*/ 21272 w 3200631"/>
                <a:gd name="connsiteY38" fmla="*/ 2483835 h 2589467"/>
                <a:gd name="connsiteX39" fmla="*/ 0 w 3200631"/>
                <a:gd name="connsiteY39" fmla="*/ 2575569 h 2589467"/>
                <a:gd name="connsiteX40" fmla="*/ 16800 w 3200631"/>
                <a:gd name="connsiteY40" fmla="*/ 2589468 h 2589467"/>
                <a:gd name="connsiteX41" fmla="*/ 162438 w 3200631"/>
                <a:gd name="connsiteY41" fmla="*/ 2243803 h 2589467"/>
                <a:gd name="connsiteX42" fmla="*/ 2411075 w 3200631"/>
                <a:gd name="connsiteY42" fmla="*/ 772550 h 2589467"/>
                <a:gd name="connsiteX43" fmla="*/ 2532783 w 3200631"/>
                <a:gd name="connsiteY43" fmla="*/ 766869 h 2589467"/>
                <a:gd name="connsiteX44" fmla="*/ 2718548 w 3200631"/>
                <a:gd name="connsiteY44" fmla="*/ 772429 h 2589467"/>
                <a:gd name="connsiteX45" fmla="*/ 3003420 w 3200631"/>
                <a:gd name="connsiteY45" fmla="*/ 743180 h 2589467"/>
                <a:gd name="connsiteX46" fmla="*/ 3087781 w 3200631"/>
                <a:gd name="connsiteY46" fmla="*/ 737258 h 2589467"/>
                <a:gd name="connsiteX47" fmla="*/ 3112921 w 3200631"/>
                <a:gd name="connsiteY47" fmla="*/ 793338 h 2589467"/>
                <a:gd name="connsiteX48" fmla="*/ 3051402 w 3200631"/>
                <a:gd name="connsiteY48" fmla="*/ 858604 h 2589467"/>
                <a:gd name="connsiteX49" fmla="*/ 2590555 w 3200631"/>
                <a:gd name="connsiteY49" fmla="*/ 1023097 h 2589467"/>
                <a:gd name="connsiteX50" fmla="*/ 2375300 w 3200631"/>
                <a:gd name="connsiteY50" fmla="*/ 817148 h 2589467"/>
                <a:gd name="connsiteX51" fmla="*/ 2411196 w 3200631"/>
                <a:gd name="connsiteY51" fmla="*/ 772308 h 258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00631" h="2589467">
                  <a:moveTo>
                    <a:pt x="162318" y="2243682"/>
                  </a:moveTo>
                  <a:cubicBezTo>
                    <a:pt x="224924" y="2144817"/>
                    <a:pt x="297804" y="2053082"/>
                    <a:pt x="364520" y="1957118"/>
                  </a:cubicBezTo>
                  <a:cubicBezTo>
                    <a:pt x="422050" y="1874448"/>
                    <a:pt x="459517" y="1783802"/>
                    <a:pt x="484536" y="1686750"/>
                  </a:cubicBezTo>
                  <a:cubicBezTo>
                    <a:pt x="517652" y="1558153"/>
                    <a:pt x="539890" y="1426534"/>
                    <a:pt x="588356" y="1302167"/>
                  </a:cubicBezTo>
                  <a:cubicBezTo>
                    <a:pt x="623406" y="1212004"/>
                    <a:pt x="658939" y="1121720"/>
                    <a:pt x="735808" y="1056575"/>
                  </a:cubicBezTo>
                  <a:cubicBezTo>
                    <a:pt x="857757" y="953118"/>
                    <a:pt x="994936" y="881325"/>
                    <a:pt x="1153869" y="854736"/>
                  </a:cubicBezTo>
                  <a:cubicBezTo>
                    <a:pt x="1178646" y="850627"/>
                    <a:pt x="1203302" y="857274"/>
                    <a:pt x="1227474" y="861504"/>
                  </a:cubicBezTo>
                  <a:cubicBezTo>
                    <a:pt x="1261557" y="867426"/>
                    <a:pt x="1296003" y="874678"/>
                    <a:pt x="1330207" y="872986"/>
                  </a:cubicBezTo>
                  <a:cubicBezTo>
                    <a:pt x="1438016" y="867426"/>
                    <a:pt x="1543891" y="882776"/>
                    <a:pt x="1650128" y="896433"/>
                  </a:cubicBezTo>
                  <a:cubicBezTo>
                    <a:pt x="1694968" y="902235"/>
                    <a:pt x="1738237" y="892203"/>
                    <a:pt x="1780659" y="879029"/>
                  </a:cubicBezTo>
                  <a:cubicBezTo>
                    <a:pt x="1898016" y="842650"/>
                    <a:pt x="2018395" y="821136"/>
                    <a:pt x="2140828" y="816423"/>
                  </a:cubicBezTo>
                  <a:cubicBezTo>
                    <a:pt x="2226882" y="813159"/>
                    <a:pt x="2296256" y="852560"/>
                    <a:pt x="2345689" y="924352"/>
                  </a:cubicBezTo>
                  <a:cubicBezTo>
                    <a:pt x="2354270" y="936801"/>
                    <a:pt x="2363697" y="948887"/>
                    <a:pt x="2369982" y="962424"/>
                  </a:cubicBezTo>
                  <a:cubicBezTo>
                    <a:pt x="2405032" y="1036996"/>
                    <a:pt x="2467881" y="1062014"/>
                    <a:pt x="2545111" y="1064552"/>
                  </a:cubicBezTo>
                  <a:cubicBezTo>
                    <a:pt x="2669357" y="1068662"/>
                    <a:pt x="2785747" y="1037721"/>
                    <a:pt x="2897182" y="986113"/>
                  </a:cubicBezTo>
                  <a:cubicBezTo>
                    <a:pt x="2989883" y="943086"/>
                    <a:pt x="3079200" y="894379"/>
                    <a:pt x="3150026" y="817994"/>
                  </a:cubicBezTo>
                  <a:cubicBezTo>
                    <a:pt x="3166463" y="800348"/>
                    <a:pt x="3181087" y="781494"/>
                    <a:pt x="3192206" y="760222"/>
                  </a:cubicBezTo>
                  <a:cubicBezTo>
                    <a:pt x="3210457" y="725293"/>
                    <a:pt x="3198733" y="702450"/>
                    <a:pt x="3160178" y="694110"/>
                  </a:cubicBezTo>
                  <a:cubicBezTo>
                    <a:pt x="3112800" y="683716"/>
                    <a:pt x="3066751" y="695319"/>
                    <a:pt x="3020582" y="702087"/>
                  </a:cubicBezTo>
                  <a:cubicBezTo>
                    <a:pt x="2932111" y="714899"/>
                    <a:pt x="2844003" y="732786"/>
                    <a:pt x="2754203" y="730127"/>
                  </a:cubicBezTo>
                  <a:cubicBezTo>
                    <a:pt x="2655821" y="727226"/>
                    <a:pt x="2558648" y="715140"/>
                    <a:pt x="2463650" y="685892"/>
                  </a:cubicBezTo>
                  <a:cubicBezTo>
                    <a:pt x="2311485" y="638997"/>
                    <a:pt x="2225915" y="492271"/>
                    <a:pt x="2213950" y="353280"/>
                  </a:cubicBezTo>
                  <a:cubicBezTo>
                    <a:pt x="2204643" y="244987"/>
                    <a:pt x="2210565" y="135486"/>
                    <a:pt x="2188448" y="28040"/>
                  </a:cubicBezTo>
                  <a:cubicBezTo>
                    <a:pt x="2186635" y="18975"/>
                    <a:pt x="2186635" y="9548"/>
                    <a:pt x="2186877" y="0"/>
                  </a:cubicBezTo>
                  <a:lnTo>
                    <a:pt x="2107108" y="47378"/>
                  </a:lnTo>
                  <a:cubicBezTo>
                    <a:pt x="2123666" y="117357"/>
                    <a:pt x="2131522" y="188545"/>
                    <a:pt x="2128742" y="260699"/>
                  </a:cubicBezTo>
                  <a:cubicBezTo>
                    <a:pt x="2124753" y="361377"/>
                    <a:pt x="2142399" y="458188"/>
                    <a:pt x="2172010" y="553548"/>
                  </a:cubicBezTo>
                  <a:cubicBezTo>
                    <a:pt x="2179867" y="578929"/>
                    <a:pt x="2186514" y="604552"/>
                    <a:pt x="2188689" y="631383"/>
                  </a:cubicBezTo>
                  <a:cubicBezTo>
                    <a:pt x="2191953" y="672234"/>
                    <a:pt x="2181317" y="691089"/>
                    <a:pt x="2142157" y="703417"/>
                  </a:cubicBezTo>
                  <a:cubicBezTo>
                    <a:pt x="2087044" y="720821"/>
                    <a:pt x="2029756" y="728435"/>
                    <a:pt x="1972709" y="735566"/>
                  </a:cubicBezTo>
                  <a:cubicBezTo>
                    <a:pt x="1902367" y="744268"/>
                    <a:pt x="1832147" y="753333"/>
                    <a:pt x="1763134" y="770012"/>
                  </a:cubicBezTo>
                  <a:cubicBezTo>
                    <a:pt x="1698111" y="785724"/>
                    <a:pt x="1633087" y="776901"/>
                    <a:pt x="1567701" y="771462"/>
                  </a:cubicBezTo>
                  <a:cubicBezTo>
                    <a:pt x="1460738" y="762518"/>
                    <a:pt x="1355225" y="745235"/>
                    <a:pt x="1249592" y="727468"/>
                  </a:cubicBezTo>
                  <a:cubicBezTo>
                    <a:pt x="1207532" y="720337"/>
                    <a:pt x="1167164" y="737742"/>
                    <a:pt x="1128851" y="753695"/>
                  </a:cubicBezTo>
                  <a:cubicBezTo>
                    <a:pt x="978136" y="816423"/>
                    <a:pt x="837573" y="896071"/>
                    <a:pt x="719854" y="1011252"/>
                  </a:cubicBezTo>
                  <a:cubicBezTo>
                    <a:pt x="660752" y="1069145"/>
                    <a:pt x="619659" y="1138520"/>
                    <a:pt x="587752" y="1214784"/>
                  </a:cubicBezTo>
                  <a:cubicBezTo>
                    <a:pt x="540253" y="1328152"/>
                    <a:pt x="505566" y="1445388"/>
                    <a:pt x="483206" y="1565646"/>
                  </a:cubicBezTo>
                  <a:cubicBezTo>
                    <a:pt x="445256" y="1769299"/>
                    <a:pt x="354609" y="1945999"/>
                    <a:pt x="229033" y="2108800"/>
                  </a:cubicBezTo>
                  <a:cubicBezTo>
                    <a:pt x="141167" y="2222652"/>
                    <a:pt x="67804" y="2346052"/>
                    <a:pt x="21272" y="2483835"/>
                  </a:cubicBezTo>
                  <a:cubicBezTo>
                    <a:pt x="11119" y="2513929"/>
                    <a:pt x="4955" y="2544628"/>
                    <a:pt x="0" y="2575569"/>
                  </a:cubicBezTo>
                  <a:lnTo>
                    <a:pt x="16800" y="2589468"/>
                  </a:lnTo>
                  <a:cubicBezTo>
                    <a:pt x="38313" y="2463650"/>
                    <a:pt x="94393" y="2351128"/>
                    <a:pt x="162438" y="2243803"/>
                  </a:cubicBezTo>
                  <a:close/>
                  <a:moveTo>
                    <a:pt x="2411075" y="772550"/>
                  </a:moveTo>
                  <a:cubicBezTo>
                    <a:pt x="2451202" y="762035"/>
                    <a:pt x="2492174" y="769045"/>
                    <a:pt x="2532783" y="766869"/>
                  </a:cubicBezTo>
                  <a:cubicBezTo>
                    <a:pt x="2594906" y="763123"/>
                    <a:pt x="2656546" y="772429"/>
                    <a:pt x="2718548" y="772429"/>
                  </a:cubicBezTo>
                  <a:cubicBezTo>
                    <a:pt x="2814634" y="772550"/>
                    <a:pt x="2908906" y="757200"/>
                    <a:pt x="3003420" y="743180"/>
                  </a:cubicBezTo>
                  <a:cubicBezTo>
                    <a:pt x="3031218" y="739071"/>
                    <a:pt x="3059137" y="732061"/>
                    <a:pt x="3087781" y="737258"/>
                  </a:cubicBezTo>
                  <a:cubicBezTo>
                    <a:pt x="3123919" y="743785"/>
                    <a:pt x="3132017" y="761551"/>
                    <a:pt x="3112921" y="793338"/>
                  </a:cubicBezTo>
                  <a:cubicBezTo>
                    <a:pt x="3097209" y="819444"/>
                    <a:pt x="3075575" y="840353"/>
                    <a:pt x="3051402" y="858604"/>
                  </a:cubicBezTo>
                  <a:cubicBezTo>
                    <a:pt x="2915070" y="961940"/>
                    <a:pt x="2764839" y="1027327"/>
                    <a:pt x="2590555" y="1023097"/>
                  </a:cubicBezTo>
                  <a:cubicBezTo>
                    <a:pt x="2450597" y="1019712"/>
                    <a:pt x="2408175" y="963028"/>
                    <a:pt x="2375300" y="817148"/>
                  </a:cubicBezTo>
                  <a:cubicBezTo>
                    <a:pt x="2369741" y="792492"/>
                    <a:pt x="2387991" y="778472"/>
                    <a:pt x="2411196" y="772308"/>
                  </a:cubicBezTo>
                  <a:close/>
                </a:path>
              </a:pathLst>
            </a:custGeom>
            <a:solidFill>
              <a:srgbClr val="161E31"/>
            </a:solidFill>
            <a:ln w="12077" cap="flat">
              <a:noFill/>
              <a:prstDash val="solid"/>
              <a:miter/>
            </a:ln>
          </p:spPr>
          <p:txBody>
            <a:bodyPr rtlCol="0" anchor="ctr"/>
            <a:lstStyle/>
            <a:p>
              <a:endParaRPr lang="en-ID"/>
            </a:p>
          </p:txBody>
        </p:sp>
        <p:sp>
          <p:nvSpPr>
            <p:cNvPr id="53" name="Freeform: Shape 52">
              <a:extLst>
                <a:ext uri="{FF2B5EF4-FFF2-40B4-BE49-F238E27FC236}">
                  <a16:creationId xmlns:a16="http://schemas.microsoft.com/office/drawing/2014/main" id="{29117B96-EE56-40BF-8E0C-CB5FC106F5F4}"/>
                </a:ext>
              </a:extLst>
            </p:cNvPr>
            <p:cNvSpPr/>
            <p:nvPr/>
          </p:nvSpPr>
          <p:spPr>
            <a:xfrm>
              <a:off x="6074780" y="3226919"/>
              <a:ext cx="3157760" cy="1692309"/>
            </a:xfrm>
            <a:custGeom>
              <a:avLst/>
              <a:gdLst>
                <a:gd name="connsiteX0" fmla="*/ 267226 w 3157760"/>
                <a:gd name="connsiteY0" fmla="*/ 1237989 h 1692309"/>
                <a:gd name="connsiteX1" fmla="*/ 543758 w 3157760"/>
                <a:gd name="connsiteY1" fmla="*/ 985509 h 1692309"/>
                <a:gd name="connsiteX2" fmla="*/ 711635 w 3157760"/>
                <a:gd name="connsiteY2" fmla="*/ 782098 h 1692309"/>
                <a:gd name="connsiteX3" fmla="*/ 923023 w 3157760"/>
                <a:gd name="connsiteY3" fmla="*/ 651325 h 1692309"/>
                <a:gd name="connsiteX4" fmla="*/ 1201247 w 3157760"/>
                <a:gd name="connsiteY4" fmla="*/ 665345 h 1692309"/>
                <a:gd name="connsiteX5" fmla="*/ 1333833 w 3157760"/>
                <a:gd name="connsiteY5" fmla="*/ 671872 h 1692309"/>
                <a:gd name="connsiteX6" fmla="*/ 1973555 w 3157760"/>
                <a:gd name="connsiteY6" fmla="*/ 689759 h 1692309"/>
                <a:gd name="connsiteX7" fmla="*/ 2195820 w 3157760"/>
                <a:gd name="connsiteY7" fmla="*/ 704988 h 1692309"/>
                <a:gd name="connsiteX8" fmla="*/ 2274139 w 3157760"/>
                <a:gd name="connsiteY8" fmla="*/ 691935 h 1692309"/>
                <a:gd name="connsiteX9" fmla="*/ 2373125 w 3157760"/>
                <a:gd name="connsiteY9" fmla="*/ 606848 h 1692309"/>
                <a:gd name="connsiteX10" fmla="*/ 2556835 w 3157760"/>
                <a:gd name="connsiteY10" fmla="*/ 397032 h 1692309"/>
                <a:gd name="connsiteX11" fmla="*/ 3032668 w 3157760"/>
                <a:gd name="connsiteY11" fmla="*/ 130652 h 1692309"/>
                <a:gd name="connsiteX12" fmla="*/ 3052006 w 3157760"/>
                <a:gd name="connsiteY12" fmla="*/ 122191 h 1692309"/>
                <a:gd name="connsiteX13" fmla="*/ 3157761 w 3157760"/>
                <a:gd name="connsiteY13" fmla="*/ 0 h 1692309"/>
                <a:gd name="connsiteX14" fmla="*/ 3006562 w 3157760"/>
                <a:gd name="connsiteY14" fmla="*/ 87021 h 1692309"/>
                <a:gd name="connsiteX15" fmla="*/ 2658480 w 3157760"/>
                <a:gd name="connsiteY15" fmla="*/ 270127 h 1692309"/>
                <a:gd name="connsiteX16" fmla="*/ 2312935 w 3157760"/>
                <a:gd name="connsiteY16" fmla="*/ 552702 h 1692309"/>
                <a:gd name="connsiteX17" fmla="*/ 2213104 w 3157760"/>
                <a:gd name="connsiteY17" fmla="*/ 590894 h 1692309"/>
                <a:gd name="connsiteX18" fmla="*/ 2032415 w 3157760"/>
                <a:gd name="connsiteY18" fmla="*/ 560316 h 1692309"/>
                <a:gd name="connsiteX19" fmla="*/ 1886534 w 3157760"/>
                <a:gd name="connsiteY19" fmla="*/ 557536 h 1692309"/>
                <a:gd name="connsiteX20" fmla="*/ 1443092 w 3157760"/>
                <a:gd name="connsiteY20" fmla="*/ 558745 h 1692309"/>
                <a:gd name="connsiteX21" fmla="*/ 1009560 w 3157760"/>
                <a:gd name="connsiteY21" fmla="*/ 521157 h 1692309"/>
                <a:gd name="connsiteX22" fmla="*/ 824037 w 3157760"/>
                <a:gd name="connsiteY22" fmla="*/ 517894 h 1692309"/>
                <a:gd name="connsiteX23" fmla="*/ 686496 w 3157760"/>
                <a:gd name="connsiteY23" fmla="*/ 613858 h 1692309"/>
                <a:gd name="connsiteX24" fmla="*/ 635613 w 3157760"/>
                <a:gd name="connsiteY24" fmla="*/ 733632 h 1692309"/>
                <a:gd name="connsiteX25" fmla="*/ 499764 w 3157760"/>
                <a:gd name="connsiteY25" fmla="*/ 947558 h 1692309"/>
                <a:gd name="connsiteX26" fmla="*/ 321735 w 3157760"/>
                <a:gd name="connsiteY26" fmla="*/ 1130301 h 1692309"/>
                <a:gd name="connsiteX27" fmla="*/ 0 w 3157760"/>
                <a:gd name="connsiteY27" fmla="*/ 1675147 h 1692309"/>
                <a:gd name="connsiteX28" fmla="*/ 20547 w 3157760"/>
                <a:gd name="connsiteY28" fmla="*/ 1692309 h 1692309"/>
                <a:gd name="connsiteX29" fmla="*/ 47620 w 3157760"/>
                <a:gd name="connsiteY29" fmla="*/ 1598158 h 1692309"/>
                <a:gd name="connsiteX30" fmla="*/ 266622 w 3157760"/>
                <a:gd name="connsiteY30" fmla="*/ 1237869 h 169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7760" h="1692309">
                  <a:moveTo>
                    <a:pt x="267226" y="1237989"/>
                  </a:moveTo>
                  <a:cubicBezTo>
                    <a:pt x="353038" y="1146859"/>
                    <a:pt x="450573" y="1068662"/>
                    <a:pt x="543758" y="985509"/>
                  </a:cubicBezTo>
                  <a:cubicBezTo>
                    <a:pt x="610111" y="926407"/>
                    <a:pt x="672718" y="864405"/>
                    <a:pt x="711635" y="782098"/>
                  </a:cubicBezTo>
                  <a:cubicBezTo>
                    <a:pt x="753454" y="693506"/>
                    <a:pt x="827300" y="654226"/>
                    <a:pt x="923023" y="651325"/>
                  </a:cubicBezTo>
                  <a:cubicBezTo>
                    <a:pt x="1016207" y="648545"/>
                    <a:pt x="1108667" y="658214"/>
                    <a:pt x="1201247" y="665345"/>
                  </a:cubicBezTo>
                  <a:cubicBezTo>
                    <a:pt x="1245362" y="668729"/>
                    <a:pt x="1289597" y="671872"/>
                    <a:pt x="1333833" y="671872"/>
                  </a:cubicBezTo>
                  <a:cubicBezTo>
                    <a:pt x="1547275" y="672113"/>
                    <a:pt x="1759992" y="692902"/>
                    <a:pt x="1973555" y="689759"/>
                  </a:cubicBezTo>
                  <a:cubicBezTo>
                    <a:pt x="2047643" y="688672"/>
                    <a:pt x="2121128" y="706922"/>
                    <a:pt x="2195820" y="704988"/>
                  </a:cubicBezTo>
                  <a:cubicBezTo>
                    <a:pt x="2222652" y="704263"/>
                    <a:pt x="2248637" y="699791"/>
                    <a:pt x="2274139" y="691935"/>
                  </a:cubicBezTo>
                  <a:cubicBezTo>
                    <a:pt x="2319583" y="678036"/>
                    <a:pt x="2353424" y="652292"/>
                    <a:pt x="2373125" y="606848"/>
                  </a:cubicBezTo>
                  <a:cubicBezTo>
                    <a:pt x="2411680" y="517531"/>
                    <a:pt x="2484680" y="457100"/>
                    <a:pt x="2556835" y="397032"/>
                  </a:cubicBezTo>
                  <a:cubicBezTo>
                    <a:pt x="2698848" y="278829"/>
                    <a:pt x="2864791" y="202686"/>
                    <a:pt x="3032668" y="130652"/>
                  </a:cubicBezTo>
                  <a:cubicBezTo>
                    <a:pt x="3039074" y="127872"/>
                    <a:pt x="3045601" y="125092"/>
                    <a:pt x="3052006" y="122191"/>
                  </a:cubicBezTo>
                  <a:lnTo>
                    <a:pt x="3157761" y="0"/>
                  </a:lnTo>
                  <a:cubicBezTo>
                    <a:pt x="3109174" y="31908"/>
                    <a:pt x="3058412" y="60189"/>
                    <a:pt x="3006562" y="87021"/>
                  </a:cubicBezTo>
                  <a:cubicBezTo>
                    <a:pt x="2890172" y="147331"/>
                    <a:pt x="2770881" y="202444"/>
                    <a:pt x="2658480" y="270127"/>
                  </a:cubicBezTo>
                  <a:cubicBezTo>
                    <a:pt x="2529883" y="347478"/>
                    <a:pt x="2406241" y="431598"/>
                    <a:pt x="2312935" y="552702"/>
                  </a:cubicBezTo>
                  <a:cubicBezTo>
                    <a:pt x="2288159" y="584972"/>
                    <a:pt x="2252384" y="593674"/>
                    <a:pt x="2213104" y="590894"/>
                  </a:cubicBezTo>
                  <a:cubicBezTo>
                    <a:pt x="2151947" y="586543"/>
                    <a:pt x="2093208" y="567568"/>
                    <a:pt x="2032415" y="560316"/>
                  </a:cubicBezTo>
                  <a:cubicBezTo>
                    <a:pt x="1983707" y="554515"/>
                    <a:pt x="1935000" y="555119"/>
                    <a:pt x="1886534" y="557536"/>
                  </a:cubicBezTo>
                  <a:cubicBezTo>
                    <a:pt x="1738720" y="564788"/>
                    <a:pt x="1590906" y="558987"/>
                    <a:pt x="1443092" y="558745"/>
                  </a:cubicBezTo>
                  <a:cubicBezTo>
                    <a:pt x="1296970" y="558624"/>
                    <a:pt x="1154111" y="533001"/>
                    <a:pt x="1009560" y="521157"/>
                  </a:cubicBezTo>
                  <a:cubicBezTo>
                    <a:pt x="948283" y="516081"/>
                    <a:pt x="886523" y="509554"/>
                    <a:pt x="824037" y="517894"/>
                  </a:cubicBezTo>
                  <a:cubicBezTo>
                    <a:pt x="759859" y="526475"/>
                    <a:pt x="716470" y="558866"/>
                    <a:pt x="686496" y="613858"/>
                  </a:cubicBezTo>
                  <a:cubicBezTo>
                    <a:pt x="665587" y="652171"/>
                    <a:pt x="649633" y="692539"/>
                    <a:pt x="635613" y="733632"/>
                  </a:cubicBezTo>
                  <a:cubicBezTo>
                    <a:pt x="607452" y="816060"/>
                    <a:pt x="556207" y="883260"/>
                    <a:pt x="499764" y="947558"/>
                  </a:cubicBezTo>
                  <a:cubicBezTo>
                    <a:pt x="443563" y="1011494"/>
                    <a:pt x="383132" y="1071441"/>
                    <a:pt x="321735" y="1130301"/>
                  </a:cubicBezTo>
                  <a:cubicBezTo>
                    <a:pt x="161472" y="1283917"/>
                    <a:pt x="54630" y="1464847"/>
                    <a:pt x="0" y="1675147"/>
                  </a:cubicBezTo>
                  <a:lnTo>
                    <a:pt x="20547" y="1692309"/>
                  </a:lnTo>
                  <a:cubicBezTo>
                    <a:pt x="28765" y="1660764"/>
                    <a:pt x="37588" y="1629340"/>
                    <a:pt x="47620" y="1598158"/>
                  </a:cubicBezTo>
                  <a:cubicBezTo>
                    <a:pt x="92218" y="1460617"/>
                    <a:pt x="168240" y="1342414"/>
                    <a:pt x="266622" y="1237869"/>
                  </a:cubicBezTo>
                  <a:close/>
                </a:path>
              </a:pathLst>
            </a:custGeom>
            <a:solidFill>
              <a:srgbClr val="161E31"/>
            </a:solidFill>
            <a:ln w="12077" cap="flat">
              <a:noFill/>
              <a:prstDash val="solid"/>
              <a:miter/>
            </a:ln>
          </p:spPr>
          <p:txBody>
            <a:bodyPr rtlCol="0" anchor="ctr"/>
            <a:lstStyle/>
            <a:p>
              <a:endParaRPr lang="en-ID"/>
            </a:p>
          </p:txBody>
        </p:sp>
        <p:sp>
          <p:nvSpPr>
            <p:cNvPr id="54" name="Freeform: Shape 53">
              <a:extLst>
                <a:ext uri="{FF2B5EF4-FFF2-40B4-BE49-F238E27FC236}">
                  <a16:creationId xmlns:a16="http://schemas.microsoft.com/office/drawing/2014/main" id="{B12EF8C1-C01A-438A-AA68-E08058CA21F0}"/>
                </a:ext>
              </a:extLst>
            </p:cNvPr>
            <p:cNvSpPr/>
            <p:nvPr/>
          </p:nvSpPr>
          <p:spPr>
            <a:xfrm>
              <a:off x="8440048" y="1604147"/>
              <a:ext cx="1402723" cy="961294"/>
            </a:xfrm>
            <a:custGeom>
              <a:avLst/>
              <a:gdLst>
                <a:gd name="connsiteX0" fmla="*/ 914200 w 1402723"/>
                <a:gd name="connsiteY0" fmla="*/ 902556 h 961294"/>
                <a:gd name="connsiteX1" fmla="*/ 856791 w 1402723"/>
                <a:gd name="connsiteY1" fmla="*/ 913071 h 961294"/>
                <a:gd name="connsiteX2" fmla="*/ 823312 w 1402723"/>
                <a:gd name="connsiteY2" fmla="*/ 873670 h 961294"/>
                <a:gd name="connsiteX3" fmla="*/ 877095 w 1402723"/>
                <a:gd name="connsiteY3" fmla="*/ 758488 h 961294"/>
                <a:gd name="connsiteX4" fmla="*/ 1013669 w 1402723"/>
                <a:gd name="connsiteY4" fmla="*/ 503469 h 961294"/>
                <a:gd name="connsiteX5" fmla="*/ 1059597 w 1402723"/>
                <a:gd name="connsiteY5" fmla="*/ 324352 h 961294"/>
                <a:gd name="connsiteX6" fmla="*/ 1011131 w 1402723"/>
                <a:gd name="connsiteY6" fmla="*/ 181977 h 961294"/>
                <a:gd name="connsiteX7" fmla="*/ 932329 w 1402723"/>
                <a:gd name="connsiteY7" fmla="*/ 65707 h 961294"/>
                <a:gd name="connsiteX8" fmla="*/ 794426 w 1402723"/>
                <a:gd name="connsiteY8" fmla="*/ 3826 h 961294"/>
                <a:gd name="connsiteX9" fmla="*/ 646612 w 1402723"/>
                <a:gd name="connsiteY9" fmla="*/ 67883 h 961294"/>
                <a:gd name="connsiteX10" fmla="*/ 515839 w 1402723"/>
                <a:gd name="connsiteY10" fmla="*/ 154299 h 961294"/>
                <a:gd name="connsiteX11" fmla="*/ 504961 w 1402723"/>
                <a:gd name="connsiteY11" fmla="*/ 162034 h 961294"/>
                <a:gd name="connsiteX12" fmla="*/ 504961 w 1402723"/>
                <a:gd name="connsiteY12" fmla="*/ 162034 h 961294"/>
                <a:gd name="connsiteX13" fmla="*/ 127509 w 1402723"/>
                <a:gd name="connsiteY13" fmla="*/ 363995 h 961294"/>
                <a:gd name="connsiteX14" fmla="*/ 0 w 1402723"/>
                <a:gd name="connsiteY14" fmla="*/ 439654 h 961294"/>
                <a:gd name="connsiteX15" fmla="*/ 78802 w 1402723"/>
                <a:gd name="connsiteY15" fmla="*/ 413911 h 961294"/>
                <a:gd name="connsiteX16" fmla="*/ 286564 w 1402723"/>
                <a:gd name="connsiteY16" fmla="*/ 301026 h 961294"/>
                <a:gd name="connsiteX17" fmla="*/ 631141 w 1402723"/>
                <a:gd name="connsiteY17" fmla="*/ 94956 h 961294"/>
                <a:gd name="connsiteX18" fmla="*/ 631141 w 1402723"/>
                <a:gd name="connsiteY18" fmla="*/ 94956 h 961294"/>
                <a:gd name="connsiteX19" fmla="*/ 797326 w 1402723"/>
                <a:gd name="connsiteY19" fmla="*/ 31624 h 961294"/>
                <a:gd name="connsiteX20" fmla="*/ 874799 w 1402723"/>
                <a:gd name="connsiteY20" fmla="*/ 89034 h 961294"/>
                <a:gd name="connsiteX21" fmla="*/ 968951 w 1402723"/>
                <a:gd name="connsiteY21" fmla="*/ 274799 h 961294"/>
                <a:gd name="connsiteX22" fmla="*/ 993606 w 1402723"/>
                <a:gd name="connsiteY22" fmla="*/ 415845 h 961294"/>
                <a:gd name="connsiteX23" fmla="*/ 884951 w 1402723"/>
                <a:gd name="connsiteY23" fmla="*/ 702408 h 961294"/>
                <a:gd name="connsiteX24" fmla="*/ 800227 w 1402723"/>
                <a:gd name="connsiteY24" fmla="*/ 858924 h 961294"/>
                <a:gd name="connsiteX25" fmla="*/ 781494 w 1402723"/>
                <a:gd name="connsiteY25" fmla="*/ 902918 h 961294"/>
                <a:gd name="connsiteX26" fmla="*/ 818477 w 1402723"/>
                <a:gd name="connsiteY26" fmla="*/ 949934 h 961294"/>
                <a:gd name="connsiteX27" fmla="*/ 920968 w 1402723"/>
                <a:gd name="connsiteY27" fmla="*/ 922619 h 961294"/>
                <a:gd name="connsiteX28" fmla="*/ 1329361 w 1402723"/>
                <a:gd name="connsiteY28" fmla="*/ 944011 h 961294"/>
                <a:gd name="connsiteX29" fmla="*/ 1365136 w 1402723"/>
                <a:gd name="connsiteY29" fmla="*/ 961295 h 961294"/>
                <a:gd name="connsiteX30" fmla="*/ 1402724 w 1402723"/>
                <a:gd name="connsiteY30" fmla="*/ 917905 h 961294"/>
                <a:gd name="connsiteX31" fmla="*/ 1232550 w 1402723"/>
                <a:gd name="connsiteY31" fmla="*/ 876691 h 961294"/>
                <a:gd name="connsiteX32" fmla="*/ 914079 w 1402723"/>
                <a:gd name="connsiteY32" fmla="*/ 902435 h 96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02723" h="961294">
                  <a:moveTo>
                    <a:pt x="914200" y="902556"/>
                  </a:moveTo>
                  <a:cubicBezTo>
                    <a:pt x="895346" y="907269"/>
                    <a:pt x="876128" y="911620"/>
                    <a:pt x="856791" y="913071"/>
                  </a:cubicBezTo>
                  <a:cubicBezTo>
                    <a:pt x="828992" y="915246"/>
                    <a:pt x="816785" y="900743"/>
                    <a:pt x="823312" y="873670"/>
                  </a:cubicBezTo>
                  <a:cubicBezTo>
                    <a:pt x="833585" y="831851"/>
                    <a:pt x="856186" y="795472"/>
                    <a:pt x="877095" y="758488"/>
                  </a:cubicBezTo>
                  <a:cubicBezTo>
                    <a:pt x="924473" y="674489"/>
                    <a:pt x="977894" y="593632"/>
                    <a:pt x="1013669" y="503469"/>
                  </a:cubicBezTo>
                  <a:cubicBezTo>
                    <a:pt x="1036512" y="445818"/>
                    <a:pt x="1057542" y="387805"/>
                    <a:pt x="1059597" y="324352"/>
                  </a:cubicBezTo>
                  <a:cubicBezTo>
                    <a:pt x="1061410" y="269964"/>
                    <a:pt x="1044852" y="223311"/>
                    <a:pt x="1011131" y="181977"/>
                  </a:cubicBezTo>
                  <a:cubicBezTo>
                    <a:pt x="981399" y="145476"/>
                    <a:pt x="955535" y="106559"/>
                    <a:pt x="932329" y="65707"/>
                  </a:cubicBezTo>
                  <a:cubicBezTo>
                    <a:pt x="898971" y="7210"/>
                    <a:pt x="861142" y="-8260"/>
                    <a:pt x="794426" y="3826"/>
                  </a:cubicBezTo>
                  <a:cubicBezTo>
                    <a:pt x="740038" y="13737"/>
                    <a:pt x="692539" y="39359"/>
                    <a:pt x="646612" y="67883"/>
                  </a:cubicBezTo>
                  <a:cubicBezTo>
                    <a:pt x="602255" y="95439"/>
                    <a:pt x="559470" y="125534"/>
                    <a:pt x="515839" y="154299"/>
                  </a:cubicBezTo>
                  <a:cubicBezTo>
                    <a:pt x="512213" y="156716"/>
                    <a:pt x="508708" y="159738"/>
                    <a:pt x="504961" y="162034"/>
                  </a:cubicBezTo>
                  <a:lnTo>
                    <a:pt x="504961" y="162034"/>
                  </a:lnTo>
                  <a:cubicBezTo>
                    <a:pt x="504961" y="165056"/>
                    <a:pt x="271577" y="298367"/>
                    <a:pt x="127509" y="363995"/>
                  </a:cubicBezTo>
                  <a:lnTo>
                    <a:pt x="0" y="439654"/>
                  </a:lnTo>
                  <a:cubicBezTo>
                    <a:pt x="26469" y="433732"/>
                    <a:pt x="52817" y="425393"/>
                    <a:pt x="78802" y="413911"/>
                  </a:cubicBezTo>
                  <a:cubicBezTo>
                    <a:pt x="151198" y="382003"/>
                    <a:pt x="217189" y="338493"/>
                    <a:pt x="286564" y="301026"/>
                  </a:cubicBezTo>
                  <a:cubicBezTo>
                    <a:pt x="301792" y="292807"/>
                    <a:pt x="631141" y="94956"/>
                    <a:pt x="631141" y="94956"/>
                  </a:cubicBezTo>
                  <a:lnTo>
                    <a:pt x="631141" y="94956"/>
                  </a:lnTo>
                  <a:cubicBezTo>
                    <a:pt x="683595" y="60389"/>
                    <a:pt x="734962" y="32591"/>
                    <a:pt x="797326" y="31624"/>
                  </a:cubicBezTo>
                  <a:cubicBezTo>
                    <a:pt x="835640" y="31020"/>
                    <a:pt x="865009" y="51808"/>
                    <a:pt x="874799" y="89034"/>
                  </a:cubicBezTo>
                  <a:cubicBezTo>
                    <a:pt x="892928" y="158167"/>
                    <a:pt x="928824" y="216785"/>
                    <a:pt x="968951" y="274799"/>
                  </a:cubicBezTo>
                  <a:cubicBezTo>
                    <a:pt x="997595" y="316254"/>
                    <a:pt x="1000133" y="366170"/>
                    <a:pt x="993606" y="415845"/>
                  </a:cubicBezTo>
                  <a:cubicBezTo>
                    <a:pt x="979828" y="519907"/>
                    <a:pt x="934021" y="611762"/>
                    <a:pt x="884951" y="702408"/>
                  </a:cubicBezTo>
                  <a:cubicBezTo>
                    <a:pt x="856670" y="754621"/>
                    <a:pt x="828025" y="806591"/>
                    <a:pt x="800227" y="858924"/>
                  </a:cubicBezTo>
                  <a:cubicBezTo>
                    <a:pt x="792734" y="872945"/>
                    <a:pt x="786449" y="887810"/>
                    <a:pt x="781494" y="902918"/>
                  </a:cubicBezTo>
                  <a:cubicBezTo>
                    <a:pt x="769407" y="939539"/>
                    <a:pt x="780527" y="953559"/>
                    <a:pt x="818477" y="949934"/>
                  </a:cubicBezTo>
                  <a:cubicBezTo>
                    <a:pt x="854132" y="946549"/>
                    <a:pt x="887006" y="932409"/>
                    <a:pt x="920968" y="922619"/>
                  </a:cubicBezTo>
                  <a:cubicBezTo>
                    <a:pt x="1059718" y="882855"/>
                    <a:pt x="1196050" y="888173"/>
                    <a:pt x="1329361" y="944011"/>
                  </a:cubicBezTo>
                  <a:cubicBezTo>
                    <a:pt x="1341689" y="949208"/>
                    <a:pt x="1353533" y="955010"/>
                    <a:pt x="1365136" y="961295"/>
                  </a:cubicBezTo>
                  <a:lnTo>
                    <a:pt x="1402724" y="917905"/>
                  </a:lnTo>
                  <a:cubicBezTo>
                    <a:pt x="1349786" y="895546"/>
                    <a:pt x="1292135" y="883580"/>
                    <a:pt x="1232550" y="876691"/>
                  </a:cubicBezTo>
                  <a:cubicBezTo>
                    <a:pt x="1124379" y="864242"/>
                    <a:pt x="1018867" y="876087"/>
                    <a:pt x="914079" y="902435"/>
                  </a:cubicBezTo>
                  <a:close/>
                </a:path>
              </a:pathLst>
            </a:custGeom>
            <a:solidFill>
              <a:srgbClr val="161E31"/>
            </a:solidFill>
            <a:ln w="12077" cap="flat">
              <a:noFill/>
              <a:prstDash val="solid"/>
              <a:miter/>
            </a:ln>
          </p:spPr>
          <p:txBody>
            <a:bodyPr rtlCol="0" anchor="ctr"/>
            <a:lstStyle/>
            <a:p>
              <a:endParaRPr lang="en-ID"/>
            </a:p>
          </p:txBody>
        </p:sp>
        <p:sp>
          <p:nvSpPr>
            <p:cNvPr id="55" name="Freeform: Shape 54">
              <a:extLst>
                <a:ext uri="{FF2B5EF4-FFF2-40B4-BE49-F238E27FC236}">
                  <a16:creationId xmlns:a16="http://schemas.microsoft.com/office/drawing/2014/main" id="{4F4B5ECD-7779-497E-9850-A629DA6C99C5}"/>
                </a:ext>
              </a:extLst>
            </p:cNvPr>
            <p:cNvSpPr/>
            <p:nvPr/>
          </p:nvSpPr>
          <p:spPr>
            <a:xfrm>
              <a:off x="6358080" y="4888266"/>
              <a:ext cx="1233879" cy="299154"/>
            </a:xfrm>
            <a:custGeom>
              <a:avLst/>
              <a:gdLst>
                <a:gd name="connsiteX0" fmla="*/ 819928 w 1233879"/>
                <a:gd name="connsiteY0" fmla="*/ 23227 h 299154"/>
                <a:gd name="connsiteX1" fmla="*/ 430631 w 1233879"/>
                <a:gd name="connsiteY1" fmla="*/ 1714 h 299154"/>
                <a:gd name="connsiteX2" fmla="*/ 190237 w 1233879"/>
                <a:gd name="connsiteY2" fmla="*/ 52355 h 299154"/>
                <a:gd name="connsiteX3" fmla="*/ 0 w 1233879"/>
                <a:gd name="connsiteY3" fmla="*/ 248756 h 299154"/>
                <a:gd name="connsiteX4" fmla="*/ 60794 w 1233879"/>
                <a:gd name="connsiteY4" fmla="*/ 299155 h 299154"/>
                <a:gd name="connsiteX5" fmla="*/ 346270 w 1233879"/>
                <a:gd name="connsiteY5" fmla="*/ 122817 h 299154"/>
                <a:gd name="connsiteX6" fmla="*/ 990222 w 1233879"/>
                <a:gd name="connsiteY6" fmla="*/ 171041 h 299154"/>
                <a:gd name="connsiteX7" fmla="*/ 1202577 w 1233879"/>
                <a:gd name="connsiteY7" fmla="*/ 270632 h 299154"/>
                <a:gd name="connsiteX8" fmla="*/ 1233880 w 1233879"/>
                <a:gd name="connsiteY8" fmla="*/ 234494 h 299154"/>
                <a:gd name="connsiteX9" fmla="*/ 1153023 w 1233879"/>
                <a:gd name="connsiteY9" fmla="*/ 155813 h 299154"/>
                <a:gd name="connsiteX10" fmla="*/ 820048 w 1233879"/>
                <a:gd name="connsiteY10" fmla="*/ 23348 h 29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3879" h="299154">
                  <a:moveTo>
                    <a:pt x="819928" y="23227"/>
                  </a:moveTo>
                  <a:cubicBezTo>
                    <a:pt x="691089" y="2560"/>
                    <a:pt x="561041" y="-3363"/>
                    <a:pt x="430631" y="1714"/>
                  </a:cubicBezTo>
                  <a:cubicBezTo>
                    <a:pt x="347962" y="4977"/>
                    <a:pt x="266501" y="18030"/>
                    <a:pt x="190237" y="52355"/>
                  </a:cubicBezTo>
                  <a:cubicBezTo>
                    <a:pt x="97415" y="94173"/>
                    <a:pt x="38072" y="162944"/>
                    <a:pt x="0" y="248756"/>
                  </a:cubicBezTo>
                  <a:lnTo>
                    <a:pt x="60794" y="299155"/>
                  </a:lnTo>
                  <a:cubicBezTo>
                    <a:pt x="120016" y="199806"/>
                    <a:pt x="217914" y="139496"/>
                    <a:pt x="346270" y="122817"/>
                  </a:cubicBezTo>
                  <a:cubicBezTo>
                    <a:pt x="564425" y="94415"/>
                    <a:pt x="779197" y="113390"/>
                    <a:pt x="990222" y="171041"/>
                  </a:cubicBezTo>
                  <a:cubicBezTo>
                    <a:pt x="1067453" y="192071"/>
                    <a:pt x="1137432" y="227000"/>
                    <a:pt x="1202577" y="270632"/>
                  </a:cubicBezTo>
                  <a:lnTo>
                    <a:pt x="1233880" y="234494"/>
                  </a:lnTo>
                  <a:cubicBezTo>
                    <a:pt x="1207411" y="207783"/>
                    <a:pt x="1180580" y="181435"/>
                    <a:pt x="1153023" y="155813"/>
                  </a:cubicBezTo>
                  <a:cubicBezTo>
                    <a:pt x="1059234" y="68550"/>
                    <a:pt x="940548" y="42686"/>
                    <a:pt x="820048" y="23348"/>
                  </a:cubicBezTo>
                  <a:close/>
                </a:path>
              </a:pathLst>
            </a:custGeom>
            <a:solidFill>
              <a:srgbClr val="161E31"/>
            </a:solidFill>
            <a:ln w="12077" cap="flat">
              <a:noFill/>
              <a:prstDash val="solid"/>
              <a:miter/>
            </a:ln>
          </p:spPr>
          <p:txBody>
            <a:bodyPr rtlCol="0" anchor="ctr"/>
            <a:lstStyle/>
            <a:p>
              <a:endParaRPr lang="en-ID"/>
            </a:p>
          </p:txBody>
        </p:sp>
        <p:sp>
          <p:nvSpPr>
            <p:cNvPr id="56" name="Freeform: Shape 55">
              <a:extLst>
                <a:ext uri="{FF2B5EF4-FFF2-40B4-BE49-F238E27FC236}">
                  <a16:creationId xmlns:a16="http://schemas.microsoft.com/office/drawing/2014/main" id="{4069C2CB-ED2D-47F5-A9ED-0FD9D95BFFD6}"/>
                </a:ext>
              </a:extLst>
            </p:cNvPr>
            <p:cNvSpPr/>
            <p:nvPr/>
          </p:nvSpPr>
          <p:spPr>
            <a:xfrm>
              <a:off x="8659533" y="1538921"/>
              <a:ext cx="1230858" cy="970439"/>
            </a:xfrm>
            <a:custGeom>
              <a:avLst/>
              <a:gdLst>
                <a:gd name="connsiteX0" fmla="*/ 729523 w 1230858"/>
                <a:gd name="connsiteY0" fmla="*/ 923908 h 970439"/>
                <a:gd name="connsiteX1" fmla="*/ 708372 w 1230858"/>
                <a:gd name="connsiteY1" fmla="*/ 925842 h 970439"/>
                <a:gd name="connsiteX2" fmla="*/ 670784 w 1230858"/>
                <a:gd name="connsiteY2" fmla="*/ 878343 h 970439"/>
                <a:gd name="connsiteX3" fmla="*/ 722271 w 1230858"/>
                <a:gd name="connsiteY3" fmla="*/ 776819 h 970439"/>
                <a:gd name="connsiteX4" fmla="*/ 901872 w 1230858"/>
                <a:gd name="connsiteY4" fmla="*/ 445536 h 970439"/>
                <a:gd name="connsiteX5" fmla="*/ 856670 w 1230858"/>
                <a:gd name="connsiteY5" fmla="*/ 156918 h 970439"/>
                <a:gd name="connsiteX6" fmla="*/ 774242 w 1230858"/>
                <a:gd name="connsiteY6" fmla="*/ 52856 h 970439"/>
                <a:gd name="connsiteX7" fmla="*/ 633317 w 1230858"/>
                <a:gd name="connsiteY7" fmla="*/ 6082 h 970439"/>
                <a:gd name="connsiteX8" fmla="*/ 607452 w 1230858"/>
                <a:gd name="connsiteY8" fmla="*/ 13938 h 970439"/>
                <a:gd name="connsiteX9" fmla="*/ 0 w 1230858"/>
                <a:gd name="connsiteY9" fmla="*/ 374711 h 970439"/>
                <a:gd name="connsiteX10" fmla="*/ 96569 w 1230858"/>
                <a:gd name="connsiteY10" fmla="*/ 326487 h 970439"/>
                <a:gd name="connsiteX11" fmla="*/ 276170 w 1230858"/>
                <a:gd name="connsiteY11" fmla="*/ 224480 h 970439"/>
                <a:gd name="connsiteX12" fmla="*/ 524783 w 1230858"/>
                <a:gd name="connsiteY12" fmla="*/ 72677 h 970439"/>
                <a:gd name="connsiteX13" fmla="*/ 615067 w 1230858"/>
                <a:gd name="connsiteY13" fmla="*/ 52251 h 970439"/>
                <a:gd name="connsiteX14" fmla="*/ 725897 w 1230858"/>
                <a:gd name="connsiteY14" fmla="*/ 110990 h 970439"/>
                <a:gd name="connsiteX15" fmla="*/ 811951 w 1230858"/>
                <a:gd name="connsiteY15" fmla="*/ 232094 h 970439"/>
                <a:gd name="connsiteX16" fmla="*/ 845913 w 1230858"/>
                <a:gd name="connsiteY16" fmla="*/ 465841 h 970439"/>
                <a:gd name="connsiteX17" fmla="*/ 707647 w 1230858"/>
                <a:gd name="connsiteY17" fmla="*/ 758085 h 970439"/>
                <a:gd name="connsiteX18" fmla="*/ 625582 w 1230858"/>
                <a:gd name="connsiteY18" fmla="*/ 909767 h 970439"/>
                <a:gd name="connsiteX19" fmla="*/ 623768 w 1230858"/>
                <a:gd name="connsiteY19" fmla="*/ 955211 h 970439"/>
                <a:gd name="connsiteX20" fmla="*/ 667641 w 1230858"/>
                <a:gd name="connsiteY20" fmla="*/ 962463 h 970439"/>
                <a:gd name="connsiteX21" fmla="*/ 951304 w 1230858"/>
                <a:gd name="connsiteY21" fmla="*/ 925479 h 970439"/>
                <a:gd name="connsiteX22" fmla="*/ 1194600 w 1230858"/>
                <a:gd name="connsiteY22" fmla="*/ 970440 h 970439"/>
                <a:gd name="connsiteX23" fmla="*/ 1230858 w 1230858"/>
                <a:gd name="connsiteY23" fmla="*/ 928501 h 970439"/>
                <a:gd name="connsiteX24" fmla="*/ 1105283 w 1230858"/>
                <a:gd name="connsiteY24" fmla="*/ 905053 h 970439"/>
                <a:gd name="connsiteX25" fmla="*/ 729765 w 1230858"/>
                <a:gd name="connsiteY25" fmla="*/ 923908 h 97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30858" h="970439">
                  <a:moveTo>
                    <a:pt x="729523" y="923908"/>
                  </a:moveTo>
                  <a:cubicBezTo>
                    <a:pt x="722634" y="925117"/>
                    <a:pt x="715503" y="925842"/>
                    <a:pt x="708372" y="925842"/>
                  </a:cubicBezTo>
                  <a:cubicBezTo>
                    <a:pt x="675377" y="925842"/>
                    <a:pt x="662928" y="910613"/>
                    <a:pt x="670784" y="878343"/>
                  </a:cubicBezTo>
                  <a:cubicBezTo>
                    <a:pt x="679970" y="840755"/>
                    <a:pt x="702329" y="809210"/>
                    <a:pt x="722271" y="776819"/>
                  </a:cubicBezTo>
                  <a:cubicBezTo>
                    <a:pt x="788141" y="669614"/>
                    <a:pt x="855340" y="563377"/>
                    <a:pt x="901872" y="445536"/>
                  </a:cubicBezTo>
                  <a:cubicBezTo>
                    <a:pt x="943569" y="339782"/>
                    <a:pt x="936680" y="243697"/>
                    <a:pt x="856670" y="156918"/>
                  </a:cubicBezTo>
                  <a:cubicBezTo>
                    <a:pt x="826696" y="124527"/>
                    <a:pt x="800348" y="88510"/>
                    <a:pt x="774242" y="52856"/>
                  </a:cubicBezTo>
                  <a:cubicBezTo>
                    <a:pt x="737862" y="3423"/>
                    <a:pt x="690243" y="-9146"/>
                    <a:pt x="633317" y="6082"/>
                  </a:cubicBezTo>
                  <a:cubicBezTo>
                    <a:pt x="624494" y="8379"/>
                    <a:pt x="616033" y="11158"/>
                    <a:pt x="607452" y="13938"/>
                  </a:cubicBezTo>
                  <a:lnTo>
                    <a:pt x="0" y="374711"/>
                  </a:lnTo>
                  <a:cubicBezTo>
                    <a:pt x="32149" y="358637"/>
                    <a:pt x="64299" y="342441"/>
                    <a:pt x="96569" y="326487"/>
                  </a:cubicBezTo>
                  <a:cubicBezTo>
                    <a:pt x="103941" y="322861"/>
                    <a:pt x="262271" y="232577"/>
                    <a:pt x="276170" y="224480"/>
                  </a:cubicBezTo>
                  <a:cubicBezTo>
                    <a:pt x="357389" y="171180"/>
                    <a:pt x="433169" y="108936"/>
                    <a:pt x="524783" y="72677"/>
                  </a:cubicBezTo>
                  <a:cubicBezTo>
                    <a:pt x="553790" y="61195"/>
                    <a:pt x="583763" y="54669"/>
                    <a:pt x="615067" y="52251"/>
                  </a:cubicBezTo>
                  <a:cubicBezTo>
                    <a:pt x="664982" y="48384"/>
                    <a:pt x="700878" y="70139"/>
                    <a:pt x="725897" y="110990"/>
                  </a:cubicBezTo>
                  <a:cubicBezTo>
                    <a:pt x="751882" y="153292"/>
                    <a:pt x="780406" y="193781"/>
                    <a:pt x="811951" y="232094"/>
                  </a:cubicBezTo>
                  <a:cubicBezTo>
                    <a:pt x="870327" y="302919"/>
                    <a:pt x="871052" y="382325"/>
                    <a:pt x="845913" y="465841"/>
                  </a:cubicBezTo>
                  <a:cubicBezTo>
                    <a:pt x="814489" y="570266"/>
                    <a:pt x="762881" y="665022"/>
                    <a:pt x="707647" y="758085"/>
                  </a:cubicBezTo>
                  <a:cubicBezTo>
                    <a:pt x="678277" y="807518"/>
                    <a:pt x="646007" y="855500"/>
                    <a:pt x="625582" y="909767"/>
                  </a:cubicBezTo>
                  <a:cubicBezTo>
                    <a:pt x="620022" y="924512"/>
                    <a:pt x="612408" y="939741"/>
                    <a:pt x="623768" y="955211"/>
                  </a:cubicBezTo>
                  <a:cubicBezTo>
                    <a:pt x="635855" y="971769"/>
                    <a:pt x="652292" y="965726"/>
                    <a:pt x="667641" y="962463"/>
                  </a:cubicBezTo>
                  <a:cubicBezTo>
                    <a:pt x="761309" y="942883"/>
                    <a:pt x="854736" y="921007"/>
                    <a:pt x="951304" y="925479"/>
                  </a:cubicBezTo>
                  <a:cubicBezTo>
                    <a:pt x="1034699" y="929347"/>
                    <a:pt x="1117127" y="938774"/>
                    <a:pt x="1194600" y="970440"/>
                  </a:cubicBezTo>
                  <a:lnTo>
                    <a:pt x="1230858" y="928501"/>
                  </a:lnTo>
                  <a:cubicBezTo>
                    <a:pt x="1190611" y="916535"/>
                    <a:pt x="1148310" y="909405"/>
                    <a:pt x="1105283" y="905053"/>
                  </a:cubicBezTo>
                  <a:cubicBezTo>
                    <a:pt x="979103" y="892484"/>
                    <a:pt x="854132" y="901911"/>
                    <a:pt x="729765" y="923908"/>
                  </a:cubicBezTo>
                  <a:close/>
                </a:path>
              </a:pathLst>
            </a:custGeom>
            <a:solidFill>
              <a:srgbClr val="161E31"/>
            </a:solidFill>
            <a:ln w="12077" cap="flat">
              <a:noFill/>
              <a:prstDash val="solid"/>
              <a:miter/>
            </a:ln>
          </p:spPr>
          <p:txBody>
            <a:bodyPr rtlCol="0" anchor="ctr"/>
            <a:lstStyle/>
            <a:p>
              <a:endParaRPr lang="en-ID"/>
            </a:p>
          </p:txBody>
        </p:sp>
        <p:sp>
          <p:nvSpPr>
            <p:cNvPr id="57" name="Freeform: Shape 56">
              <a:extLst>
                <a:ext uri="{FF2B5EF4-FFF2-40B4-BE49-F238E27FC236}">
                  <a16:creationId xmlns:a16="http://schemas.microsoft.com/office/drawing/2014/main" id="{AE207BAB-6782-4629-AC29-53AF80E01A17}"/>
                </a:ext>
              </a:extLst>
            </p:cNvPr>
            <p:cNvSpPr/>
            <p:nvPr/>
          </p:nvSpPr>
          <p:spPr>
            <a:xfrm>
              <a:off x="9323307" y="1458708"/>
              <a:ext cx="611440" cy="996265"/>
            </a:xfrm>
            <a:custGeom>
              <a:avLst/>
              <a:gdLst>
                <a:gd name="connsiteX0" fmla="*/ 489491 w 611440"/>
                <a:gd name="connsiteY0" fmla="*/ 943328 h 996265"/>
                <a:gd name="connsiteX1" fmla="*/ 184314 w 611440"/>
                <a:gd name="connsiteY1" fmla="*/ 952392 h 996265"/>
                <a:gd name="connsiteX2" fmla="*/ 125938 w 611440"/>
                <a:gd name="connsiteY2" fmla="*/ 953480 h 996265"/>
                <a:gd name="connsiteX3" fmla="*/ 85812 w 611440"/>
                <a:gd name="connsiteY3" fmla="*/ 888698 h 996265"/>
                <a:gd name="connsiteX4" fmla="*/ 203411 w 611440"/>
                <a:gd name="connsiteY4" fmla="*/ 696044 h 996265"/>
                <a:gd name="connsiteX5" fmla="*/ 323789 w 611440"/>
                <a:gd name="connsiteY5" fmla="*/ 471603 h 996265"/>
                <a:gd name="connsiteX6" fmla="*/ 278949 w 611440"/>
                <a:gd name="connsiteY6" fmla="*/ 191204 h 996265"/>
                <a:gd name="connsiteX7" fmla="*/ 135970 w 611440"/>
                <a:gd name="connsiteY7" fmla="*/ 27073 h 996265"/>
                <a:gd name="connsiteX8" fmla="*/ 102491 w 611440"/>
                <a:gd name="connsiteY8" fmla="*/ 0 h 996265"/>
                <a:gd name="connsiteX9" fmla="*/ 0 w 611440"/>
                <a:gd name="connsiteY9" fmla="*/ 60794 h 996265"/>
                <a:gd name="connsiteX10" fmla="*/ 133431 w 611440"/>
                <a:gd name="connsiteY10" fmla="*/ 126301 h 996265"/>
                <a:gd name="connsiteX11" fmla="*/ 232538 w 611440"/>
                <a:gd name="connsiteY11" fmla="*/ 251151 h 996265"/>
                <a:gd name="connsiteX12" fmla="*/ 270489 w 611440"/>
                <a:gd name="connsiteY12" fmla="*/ 476921 h 996265"/>
                <a:gd name="connsiteX13" fmla="*/ 124125 w 611440"/>
                <a:gd name="connsiteY13" fmla="*/ 771220 h 996265"/>
                <a:gd name="connsiteX14" fmla="*/ 38071 w 611440"/>
                <a:gd name="connsiteY14" fmla="*/ 914804 h 996265"/>
                <a:gd name="connsiteX15" fmla="*/ 26952 w 611440"/>
                <a:gd name="connsiteY15" fmla="*/ 979707 h 996265"/>
                <a:gd name="connsiteX16" fmla="*/ 83999 w 611440"/>
                <a:gd name="connsiteY16" fmla="*/ 988772 h 996265"/>
                <a:gd name="connsiteX17" fmla="*/ 375155 w 611440"/>
                <a:gd name="connsiteY17" fmla="*/ 968225 h 996265"/>
                <a:gd name="connsiteX18" fmla="*/ 577841 w 611440"/>
                <a:gd name="connsiteY18" fmla="*/ 996265 h 996265"/>
                <a:gd name="connsiteX19" fmla="*/ 611441 w 611440"/>
                <a:gd name="connsiteY19" fmla="*/ 957348 h 996265"/>
                <a:gd name="connsiteX20" fmla="*/ 489612 w 611440"/>
                <a:gd name="connsiteY20" fmla="*/ 943328 h 9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440" h="996265">
                  <a:moveTo>
                    <a:pt x="489491" y="943328"/>
                  </a:moveTo>
                  <a:cubicBezTo>
                    <a:pt x="387725" y="940306"/>
                    <a:pt x="285838" y="940910"/>
                    <a:pt x="184314" y="952392"/>
                  </a:cubicBezTo>
                  <a:cubicBezTo>
                    <a:pt x="165097" y="954568"/>
                    <a:pt x="145397" y="953722"/>
                    <a:pt x="125938" y="953480"/>
                  </a:cubicBezTo>
                  <a:cubicBezTo>
                    <a:pt x="77956" y="952634"/>
                    <a:pt x="65265" y="932813"/>
                    <a:pt x="85812" y="888698"/>
                  </a:cubicBezTo>
                  <a:cubicBezTo>
                    <a:pt x="117840" y="820169"/>
                    <a:pt x="163768" y="759980"/>
                    <a:pt x="203411" y="696044"/>
                  </a:cubicBezTo>
                  <a:cubicBezTo>
                    <a:pt x="248130" y="623648"/>
                    <a:pt x="293815" y="552098"/>
                    <a:pt x="323789" y="471603"/>
                  </a:cubicBezTo>
                  <a:cubicBezTo>
                    <a:pt x="361981" y="369233"/>
                    <a:pt x="352554" y="275324"/>
                    <a:pt x="278949" y="191204"/>
                  </a:cubicBezTo>
                  <a:cubicBezTo>
                    <a:pt x="231209" y="136574"/>
                    <a:pt x="188182" y="77835"/>
                    <a:pt x="135970" y="27073"/>
                  </a:cubicBezTo>
                  <a:cubicBezTo>
                    <a:pt x="124488" y="15954"/>
                    <a:pt x="113489" y="7010"/>
                    <a:pt x="102491" y="0"/>
                  </a:cubicBezTo>
                  <a:lnTo>
                    <a:pt x="0" y="60794"/>
                  </a:lnTo>
                  <a:cubicBezTo>
                    <a:pt x="51487" y="51125"/>
                    <a:pt x="87746" y="70342"/>
                    <a:pt x="133431" y="126301"/>
                  </a:cubicBezTo>
                  <a:cubicBezTo>
                    <a:pt x="167031" y="167394"/>
                    <a:pt x="199664" y="209333"/>
                    <a:pt x="232538" y="251151"/>
                  </a:cubicBezTo>
                  <a:cubicBezTo>
                    <a:pt x="286201" y="319438"/>
                    <a:pt x="296112" y="395219"/>
                    <a:pt x="270489" y="476921"/>
                  </a:cubicBezTo>
                  <a:cubicBezTo>
                    <a:pt x="237373" y="582796"/>
                    <a:pt x="181414" y="677311"/>
                    <a:pt x="124125" y="771220"/>
                  </a:cubicBezTo>
                  <a:cubicBezTo>
                    <a:pt x="95118" y="818840"/>
                    <a:pt x="65870" y="866460"/>
                    <a:pt x="38071" y="914804"/>
                  </a:cubicBezTo>
                  <a:cubicBezTo>
                    <a:pt x="26710" y="934626"/>
                    <a:pt x="13053" y="958073"/>
                    <a:pt x="26952" y="979707"/>
                  </a:cubicBezTo>
                  <a:cubicBezTo>
                    <a:pt x="39643" y="999287"/>
                    <a:pt x="64903" y="990947"/>
                    <a:pt x="83999" y="988772"/>
                  </a:cubicBezTo>
                  <a:cubicBezTo>
                    <a:pt x="180809" y="978136"/>
                    <a:pt x="277257" y="964358"/>
                    <a:pt x="375155" y="968225"/>
                  </a:cubicBezTo>
                  <a:cubicBezTo>
                    <a:pt x="444772" y="971005"/>
                    <a:pt x="513180" y="977652"/>
                    <a:pt x="577841" y="996265"/>
                  </a:cubicBezTo>
                  <a:lnTo>
                    <a:pt x="611441" y="957348"/>
                  </a:lnTo>
                  <a:cubicBezTo>
                    <a:pt x="572040" y="948766"/>
                    <a:pt x="531188" y="944536"/>
                    <a:pt x="489612" y="943328"/>
                  </a:cubicBezTo>
                  <a:close/>
                </a:path>
              </a:pathLst>
            </a:custGeom>
            <a:solidFill>
              <a:srgbClr val="161E31"/>
            </a:solidFill>
            <a:ln w="12077" cap="flat">
              <a:noFill/>
              <a:prstDash val="solid"/>
              <a:miter/>
            </a:ln>
          </p:spPr>
          <p:txBody>
            <a:bodyPr rtlCol="0" anchor="ctr"/>
            <a:lstStyle/>
            <a:p>
              <a:endParaRPr lang="en-ID"/>
            </a:p>
          </p:txBody>
        </p:sp>
        <p:sp>
          <p:nvSpPr>
            <p:cNvPr id="58" name="Freeform: Shape 57">
              <a:extLst>
                <a:ext uri="{FF2B5EF4-FFF2-40B4-BE49-F238E27FC236}">
                  <a16:creationId xmlns:a16="http://schemas.microsoft.com/office/drawing/2014/main" id="{A35B2E72-0975-4DB7-A09D-FD61A1EF9259}"/>
                </a:ext>
              </a:extLst>
            </p:cNvPr>
            <p:cNvSpPr/>
            <p:nvPr/>
          </p:nvSpPr>
          <p:spPr>
            <a:xfrm>
              <a:off x="6026676" y="1785089"/>
              <a:ext cx="3597818" cy="3090749"/>
            </a:xfrm>
            <a:custGeom>
              <a:avLst/>
              <a:gdLst>
                <a:gd name="connsiteX0" fmla="*/ 245954 w 3597818"/>
                <a:gd name="connsiteY0" fmla="*/ 2632321 h 3090749"/>
                <a:gd name="connsiteX1" fmla="*/ 427489 w 3597818"/>
                <a:gd name="connsiteY1" fmla="*/ 2420691 h 3090749"/>
                <a:gd name="connsiteX2" fmla="*/ 607694 w 3597818"/>
                <a:gd name="connsiteY2" fmla="*/ 2057864 h 3090749"/>
                <a:gd name="connsiteX3" fmla="*/ 676344 w 3597818"/>
                <a:gd name="connsiteY3" fmla="*/ 1868594 h 3090749"/>
                <a:gd name="connsiteX4" fmla="*/ 876491 w 3597818"/>
                <a:gd name="connsiteY4" fmla="*/ 1757884 h 3090749"/>
                <a:gd name="connsiteX5" fmla="*/ 1104074 w 3597818"/>
                <a:gd name="connsiteY5" fmla="*/ 1772629 h 3090749"/>
                <a:gd name="connsiteX6" fmla="*/ 1372388 w 3597818"/>
                <a:gd name="connsiteY6" fmla="*/ 1808042 h 3090749"/>
                <a:gd name="connsiteX7" fmla="*/ 1530838 w 3597818"/>
                <a:gd name="connsiteY7" fmla="*/ 1823029 h 3090749"/>
                <a:gd name="connsiteX8" fmla="*/ 1961952 w 3597818"/>
                <a:gd name="connsiteY8" fmla="*/ 1797769 h 3090749"/>
                <a:gd name="connsiteX9" fmla="*/ 2173098 w 3597818"/>
                <a:gd name="connsiteY9" fmla="*/ 1823996 h 3090749"/>
                <a:gd name="connsiteX10" fmla="*/ 2343151 w 3597818"/>
                <a:gd name="connsiteY10" fmla="*/ 1816019 h 3090749"/>
                <a:gd name="connsiteX11" fmla="*/ 2911927 w 3597818"/>
                <a:gd name="connsiteY11" fmla="*/ 1527521 h 3090749"/>
                <a:gd name="connsiteX12" fmla="*/ 3208039 w 3597818"/>
                <a:gd name="connsiteY12" fmla="*/ 1322902 h 3090749"/>
                <a:gd name="connsiteX13" fmla="*/ 3282732 w 3597818"/>
                <a:gd name="connsiteY13" fmla="*/ 1214126 h 3090749"/>
                <a:gd name="connsiteX14" fmla="*/ 3271371 w 3597818"/>
                <a:gd name="connsiteY14" fmla="*/ 1120579 h 3090749"/>
                <a:gd name="connsiteX15" fmla="*/ 3118239 w 3597818"/>
                <a:gd name="connsiteY15" fmla="*/ 1021110 h 3090749"/>
                <a:gd name="connsiteX16" fmla="*/ 3050798 w 3597818"/>
                <a:gd name="connsiteY16" fmla="*/ 1006485 h 3090749"/>
                <a:gd name="connsiteX17" fmla="*/ 3047655 w 3597818"/>
                <a:gd name="connsiteY17" fmla="*/ 984972 h 3090749"/>
                <a:gd name="connsiteX18" fmla="*/ 3142532 w 3597818"/>
                <a:gd name="connsiteY18" fmla="*/ 937594 h 3090749"/>
                <a:gd name="connsiteX19" fmla="*/ 3294576 w 3597818"/>
                <a:gd name="connsiteY19" fmla="*/ 891666 h 3090749"/>
                <a:gd name="connsiteX20" fmla="*/ 3514424 w 3597818"/>
                <a:gd name="connsiteY20" fmla="*/ 997300 h 3090749"/>
                <a:gd name="connsiteX21" fmla="*/ 3548749 w 3597818"/>
                <a:gd name="connsiteY21" fmla="*/ 1046007 h 3090749"/>
                <a:gd name="connsiteX22" fmla="*/ 3597819 w 3597818"/>
                <a:gd name="connsiteY22" fmla="*/ 989323 h 3090749"/>
                <a:gd name="connsiteX23" fmla="*/ 3552496 w 3597818"/>
                <a:gd name="connsiteY23" fmla="*/ 936990 h 3090749"/>
                <a:gd name="connsiteX24" fmla="*/ 3262790 w 3597818"/>
                <a:gd name="connsiteY24" fmla="*/ 866406 h 3090749"/>
                <a:gd name="connsiteX25" fmla="*/ 3125007 w 3597818"/>
                <a:gd name="connsiteY25" fmla="*/ 914993 h 3090749"/>
                <a:gd name="connsiteX26" fmla="*/ 3037261 w 3597818"/>
                <a:gd name="connsiteY26" fmla="*/ 934935 h 3090749"/>
                <a:gd name="connsiteX27" fmla="*/ 2992905 w 3597818"/>
                <a:gd name="connsiteY27" fmla="*/ 879701 h 3090749"/>
                <a:gd name="connsiteX28" fmla="*/ 3041733 w 3597818"/>
                <a:gd name="connsiteY28" fmla="*/ 782649 h 3090749"/>
                <a:gd name="connsiteX29" fmla="*/ 3112679 w 3597818"/>
                <a:gd name="connsiteY29" fmla="*/ 634230 h 3090749"/>
                <a:gd name="connsiteX30" fmla="*/ 3109658 w 3597818"/>
                <a:gd name="connsiteY30" fmla="*/ 478439 h 3090749"/>
                <a:gd name="connsiteX31" fmla="*/ 3090440 w 3597818"/>
                <a:gd name="connsiteY31" fmla="*/ 127819 h 3090749"/>
                <a:gd name="connsiteX32" fmla="*/ 3106757 w 3597818"/>
                <a:gd name="connsiteY32" fmla="*/ 55302 h 3090749"/>
                <a:gd name="connsiteX33" fmla="*/ 3096604 w 3597818"/>
                <a:gd name="connsiteY33" fmla="*/ 6111 h 3090749"/>
                <a:gd name="connsiteX34" fmla="*/ 3048985 w 3597818"/>
                <a:gd name="connsiteY34" fmla="*/ 9616 h 3090749"/>
                <a:gd name="connsiteX35" fmla="*/ 2854880 w 3597818"/>
                <a:gd name="connsiteY35" fmla="*/ 119238 h 3090749"/>
                <a:gd name="connsiteX36" fmla="*/ 2592973 w 3597818"/>
                <a:gd name="connsiteY36" fmla="*/ 358182 h 3090749"/>
                <a:gd name="connsiteX37" fmla="*/ 2476945 w 3597818"/>
                <a:gd name="connsiteY37" fmla="*/ 471067 h 3090749"/>
                <a:gd name="connsiteX38" fmla="*/ 2363577 w 3597818"/>
                <a:gd name="connsiteY38" fmla="*/ 697320 h 3090749"/>
                <a:gd name="connsiteX39" fmla="*/ 2360676 w 3597818"/>
                <a:gd name="connsiteY39" fmla="*/ 848156 h 3090749"/>
                <a:gd name="connsiteX40" fmla="*/ 2535201 w 3597818"/>
                <a:gd name="connsiteY40" fmla="*/ 1033558 h 3090749"/>
                <a:gd name="connsiteX41" fmla="*/ 2869021 w 3597818"/>
                <a:gd name="connsiteY41" fmla="*/ 1070179 h 3090749"/>
                <a:gd name="connsiteX42" fmla="*/ 3096363 w 3597818"/>
                <a:gd name="connsiteY42" fmla="*/ 1050842 h 3090749"/>
                <a:gd name="connsiteX43" fmla="*/ 3203688 w 3597818"/>
                <a:gd name="connsiteY43" fmla="*/ 1084683 h 3090749"/>
                <a:gd name="connsiteX44" fmla="*/ 3234387 w 3597818"/>
                <a:gd name="connsiteY44" fmla="*/ 1206633 h 3090749"/>
                <a:gd name="connsiteX45" fmla="*/ 3084881 w 3597818"/>
                <a:gd name="connsiteY45" fmla="*/ 1376565 h 3090749"/>
                <a:gd name="connsiteX46" fmla="*/ 2716373 w 3597818"/>
                <a:gd name="connsiteY46" fmla="*/ 1580942 h 3090749"/>
                <a:gd name="connsiteX47" fmla="*/ 2334691 w 3597818"/>
                <a:gd name="connsiteY47" fmla="*/ 1711473 h 3090749"/>
                <a:gd name="connsiteX48" fmla="*/ 2187360 w 3597818"/>
                <a:gd name="connsiteY48" fmla="*/ 1688026 h 3090749"/>
                <a:gd name="connsiteX49" fmla="*/ 1955788 w 3597818"/>
                <a:gd name="connsiteY49" fmla="*/ 1651767 h 3090749"/>
                <a:gd name="connsiteX50" fmla="*/ 1592598 w 3597818"/>
                <a:gd name="connsiteY50" fmla="*/ 1695519 h 3090749"/>
                <a:gd name="connsiteX51" fmla="*/ 1323922 w 3597818"/>
                <a:gd name="connsiteY51" fmla="*/ 1662041 h 3090749"/>
                <a:gd name="connsiteX52" fmla="*/ 1284279 w 3597818"/>
                <a:gd name="connsiteY52" fmla="*/ 1658536 h 3090749"/>
                <a:gd name="connsiteX53" fmla="*/ 866339 w 3597818"/>
                <a:gd name="connsiteY53" fmla="*/ 1631825 h 3090749"/>
                <a:gd name="connsiteX54" fmla="*/ 692660 w 3597818"/>
                <a:gd name="connsiteY54" fmla="*/ 1705551 h 3090749"/>
                <a:gd name="connsiteX55" fmla="*/ 562371 w 3597818"/>
                <a:gd name="connsiteY55" fmla="*/ 2013507 h 3090749"/>
                <a:gd name="connsiteX56" fmla="*/ 313879 w 3597818"/>
                <a:gd name="connsiteY56" fmla="*/ 2508074 h 3090749"/>
                <a:gd name="connsiteX57" fmla="*/ 113127 w 3597818"/>
                <a:gd name="connsiteY57" fmla="*/ 2778926 h 3090749"/>
                <a:gd name="connsiteX58" fmla="*/ 0 w 3597818"/>
                <a:gd name="connsiteY58" fmla="*/ 3077093 h 3090749"/>
                <a:gd name="connsiteX59" fmla="*/ 16437 w 3597818"/>
                <a:gd name="connsiteY59" fmla="*/ 3090750 h 3090749"/>
                <a:gd name="connsiteX60" fmla="*/ 17404 w 3597818"/>
                <a:gd name="connsiteY60" fmla="*/ 3086157 h 3090749"/>
                <a:gd name="connsiteX61" fmla="*/ 245954 w 3597818"/>
                <a:gd name="connsiteY61" fmla="*/ 2632683 h 3090749"/>
                <a:gd name="connsiteX62" fmla="*/ 2938759 w 3597818"/>
                <a:gd name="connsiteY62" fmla="*/ 982313 h 3090749"/>
                <a:gd name="connsiteX63" fmla="*/ 2917849 w 3597818"/>
                <a:gd name="connsiteY63" fmla="*/ 1018088 h 3090749"/>
                <a:gd name="connsiteX64" fmla="*/ 2789011 w 3597818"/>
                <a:gd name="connsiteY64" fmla="*/ 1047095 h 3090749"/>
                <a:gd name="connsiteX65" fmla="*/ 2762300 w 3597818"/>
                <a:gd name="connsiteY65" fmla="*/ 1047216 h 3090749"/>
                <a:gd name="connsiteX66" fmla="*/ 2556835 w 3597818"/>
                <a:gd name="connsiteY66" fmla="*/ 1003222 h 3090749"/>
                <a:gd name="connsiteX67" fmla="*/ 2432105 w 3597818"/>
                <a:gd name="connsiteY67" fmla="*/ 758235 h 3090749"/>
                <a:gd name="connsiteX68" fmla="*/ 2547166 w 3597818"/>
                <a:gd name="connsiteY68" fmla="*/ 499107 h 3090749"/>
                <a:gd name="connsiteX69" fmla="*/ 2728338 w 3597818"/>
                <a:gd name="connsiteY69" fmla="*/ 259800 h 3090749"/>
                <a:gd name="connsiteX70" fmla="*/ 2997618 w 3597818"/>
                <a:gd name="connsiteY70" fmla="*/ 66542 h 3090749"/>
                <a:gd name="connsiteX71" fmla="*/ 3049589 w 3597818"/>
                <a:gd name="connsiteY71" fmla="*/ 111623 h 3090749"/>
                <a:gd name="connsiteX72" fmla="*/ 3014902 w 3597818"/>
                <a:gd name="connsiteY72" fmla="*/ 376673 h 3090749"/>
                <a:gd name="connsiteX73" fmla="*/ 3041008 w 3597818"/>
                <a:gd name="connsiteY73" fmla="*/ 549144 h 3090749"/>
                <a:gd name="connsiteX74" fmla="*/ 3006804 w 3597818"/>
                <a:gd name="connsiteY74" fmla="*/ 791834 h 3090749"/>
                <a:gd name="connsiteX75" fmla="*/ 2945648 w 3597818"/>
                <a:gd name="connsiteY75" fmla="*/ 900610 h 3090749"/>
                <a:gd name="connsiteX76" fmla="*/ 2938880 w 3597818"/>
                <a:gd name="connsiteY76" fmla="*/ 982313 h 30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97818" h="3090749">
                  <a:moveTo>
                    <a:pt x="245954" y="2632321"/>
                  </a:moveTo>
                  <a:cubicBezTo>
                    <a:pt x="304935" y="2560528"/>
                    <a:pt x="367058" y="2491275"/>
                    <a:pt x="427489" y="2420691"/>
                  </a:cubicBezTo>
                  <a:cubicBezTo>
                    <a:pt x="518135" y="2314937"/>
                    <a:pt x="576874" y="2193592"/>
                    <a:pt x="607694" y="2057864"/>
                  </a:cubicBezTo>
                  <a:cubicBezTo>
                    <a:pt x="622560" y="1992115"/>
                    <a:pt x="642986" y="1927937"/>
                    <a:pt x="676344" y="1868594"/>
                  </a:cubicBezTo>
                  <a:cubicBezTo>
                    <a:pt x="720337" y="1790517"/>
                    <a:pt x="779560" y="1741568"/>
                    <a:pt x="876491" y="1757884"/>
                  </a:cubicBezTo>
                  <a:cubicBezTo>
                    <a:pt x="951667" y="1770454"/>
                    <a:pt x="1028294" y="1770212"/>
                    <a:pt x="1104074" y="1772629"/>
                  </a:cubicBezTo>
                  <a:cubicBezTo>
                    <a:pt x="1195083" y="1775530"/>
                    <a:pt x="1283192" y="1794264"/>
                    <a:pt x="1372388" y="1808042"/>
                  </a:cubicBezTo>
                  <a:cubicBezTo>
                    <a:pt x="1424963" y="1816261"/>
                    <a:pt x="1477779" y="1819282"/>
                    <a:pt x="1530838" y="1823029"/>
                  </a:cubicBezTo>
                  <a:cubicBezTo>
                    <a:pt x="1675872" y="1833060"/>
                    <a:pt x="1818731" y="1816381"/>
                    <a:pt x="1961952" y="1797769"/>
                  </a:cubicBezTo>
                  <a:cubicBezTo>
                    <a:pt x="2033382" y="1788462"/>
                    <a:pt x="2105899" y="1792934"/>
                    <a:pt x="2173098" y="1823996"/>
                  </a:cubicBezTo>
                  <a:cubicBezTo>
                    <a:pt x="2231716" y="1851069"/>
                    <a:pt x="2286346" y="1846597"/>
                    <a:pt x="2343151" y="1816019"/>
                  </a:cubicBezTo>
                  <a:cubicBezTo>
                    <a:pt x="2530366" y="1715220"/>
                    <a:pt x="2722657" y="1624332"/>
                    <a:pt x="2911927" y="1527521"/>
                  </a:cubicBezTo>
                  <a:cubicBezTo>
                    <a:pt x="3019374" y="1472529"/>
                    <a:pt x="3122590" y="1410043"/>
                    <a:pt x="3208039" y="1322902"/>
                  </a:cubicBezTo>
                  <a:cubicBezTo>
                    <a:pt x="3239101" y="1291236"/>
                    <a:pt x="3266295" y="1256428"/>
                    <a:pt x="3282732" y="1214126"/>
                  </a:cubicBezTo>
                  <a:cubicBezTo>
                    <a:pt x="3295785" y="1180406"/>
                    <a:pt x="3290346" y="1149586"/>
                    <a:pt x="3271371" y="1120579"/>
                  </a:cubicBezTo>
                  <a:cubicBezTo>
                    <a:pt x="3235112" y="1064983"/>
                    <a:pt x="3184834" y="1030658"/>
                    <a:pt x="3118239" y="1021110"/>
                  </a:cubicBezTo>
                  <a:cubicBezTo>
                    <a:pt x="3095517" y="1017846"/>
                    <a:pt x="3073278" y="1011562"/>
                    <a:pt x="3050798" y="1006485"/>
                  </a:cubicBezTo>
                  <a:cubicBezTo>
                    <a:pt x="3031218" y="1002134"/>
                    <a:pt x="3034844" y="993795"/>
                    <a:pt x="3047655" y="984972"/>
                  </a:cubicBezTo>
                  <a:cubicBezTo>
                    <a:pt x="3076904" y="964546"/>
                    <a:pt x="3110262" y="951976"/>
                    <a:pt x="3142532" y="937594"/>
                  </a:cubicBezTo>
                  <a:cubicBezTo>
                    <a:pt x="3191240" y="915960"/>
                    <a:pt x="3241035" y="897468"/>
                    <a:pt x="3294576" y="891666"/>
                  </a:cubicBezTo>
                  <a:cubicBezTo>
                    <a:pt x="3389695" y="881393"/>
                    <a:pt x="3457015" y="929496"/>
                    <a:pt x="3514424" y="997300"/>
                  </a:cubicBezTo>
                  <a:cubicBezTo>
                    <a:pt x="3527357" y="1012528"/>
                    <a:pt x="3538597" y="1028965"/>
                    <a:pt x="3548749" y="1046007"/>
                  </a:cubicBezTo>
                  <a:lnTo>
                    <a:pt x="3597819" y="989323"/>
                  </a:lnTo>
                  <a:cubicBezTo>
                    <a:pt x="3583920" y="971073"/>
                    <a:pt x="3568812" y="953548"/>
                    <a:pt x="3552496" y="936990"/>
                  </a:cubicBezTo>
                  <a:cubicBezTo>
                    <a:pt x="3470068" y="852990"/>
                    <a:pt x="3373499" y="830752"/>
                    <a:pt x="3262790" y="866406"/>
                  </a:cubicBezTo>
                  <a:cubicBezTo>
                    <a:pt x="3216500" y="881393"/>
                    <a:pt x="3170814" y="898435"/>
                    <a:pt x="3125007" y="914993"/>
                  </a:cubicBezTo>
                  <a:cubicBezTo>
                    <a:pt x="3096483" y="925266"/>
                    <a:pt x="3067356" y="933364"/>
                    <a:pt x="3037261" y="934935"/>
                  </a:cubicBezTo>
                  <a:cubicBezTo>
                    <a:pt x="2999311" y="936990"/>
                    <a:pt x="2983115" y="916201"/>
                    <a:pt x="2992905" y="879701"/>
                  </a:cubicBezTo>
                  <a:cubicBezTo>
                    <a:pt x="3002453" y="844047"/>
                    <a:pt x="3024450" y="814556"/>
                    <a:pt x="3041733" y="782649"/>
                  </a:cubicBezTo>
                  <a:cubicBezTo>
                    <a:pt x="3067960" y="734425"/>
                    <a:pt x="3095396" y="686805"/>
                    <a:pt x="3112679" y="634230"/>
                  </a:cubicBezTo>
                  <a:cubicBezTo>
                    <a:pt x="3129841" y="581897"/>
                    <a:pt x="3132259" y="528960"/>
                    <a:pt x="3109658" y="478439"/>
                  </a:cubicBezTo>
                  <a:cubicBezTo>
                    <a:pt x="3058291" y="363620"/>
                    <a:pt x="3057566" y="246868"/>
                    <a:pt x="3090440" y="127819"/>
                  </a:cubicBezTo>
                  <a:cubicBezTo>
                    <a:pt x="3096967" y="104009"/>
                    <a:pt x="3101318" y="79474"/>
                    <a:pt x="3106757" y="55302"/>
                  </a:cubicBezTo>
                  <a:cubicBezTo>
                    <a:pt x="3110866" y="37293"/>
                    <a:pt x="3112196" y="18801"/>
                    <a:pt x="3096604" y="6111"/>
                  </a:cubicBezTo>
                  <a:cubicBezTo>
                    <a:pt x="3080892" y="-6701"/>
                    <a:pt x="3064334" y="3693"/>
                    <a:pt x="3048985" y="9616"/>
                  </a:cubicBezTo>
                  <a:cubicBezTo>
                    <a:pt x="2979127" y="36930"/>
                    <a:pt x="2918938" y="81408"/>
                    <a:pt x="2854880" y="119238"/>
                  </a:cubicBezTo>
                  <a:cubicBezTo>
                    <a:pt x="2751060" y="180756"/>
                    <a:pt x="2671412" y="268986"/>
                    <a:pt x="2592973" y="358182"/>
                  </a:cubicBezTo>
                  <a:cubicBezTo>
                    <a:pt x="2557198" y="398912"/>
                    <a:pt x="2518884" y="437104"/>
                    <a:pt x="2476945" y="471067"/>
                  </a:cubicBezTo>
                  <a:cubicBezTo>
                    <a:pt x="2404186" y="529806"/>
                    <a:pt x="2372521" y="607399"/>
                    <a:pt x="2363577" y="697320"/>
                  </a:cubicBezTo>
                  <a:cubicBezTo>
                    <a:pt x="2358621" y="747478"/>
                    <a:pt x="2350161" y="797998"/>
                    <a:pt x="2360676" y="848156"/>
                  </a:cubicBezTo>
                  <a:cubicBezTo>
                    <a:pt x="2380860" y="944966"/>
                    <a:pt x="2450114" y="997662"/>
                    <a:pt x="2535201" y="1033558"/>
                  </a:cubicBezTo>
                  <a:cubicBezTo>
                    <a:pt x="2642647" y="1078882"/>
                    <a:pt x="2754444" y="1085650"/>
                    <a:pt x="2869021" y="1070179"/>
                  </a:cubicBezTo>
                  <a:cubicBezTo>
                    <a:pt x="2944318" y="1060027"/>
                    <a:pt x="3019615" y="1046611"/>
                    <a:pt x="3096363" y="1050842"/>
                  </a:cubicBezTo>
                  <a:cubicBezTo>
                    <a:pt x="3135159" y="1053017"/>
                    <a:pt x="3171781" y="1060752"/>
                    <a:pt x="3203688" y="1084683"/>
                  </a:cubicBezTo>
                  <a:cubicBezTo>
                    <a:pt x="3245869" y="1116228"/>
                    <a:pt x="3256263" y="1159013"/>
                    <a:pt x="3234387" y="1206633"/>
                  </a:cubicBezTo>
                  <a:cubicBezTo>
                    <a:pt x="3201512" y="1278304"/>
                    <a:pt x="3144828" y="1329187"/>
                    <a:pt x="3084881" y="1376565"/>
                  </a:cubicBezTo>
                  <a:cubicBezTo>
                    <a:pt x="2973325" y="1464794"/>
                    <a:pt x="2846058" y="1525467"/>
                    <a:pt x="2716373" y="1580942"/>
                  </a:cubicBezTo>
                  <a:cubicBezTo>
                    <a:pt x="2592610" y="1634001"/>
                    <a:pt x="2467276" y="1683312"/>
                    <a:pt x="2334691" y="1711473"/>
                  </a:cubicBezTo>
                  <a:cubicBezTo>
                    <a:pt x="2282237" y="1722593"/>
                    <a:pt x="2232562" y="1720054"/>
                    <a:pt x="2187360" y="1688026"/>
                  </a:cubicBezTo>
                  <a:cubicBezTo>
                    <a:pt x="2116172" y="1637626"/>
                    <a:pt x="2037854" y="1634484"/>
                    <a:pt x="1955788" y="1651767"/>
                  </a:cubicBezTo>
                  <a:cubicBezTo>
                    <a:pt x="1836014" y="1677028"/>
                    <a:pt x="1715756" y="1698178"/>
                    <a:pt x="1592598" y="1695519"/>
                  </a:cubicBezTo>
                  <a:cubicBezTo>
                    <a:pt x="1501952" y="1693586"/>
                    <a:pt x="1413360" y="1674006"/>
                    <a:pt x="1323922" y="1662041"/>
                  </a:cubicBezTo>
                  <a:cubicBezTo>
                    <a:pt x="1310748" y="1660228"/>
                    <a:pt x="1297453" y="1658415"/>
                    <a:pt x="1284279" y="1658536"/>
                  </a:cubicBezTo>
                  <a:cubicBezTo>
                    <a:pt x="1144321" y="1659744"/>
                    <a:pt x="1004605" y="1661315"/>
                    <a:pt x="866339" y="1631825"/>
                  </a:cubicBezTo>
                  <a:cubicBezTo>
                    <a:pt x="793217" y="1616234"/>
                    <a:pt x="737621" y="1650680"/>
                    <a:pt x="692660" y="1705551"/>
                  </a:cubicBezTo>
                  <a:cubicBezTo>
                    <a:pt x="618934" y="1795351"/>
                    <a:pt x="583401" y="1902677"/>
                    <a:pt x="562371" y="2013507"/>
                  </a:cubicBezTo>
                  <a:cubicBezTo>
                    <a:pt x="526354" y="2203019"/>
                    <a:pt x="441025" y="2364974"/>
                    <a:pt x="313879" y="2508074"/>
                  </a:cubicBezTo>
                  <a:cubicBezTo>
                    <a:pt x="239065" y="2592194"/>
                    <a:pt x="171866" y="2682358"/>
                    <a:pt x="113127" y="2778926"/>
                  </a:cubicBezTo>
                  <a:cubicBezTo>
                    <a:pt x="56443" y="2872111"/>
                    <a:pt x="24656" y="2973272"/>
                    <a:pt x="0" y="3077093"/>
                  </a:cubicBezTo>
                  <a:lnTo>
                    <a:pt x="16437" y="3090750"/>
                  </a:lnTo>
                  <a:lnTo>
                    <a:pt x="17404" y="3086157"/>
                  </a:lnTo>
                  <a:cubicBezTo>
                    <a:pt x="53542" y="2914171"/>
                    <a:pt x="135970" y="2766598"/>
                    <a:pt x="245954" y="2632683"/>
                  </a:cubicBezTo>
                  <a:close/>
                  <a:moveTo>
                    <a:pt x="2938759" y="982313"/>
                  </a:moveTo>
                  <a:cubicBezTo>
                    <a:pt x="2948548" y="1003826"/>
                    <a:pt x="2932111" y="1011803"/>
                    <a:pt x="2917849" y="1018088"/>
                  </a:cubicBezTo>
                  <a:cubicBezTo>
                    <a:pt x="2876877" y="1036096"/>
                    <a:pt x="2833367" y="1043952"/>
                    <a:pt x="2789011" y="1047095"/>
                  </a:cubicBezTo>
                  <a:cubicBezTo>
                    <a:pt x="2777529" y="1047941"/>
                    <a:pt x="2766047" y="1047216"/>
                    <a:pt x="2762300" y="1047216"/>
                  </a:cubicBezTo>
                  <a:cubicBezTo>
                    <a:pt x="2684828" y="1049633"/>
                    <a:pt x="2618958" y="1033679"/>
                    <a:pt x="2556835" y="1003222"/>
                  </a:cubicBezTo>
                  <a:cubicBezTo>
                    <a:pt x="2450597" y="951372"/>
                    <a:pt x="2412284" y="874866"/>
                    <a:pt x="2432105" y="758235"/>
                  </a:cubicBezTo>
                  <a:cubicBezTo>
                    <a:pt x="2448422" y="662029"/>
                    <a:pt x="2485647" y="575975"/>
                    <a:pt x="2547166" y="499107"/>
                  </a:cubicBezTo>
                  <a:cubicBezTo>
                    <a:pt x="2609652" y="421030"/>
                    <a:pt x="2665611" y="337756"/>
                    <a:pt x="2728338" y="259800"/>
                  </a:cubicBezTo>
                  <a:cubicBezTo>
                    <a:pt x="2799767" y="171208"/>
                    <a:pt x="2893919" y="111140"/>
                    <a:pt x="2997618" y="66542"/>
                  </a:cubicBezTo>
                  <a:cubicBezTo>
                    <a:pt x="3039316" y="48654"/>
                    <a:pt x="3059862" y="66421"/>
                    <a:pt x="3049589" y="111623"/>
                  </a:cubicBezTo>
                  <a:cubicBezTo>
                    <a:pt x="3029647" y="199006"/>
                    <a:pt x="3010672" y="285906"/>
                    <a:pt x="3014902" y="376673"/>
                  </a:cubicBezTo>
                  <a:cubicBezTo>
                    <a:pt x="3017682" y="435412"/>
                    <a:pt x="3019374" y="494393"/>
                    <a:pt x="3041008" y="549144"/>
                  </a:cubicBezTo>
                  <a:cubicBezTo>
                    <a:pt x="3075816" y="637735"/>
                    <a:pt x="3051644" y="715570"/>
                    <a:pt x="3006804" y="791834"/>
                  </a:cubicBezTo>
                  <a:cubicBezTo>
                    <a:pt x="2985774" y="827730"/>
                    <a:pt x="2965107" y="863868"/>
                    <a:pt x="2945648" y="900610"/>
                  </a:cubicBezTo>
                  <a:cubicBezTo>
                    <a:pt x="2931869" y="926354"/>
                    <a:pt x="2925947" y="953790"/>
                    <a:pt x="2938880" y="982313"/>
                  </a:cubicBezTo>
                  <a:close/>
                </a:path>
              </a:pathLst>
            </a:custGeom>
            <a:solidFill>
              <a:srgbClr val="161E31"/>
            </a:solidFill>
            <a:ln w="12077" cap="flat">
              <a:noFill/>
              <a:prstDash val="solid"/>
              <a:miter/>
            </a:ln>
          </p:spPr>
          <p:txBody>
            <a:bodyPr rtlCol="0" anchor="ctr"/>
            <a:lstStyle/>
            <a:p>
              <a:endParaRPr lang="en-ID"/>
            </a:p>
          </p:txBody>
        </p:sp>
        <p:sp>
          <p:nvSpPr>
            <p:cNvPr id="59" name="Freeform: Shape 58">
              <a:extLst>
                <a:ext uri="{FF2B5EF4-FFF2-40B4-BE49-F238E27FC236}">
                  <a16:creationId xmlns:a16="http://schemas.microsoft.com/office/drawing/2014/main" id="{62397B52-CA26-44D4-A265-2AE7F2A3FC2C}"/>
                </a:ext>
              </a:extLst>
            </p:cNvPr>
            <p:cNvSpPr/>
            <p:nvPr/>
          </p:nvSpPr>
          <p:spPr>
            <a:xfrm>
              <a:off x="6103545" y="3376304"/>
              <a:ext cx="3000035" cy="1566371"/>
            </a:xfrm>
            <a:custGeom>
              <a:avLst/>
              <a:gdLst>
                <a:gd name="connsiteX0" fmla="*/ 2444192 w 3000035"/>
                <a:gd name="connsiteY0" fmla="*/ 345786 h 1566371"/>
                <a:gd name="connsiteX1" fmla="*/ 2359105 w 3000035"/>
                <a:gd name="connsiteY1" fmla="*/ 469670 h 1566371"/>
                <a:gd name="connsiteX2" fmla="*/ 2168747 w 3000035"/>
                <a:gd name="connsiteY2" fmla="*/ 586301 h 1566371"/>
                <a:gd name="connsiteX3" fmla="*/ 1861516 w 3000035"/>
                <a:gd name="connsiteY3" fmla="*/ 573006 h 1566371"/>
                <a:gd name="connsiteX4" fmla="*/ 1816434 w 3000035"/>
                <a:gd name="connsiteY4" fmla="*/ 571919 h 1566371"/>
                <a:gd name="connsiteX5" fmla="*/ 1312440 w 3000035"/>
                <a:gd name="connsiteY5" fmla="*/ 554515 h 1566371"/>
                <a:gd name="connsiteX6" fmla="*/ 1015845 w 3000035"/>
                <a:gd name="connsiteY6" fmla="*/ 538924 h 1566371"/>
                <a:gd name="connsiteX7" fmla="*/ 847122 w 3000035"/>
                <a:gd name="connsiteY7" fmla="*/ 547021 h 1566371"/>
                <a:gd name="connsiteX8" fmla="*/ 710427 w 3000035"/>
                <a:gd name="connsiteY8" fmla="*/ 643469 h 1566371"/>
                <a:gd name="connsiteX9" fmla="*/ 471845 w 3000035"/>
                <a:gd name="connsiteY9" fmla="*/ 896675 h 1566371"/>
                <a:gd name="connsiteX10" fmla="*/ 171624 w 3000035"/>
                <a:gd name="connsiteY10" fmla="*/ 1184810 h 1566371"/>
                <a:gd name="connsiteX11" fmla="*/ 0 w 3000035"/>
                <a:gd name="connsiteY11" fmla="*/ 1549330 h 1566371"/>
                <a:gd name="connsiteX12" fmla="*/ 20426 w 3000035"/>
                <a:gd name="connsiteY12" fmla="*/ 1566371 h 1566371"/>
                <a:gd name="connsiteX13" fmla="*/ 253448 w 3000035"/>
                <a:gd name="connsiteY13" fmla="*/ 1144200 h 1566371"/>
                <a:gd name="connsiteX14" fmla="*/ 545813 w 3000035"/>
                <a:gd name="connsiteY14" fmla="*/ 919880 h 1566371"/>
                <a:gd name="connsiteX15" fmla="*/ 634525 w 3000035"/>
                <a:gd name="connsiteY15" fmla="*/ 866460 h 1566371"/>
                <a:gd name="connsiteX16" fmla="*/ 742334 w 3000035"/>
                <a:gd name="connsiteY16" fmla="*/ 777384 h 1566371"/>
                <a:gd name="connsiteX17" fmla="*/ 1003275 w 3000035"/>
                <a:gd name="connsiteY17" fmla="*/ 662807 h 1566371"/>
                <a:gd name="connsiteX18" fmla="*/ 1494096 w 3000035"/>
                <a:gd name="connsiteY18" fmla="*/ 676948 h 1566371"/>
                <a:gd name="connsiteX19" fmla="*/ 1730018 w 3000035"/>
                <a:gd name="connsiteY19" fmla="*/ 688551 h 1566371"/>
                <a:gd name="connsiteX20" fmla="*/ 2050423 w 3000035"/>
                <a:gd name="connsiteY20" fmla="*/ 709218 h 1566371"/>
                <a:gd name="connsiteX21" fmla="*/ 2407570 w 3000035"/>
                <a:gd name="connsiteY21" fmla="*/ 487678 h 1566371"/>
                <a:gd name="connsiteX22" fmla="*/ 2535201 w 3000035"/>
                <a:gd name="connsiteY22" fmla="*/ 319922 h 1566371"/>
                <a:gd name="connsiteX23" fmla="*/ 2929211 w 3000035"/>
                <a:gd name="connsiteY23" fmla="*/ 81824 h 1566371"/>
                <a:gd name="connsiteX24" fmla="*/ 3000036 w 3000035"/>
                <a:gd name="connsiteY24" fmla="*/ 0 h 1566371"/>
                <a:gd name="connsiteX25" fmla="*/ 2782122 w 3000035"/>
                <a:gd name="connsiteY25" fmla="*/ 100074 h 1566371"/>
                <a:gd name="connsiteX26" fmla="*/ 2444312 w 3000035"/>
                <a:gd name="connsiteY26" fmla="*/ 345786 h 156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00035" h="1566371">
                  <a:moveTo>
                    <a:pt x="2444192" y="345786"/>
                  </a:moveTo>
                  <a:cubicBezTo>
                    <a:pt x="2409021" y="382407"/>
                    <a:pt x="2378322" y="421808"/>
                    <a:pt x="2359105" y="469670"/>
                  </a:cubicBezTo>
                  <a:cubicBezTo>
                    <a:pt x="2324780" y="554998"/>
                    <a:pt x="2249604" y="581104"/>
                    <a:pt x="2168747" y="586301"/>
                  </a:cubicBezTo>
                  <a:cubicBezTo>
                    <a:pt x="2066377" y="592707"/>
                    <a:pt x="1964128" y="575182"/>
                    <a:pt x="1861516" y="573006"/>
                  </a:cubicBezTo>
                  <a:cubicBezTo>
                    <a:pt x="1846408" y="572644"/>
                    <a:pt x="1831421" y="571798"/>
                    <a:pt x="1816434" y="571919"/>
                  </a:cubicBezTo>
                  <a:cubicBezTo>
                    <a:pt x="1648195" y="573248"/>
                    <a:pt x="1480680" y="554515"/>
                    <a:pt x="1312440" y="554515"/>
                  </a:cubicBezTo>
                  <a:cubicBezTo>
                    <a:pt x="1213575" y="554515"/>
                    <a:pt x="1114468" y="547263"/>
                    <a:pt x="1015845" y="538924"/>
                  </a:cubicBezTo>
                  <a:cubicBezTo>
                    <a:pt x="958677" y="534089"/>
                    <a:pt x="902960" y="536023"/>
                    <a:pt x="847122" y="547021"/>
                  </a:cubicBezTo>
                  <a:cubicBezTo>
                    <a:pt x="787174" y="558866"/>
                    <a:pt x="738587" y="590169"/>
                    <a:pt x="710427" y="643469"/>
                  </a:cubicBezTo>
                  <a:cubicBezTo>
                    <a:pt x="653742" y="750311"/>
                    <a:pt x="561887" y="822103"/>
                    <a:pt x="471845" y="896675"/>
                  </a:cubicBezTo>
                  <a:cubicBezTo>
                    <a:pt x="364882" y="985388"/>
                    <a:pt x="257678" y="1073980"/>
                    <a:pt x="171624" y="1184810"/>
                  </a:cubicBezTo>
                  <a:cubicBezTo>
                    <a:pt x="86175" y="1294674"/>
                    <a:pt x="33962" y="1418195"/>
                    <a:pt x="0" y="1549330"/>
                  </a:cubicBezTo>
                  <a:lnTo>
                    <a:pt x="20426" y="1566371"/>
                  </a:lnTo>
                  <a:cubicBezTo>
                    <a:pt x="61881" y="1405746"/>
                    <a:pt x="136453" y="1263128"/>
                    <a:pt x="253448" y="1144200"/>
                  </a:cubicBezTo>
                  <a:cubicBezTo>
                    <a:pt x="340226" y="1055971"/>
                    <a:pt x="441267" y="985388"/>
                    <a:pt x="545813" y="919880"/>
                  </a:cubicBezTo>
                  <a:cubicBezTo>
                    <a:pt x="575061" y="901630"/>
                    <a:pt x="605398" y="884952"/>
                    <a:pt x="634525" y="866460"/>
                  </a:cubicBezTo>
                  <a:cubicBezTo>
                    <a:pt x="674168" y="841320"/>
                    <a:pt x="713086" y="815819"/>
                    <a:pt x="742334" y="777384"/>
                  </a:cubicBezTo>
                  <a:cubicBezTo>
                    <a:pt x="807841" y="691572"/>
                    <a:pt x="901993" y="665104"/>
                    <a:pt x="1003275" y="662807"/>
                  </a:cubicBezTo>
                  <a:cubicBezTo>
                    <a:pt x="1167043" y="659061"/>
                    <a:pt x="1330569" y="668729"/>
                    <a:pt x="1494096" y="676948"/>
                  </a:cubicBezTo>
                  <a:cubicBezTo>
                    <a:pt x="1572777" y="680937"/>
                    <a:pt x="1651458" y="684079"/>
                    <a:pt x="1730018" y="688551"/>
                  </a:cubicBezTo>
                  <a:cubicBezTo>
                    <a:pt x="1836860" y="694715"/>
                    <a:pt x="1943823" y="699670"/>
                    <a:pt x="2050423" y="709218"/>
                  </a:cubicBezTo>
                  <a:cubicBezTo>
                    <a:pt x="2201380" y="722755"/>
                    <a:pt x="2352216" y="630174"/>
                    <a:pt x="2407570" y="487678"/>
                  </a:cubicBezTo>
                  <a:cubicBezTo>
                    <a:pt x="2433918" y="419875"/>
                    <a:pt x="2483834" y="368871"/>
                    <a:pt x="2535201" y="319922"/>
                  </a:cubicBezTo>
                  <a:cubicBezTo>
                    <a:pt x="2649778" y="210663"/>
                    <a:pt x="2783814" y="136091"/>
                    <a:pt x="2929211" y="81824"/>
                  </a:cubicBezTo>
                  <a:lnTo>
                    <a:pt x="3000036" y="0"/>
                  </a:lnTo>
                  <a:cubicBezTo>
                    <a:pt x="2926793" y="31908"/>
                    <a:pt x="2853551" y="64057"/>
                    <a:pt x="2782122" y="100074"/>
                  </a:cubicBezTo>
                  <a:cubicBezTo>
                    <a:pt x="2656063" y="163526"/>
                    <a:pt x="2542331" y="243900"/>
                    <a:pt x="2444312" y="345786"/>
                  </a:cubicBezTo>
                  <a:close/>
                </a:path>
              </a:pathLst>
            </a:custGeom>
            <a:solidFill>
              <a:srgbClr val="161E31"/>
            </a:solidFill>
            <a:ln w="12077" cap="flat">
              <a:noFill/>
              <a:prstDash val="solid"/>
              <a:miter/>
            </a:ln>
          </p:spPr>
          <p:txBody>
            <a:bodyPr rtlCol="0" anchor="ctr"/>
            <a:lstStyle/>
            <a:p>
              <a:endParaRPr lang="en-ID"/>
            </a:p>
          </p:txBody>
        </p:sp>
        <p:sp>
          <p:nvSpPr>
            <p:cNvPr id="60" name="Freeform: Shape 59">
              <a:extLst>
                <a:ext uri="{FF2B5EF4-FFF2-40B4-BE49-F238E27FC236}">
                  <a16:creationId xmlns:a16="http://schemas.microsoft.com/office/drawing/2014/main" id="{136D7ADC-5BBE-4B47-B969-7AAD829E0634}"/>
                </a:ext>
              </a:extLst>
            </p:cNvPr>
            <p:cNvSpPr/>
            <p:nvPr/>
          </p:nvSpPr>
          <p:spPr>
            <a:xfrm>
              <a:off x="8562965" y="3684623"/>
              <a:ext cx="273510" cy="316053"/>
            </a:xfrm>
            <a:custGeom>
              <a:avLst/>
              <a:gdLst>
                <a:gd name="connsiteX0" fmla="*/ 7131 w 273510"/>
                <a:gd name="connsiteY0" fmla="*/ 302155 h 316053"/>
                <a:gd name="connsiteX1" fmla="*/ 0 w 273510"/>
                <a:gd name="connsiteY1" fmla="*/ 316054 h 316053"/>
                <a:gd name="connsiteX2" fmla="*/ 119412 w 273510"/>
                <a:gd name="connsiteY2" fmla="*/ 178030 h 316053"/>
                <a:gd name="connsiteX3" fmla="*/ 130410 w 273510"/>
                <a:gd name="connsiteY3" fmla="*/ 165339 h 316053"/>
                <a:gd name="connsiteX4" fmla="*/ 273511 w 273510"/>
                <a:gd name="connsiteY4" fmla="*/ 0 h 316053"/>
                <a:gd name="connsiteX5" fmla="*/ 171987 w 273510"/>
                <a:gd name="connsiteY5" fmla="*/ 79527 h 316053"/>
                <a:gd name="connsiteX6" fmla="*/ 7010 w 273510"/>
                <a:gd name="connsiteY6" fmla="*/ 302155 h 31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510" h="316053">
                  <a:moveTo>
                    <a:pt x="7131" y="302155"/>
                  </a:moveTo>
                  <a:cubicBezTo>
                    <a:pt x="4835" y="306869"/>
                    <a:pt x="2417" y="311461"/>
                    <a:pt x="0" y="316054"/>
                  </a:cubicBezTo>
                  <a:lnTo>
                    <a:pt x="119412" y="178030"/>
                  </a:lnTo>
                  <a:cubicBezTo>
                    <a:pt x="123038" y="173679"/>
                    <a:pt x="126663" y="169448"/>
                    <a:pt x="130410" y="165339"/>
                  </a:cubicBezTo>
                  <a:lnTo>
                    <a:pt x="273511" y="0"/>
                  </a:lnTo>
                  <a:cubicBezTo>
                    <a:pt x="237977" y="22964"/>
                    <a:pt x="204136" y="49674"/>
                    <a:pt x="171987" y="79527"/>
                  </a:cubicBezTo>
                  <a:cubicBezTo>
                    <a:pt x="103095" y="143463"/>
                    <a:pt x="48466" y="216947"/>
                    <a:pt x="7010" y="302155"/>
                  </a:cubicBezTo>
                  <a:close/>
                </a:path>
              </a:pathLst>
            </a:custGeom>
            <a:solidFill>
              <a:srgbClr val="161E31"/>
            </a:solidFill>
            <a:ln w="12077" cap="flat">
              <a:noFill/>
              <a:prstDash val="solid"/>
              <a:miter/>
            </a:ln>
          </p:spPr>
          <p:txBody>
            <a:bodyPr rtlCol="0" anchor="ctr"/>
            <a:lstStyle/>
            <a:p>
              <a:endParaRPr lang="en-ID"/>
            </a:p>
          </p:txBody>
        </p:sp>
        <p:sp>
          <p:nvSpPr>
            <p:cNvPr id="61" name="Freeform: Shape 60">
              <a:extLst>
                <a:ext uri="{FF2B5EF4-FFF2-40B4-BE49-F238E27FC236}">
                  <a16:creationId xmlns:a16="http://schemas.microsoft.com/office/drawing/2014/main" id="{A3A1172D-16E4-4A39-8261-904C45CEFE8C}"/>
                </a:ext>
              </a:extLst>
            </p:cNvPr>
            <p:cNvSpPr/>
            <p:nvPr/>
          </p:nvSpPr>
          <p:spPr>
            <a:xfrm>
              <a:off x="8479929" y="3092090"/>
              <a:ext cx="284883" cy="89571"/>
            </a:xfrm>
            <a:custGeom>
              <a:avLst/>
              <a:gdLst>
                <a:gd name="connsiteX0" fmla="*/ 25868 w 284883"/>
                <a:gd name="connsiteY0" fmla="*/ 74760 h 89571"/>
                <a:gd name="connsiteX1" fmla="*/ 264812 w 284883"/>
                <a:gd name="connsiteY1" fmla="*/ 52884 h 89571"/>
                <a:gd name="connsiteX2" fmla="*/ 284633 w 284883"/>
                <a:gd name="connsiteY2" fmla="*/ 27261 h 89571"/>
                <a:gd name="connsiteX3" fmla="*/ 257802 w 284883"/>
                <a:gd name="connsiteY3" fmla="*/ 9253 h 89571"/>
                <a:gd name="connsiteX4" fmla="*/ 152531 w 284883"/>
                <a:gd name="connsiteY4" fmla="*/ 430 h 89571"/>
                <a:gd name="connsiteX5" fmla="*/ 24418 w 284883"/>
                <a:gd name="connsiteY5" fmla="*/ 16625 h 89571"/>
                <a:gd name="connsiteX6" fmla="*/ 3 w 284883"/>
                <a:gd name="connsiteY6" fmla="*/ 44786 h 89571"/>
                <a:gd name="connsiteX7" fmla="*/ 25868 w 284883"/>
                <a:gd name="connsiteY7" fmla="*/ 74760 h 89571"/>
                <a:gd name="connsiteX8" fmla="*/ 126909 w 284883"/>
                <a:gd name="connsiteY8" fmla="*/ 37897 h 89571"/>
                <a:gd name="connsiteX9" fmla="*/ 164376 w 284883"/>
                <a:gd name="connsiteY9" fmla="*/ 46720 h 89571"/>
                <a:gd name="connsiteX10" fmla="*/ 127634 w 284883"/>
                <a:gd name="connsiteY10" fmla="*/ 58081 h 89571"/>
                <a:gd name="connsiteX11" fmla="*/ 90167 w 284883"/>
                <a:gd name="connsiteY11" fmla="*/ 49258 h 89571"/>
                <a:gd name="connsiteX12" fmla="*/ 126909 w 284883"/>
                <a:gd name="connsiteY12" fmla="*/ 37897 h 8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883" h="89571">
                  <a:moveTo>
                    <a:pt x="25868" y="74760"/>
                  </a:moveTo>
                  <a:cubicBezTo>
                    <a:pt x="108537" y="101591"/>
                    <a:pt x="188186" y="90593"/>
                    <a:pt x="264812" y="52884"/>
                  </a:cubicBezTo>
                  <a:cubicBezTo>
                    <a:pt x="274360" y="48170"/>
                    <a:pt x="286809" y="40435"/>
                    <a:pt x="284633" y="27261"/>
                  </a:cubicBezTo>
                  <a:cubicBezTo>
                    <a:pt x="282458" y="14208"/>
                    <a:pt x="269042" y="11307"/>
                    <a:pt x="257802" y="9253"/>
                  </a:cubicBezTo>
                  <a:cubicBezTo>
                    <a:pt x="221181" y="2726"/>
                    <a:pt x="184318" y="-1383"/>
                    <a:pt x="152531" y="430"/>
                  </a:cubicBezTo>
                  <a:cubicBezTo>
                    <a:pt x="105395" y="430"/>
                    <a:pt x="63698" y="-416"/>
                    <a:pt x="24418" y="16625"/>
                  </a:cubicBezTo>
                  <a:cubicBezTo>
                    <a:pt x="12090" y="21943"/>
                    <a:pt x="-238" y="28711"/>
                    <a:pt x="3" y="44786"/>
                  </a:cubicBezTo>
                  <a:cubicBezTo>
                    <a:pt x="245" y="61465"/>
                    <a:pt x="11848" y="70167"/>
                    <a:pt x="25868" y="74760"/>
                  </a:cubicBezTo>
                  <a:close/>
                  <a:moveTo>
                    <a:pt x="126909" y="37897"/>
                  </a:moveTo>
                  <a:cubicBezTo>
                    <a:pt x="147334" y="37172"/>
                    <a:pt x="164134" y="41160"/>
                    <a:pt x="164376" y="46720"/>
                  </a:cubicBezTo>
                  <a:cubicBezTo>
                    <a:pt x="164617" y="52279"/>
                    <a:pt x="148059" y="57356"/>
                    <a:pt x="127634" y="58081"/>
                  </a:cubicBezTo>
                  <a:cubicBezTo>
                    <a:pt x="107208" y="58806"/>
                    <a:pt x="90408" y="54818"/>
                    <a:pt x="90167" y="49258"/>
                  </a:cubicBezTo>
                  <a:cubicBezTo>
                    <a:pt x="89925" y="43698"/>
                    <a:pt x="106483" y="38622"/>
                    <a:pt x="126909" y="37897"/>
                  </a:cubicBezTo>
                  <a:close/>
                </a:path>
              </a:pathLst>
            </a:custGeom>
            <a:solidFill>
              <a:srgbClr val="161E31"/>
            </a:solidFill>
            <a:ln w="12077" cap="flat">
              <a:no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3834C284-3867-4041-9218-D68E11474C2D}"/>
                </a:ext>
              </a:extLst>
            </p:cNvPr>
            <p:cNvSpPr/>
            <p:nvPr/>
          </p:nvSpPr>
          <p:spPr>
            <a:xfrm>
              <a:off x="8362282" y="2982269"/>
              <a:ext cx="674354" cy="252396"/>
            </a:xfrm>
            <a:custGeom>
              <a:avLst/>
              <a:gdLst>
                <a:gd name="connsiteX0" fmla="*/ 123936 w 674354"/>
                <a:gd name="connsiteY0" fmla="*/ 243924 h 252396"/>
                <a:gd name="connsiteX1" fmla="*/ 197661 w 674354"/>
                <a:gd name="connsiteY1" fmla="*/ 252385 h 252396"/>
                <a:gd name="connsiteX2" fmla="*/ 472139 w 674354"/>
                <a:gd name="connsiteY2" fmla="*/ 188570 h 252396"/>
                <a:gd name="connsiteX3" fmla="*/ 657783 w 674354"/>
                <a:gd name="connsiteY3" fmla="*/ 58401 h 252396"/>
                <a:gd name="connsiteX4" fmla="*/ 671199 w 674354"/>
                <a:gd name="connsiteY4" fmla="*/ 15616 h 252396"/>
                <a:gd name="connsiteX5" fmla="*/ 628534 w 674354"/>
                <a:gd name="connsiteY5" fmla="*/ 25 h 252396"/>
                <a:gd name="connsiteX6" fmla="*/ 615481 w 674354"/>
                <a:gd name="connsiteY6" fmla="*/ 1838 h 252396"/>
                <a:gd name="connsiteX7" fmla="*/ 229690 w 674354"/>
                <a:gd name="connsiteY7" fmla="*/ 29878 h 252396"/>
                <a:gd name="connsiteX8" fmla="*/ 216395 w 674354"/>
                <a:gd name="connsiteY8" fmla="*/ 29878 h 252396"/>
                <a:gd name="connsiteX9" fmla="*/ 52264 w 674354"/>
                <a:gd name="connsiteY9" fmla="*/ 36042 h 252396"/>
                <a:gd name="connsiteX10" fmla="*/ 294 w 674354"/>
                <a:gd name="connsiteY10" fmla="*/ 101187 h 252396"/>
                <a:gd name="connsiteX11" fmla="*/ 124056 w 674354"/>
                <a:gd name="connsiteY11" fmla="*/ 243804 h 252396"/>
                <a:gd name="connsiteX12" fmla="*/ 150646 w 674354"/>
                <a:gd name="connsiteY12" fmla="*/ 97923 h 252396"/>
                <a:gd name="connsiteX13" fmla="*/ 282627 w 674354"/>
                <a:gd name="connsiteY13" fmla="*/ 88496 h 252396"/>
                <a:gd name="connsiteX14" fmla="*/ 433221 w 674354"/>
                <a:gd name="connsiteY14" fmla="*/ 97561 h 252396"/>
                <a:gd name="connsiteX15" fmla="*/ 464887 w 674354"/>
                <a:gd name="connsiteY15" fmla="*/ 117140 h 252396"/>
                <a:gd name="connsiteX16" fmla="*/ 445066 w 674354"/>
                <a:gd name="connsiteY16" fmla="*/ 151465 h 252396"/>
                <a:gd name="connsiteX17" fmla="*/ 279485 w 674354"/>
                <a:gd name="connsiteY17" fmla="*/ 210929 h 252396"/>
                <a:gd name="connsiteX18" fmla="*/ 147987 w 674354"/>
                <a:gd name="connsiteY18" fmla="*/ 205611 h 252396"/>
                <a:gd name="connsiteX19" fmla="*/ 85139 w 674354"/>
                <a:gd name="connsiteY19" fmla="*/ 149411 h 252396"/>
                <a:gd name="connsiteX20" fmla="*/ 150767 w 674354"/>
                <a:gd name="connsiteY20" fmla="*/ 97923 h 25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4354" h="252396">
                  <a:moveTo>
                    <a:pt x="123936" y="243924"/>
                  </a:moveTo>
                  <a:cubicBezTo>
                    <a:pt x="148108" y="249122"/>
                    <a:pt x="172643" y="252627"/>
                    <a:pt x="197661" y="252385"/>
                  </a:cubicBezTo>
                  <a:cubicBezTo>
                    <a:pt x="293988" y="251660"/>
                    <a:pt x="385481" y="229784"/>
                    <a:pt x="472139" y="188570"/>
                  </a:cubicBezTo>
                  <a:cubicBezTo>
                    <a:pt x="541151" y="155695"/>
                    <a:pt x="606416" y="116657"/>
                    <a:pt x="657783" y="58401"/>
                  </a:cubicBezTo>
                  <a:cubicBezTo>
                    <a:pt x="668298" y="46557"/>
                    <a:pt x="680142" y="32295"/>
                    <a:pt x="671199" y="15616"/>
                  </a:cubicBezTo>
                  <a:cubicBezTo>
                    <a:pt x="662618" y="-337"/>
                    <a:pt x="644367" y="992"/>
                    <a:pt x="628534" y="25"/>
                  </a:cubicBezTo>
                  <a:cubicBezTo>
                    <a:pt x="624183" y="-217"/>
                    <a:pt x="619832" y="1355"/>
                    <a:pt x="615481" y="1838"/>
                  </a:cubicBezTo>
                  <a:cubicBezTo>
                    <a:pt x="487247" y="16341"/>
                    <a:pt x="359617" y="38701"/>
                    <a:pt x="229690" y="29878"/>
                  </a:cubicBezTo>
                  <a:cubicBezTo>
                    <a:pt x="225218" y="29878"/>
                    <a:pt x="220867" y="29757"/>
                    <a:pt x="216395" y="29878"/>
                  </a:cubicBezTo>
                  <a:cubicBezTo>
                    <a:pt x="161645" y="31812"/>
                    <a:pt x="106532" y="24198"/>
                    <a:pt x="52264" y="36042"/>
                  </a:cubicBezTo>
                  <a:cubicBezTo>
                    <a:pt x="14435" y="44260"/>
                    <a:pt x="-2486" y="66378"/>
                    <a:pt x="294" y="101187"/>
                  </a:cubicBezTo>
                  <a:cubicBezTo>
                    <a:pt x="6337" y="178055"/>
                    <a:pt x="48880" y="227608"/>
                    <a:pt x="124056" y="243804"/>
                  </a:cubicBezTo>
                  <a:close/>
                  <a:moveTo>
                    <a:pt x="150646" y="97923"/>
                  </a:moveTo>
                  <a:cubicBezTo>
                    <a:pt x="195123" y="89221"/>
                    <a:pt x="239963" y="86441"/>
                    <a:pt x="282627" y="88496"/>
                  </a:cubicBezTo>
                  <a:cubicBezTo>
                    <a:pt x="334840" y="86683"/>
                    <a:pt x="384151" y="91034"/>
                    <a:pt x="433221" y="97561"/>
                  </a:cubicBezTo>
                  <a:cubicBezTo>
                    <a:pt x="446033" y="99253"/>
                    <a:pt x="461261" y="101428"/>
                    <a:pt x="464887" y="117140"/>
                  </a:cubicBezTo>
                  <a:cubicBezTo>
                    <a:pt x="468634" y="133577"/>
                    <a:pt x="456790" y="142884"/>
                    <a:pt x="445066" y="151465"/>
                  </a:cubicBezTo>
                  <a:cubicBezTo>
                    <a:pt x="395754" y="187482"/>
                    <a:pt x="338466" y="201865"/>
                    <a:pt x="279485" y="210929"/>
                  </a:cubicBezTo>
                  <a:cubicBezTo>
                    <a:pt x="235370" y="217577"/>
                    <a:pt x="191377" y="217456"/>
                    <a:pt x="147987" y="205611"/>
                  </a:cubicBezTo>
                  <a:cubicBezTo>
                    <a:pt x="108949" y="194975"/>
                    <a:pt x="85018" y="173220"/>
                    <a:pt x="85139" y="149411"/>
                  </a:cubicBezTo>
                  <a:cubicBezTo>
                    <a:pt x="85139" y="125117"/>
                    <a:pt x="109070" y="106142"/>
                    <a:pt x="150767" y="97923"/>
                  </a:cubicBezTo>
                  <a:close/>
                </a:path>
              </a:pathLst>
            </a:custGeom>
            <a:solidFill>
              <a:srgbClr val="161E31"/>
            </a:solidFill>
            <a:ln w="12077" cap="flat">
              <a:noFill/>
              <a:prstDash val="solid"/>
              <a:miter/>
            </a:ln>
          </p:spPr>
          <p:txBody>
            <a:bodyPr rtlCol="0" anchor="ctr"/>
            <a:lstStyle/>
            <a:p>
              <a:endParaRPr lang="en-ID"/>
            </a:p>
          </p:txBody>
        </p:sp>
      </p:grpSp>
      <p:sp>
        <p:nvSpPr>
          <p:cNvPr id="13" name="Oval 12">
            <a:extLst>
              <a:ext uri="{FF2B5EF4-FFF2-40B4-BE49-F238E27FC236}">
                <a16:creationId xmlns:a16="http://schemas.microsoft.com/office/drawing/2014/main" id="{46620130-1620-46EC-91B7-90C0CE8A5C90}"/>
              </a:ext>
            </a:extLst>
          </p:cNvPr>
          <p:cNvSpPr/>
          <p:nvPr userDrawn="1"/>
        </p:nvSpPr>
        <p:spPr>
          <a:xfrm>
            <a:off x="5438909" y="1742169"/>
            <a:ext cx="8370207" cy="8370207"/>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 name="Oval 6">
            <a:extLst>
              <a:ext uri="{FF2B5EF4-FFF2-40B4-BE49-F238E27FC236}">
                <a16:creationId xmlns:a16="http://schemas.microsoft.com/office/drawing/2014/main" id="{4586F3B0-0E24-42A2-8B69-20A0505A326F}"/>
              </a:ext>
            </a:extLst>
          </p:cNvPr>
          <p:cNvSpPr/>
          <p:nvPr userDrawn="1"/>
        </p:nvSpPr>
        <p:spPr>
          <a:xfrm>
            <a:off x="6780185" y="3083445"/>
            <a:ext cx="5687655" cy="5687655"/>
          </a:xfrm>
          <a:prstGeom prst="ellipse">
            <a:avLst/>
          </a:prstGeom>
          <a:gradFill flip="none" rotWithShape="1">
            <a:gsLst>
              <a:gs pos="22000">
                <a:srgbClr val="9B5CFF"/>
              </a:gs>
              <a:gs pos="95000">
                <a:srgbClr val="FFF8F7"/>
              </a:gs>
              <a:gs pos="81000">
                <a:srgbClr val="F7CDFF"/>
              </a:gs>
              <a:gs pos="61000">
                <a:srgbClr val="FFD65C"/>
              </a:gs>
              <a:gs pos="35000">
                <a:srgbClr val="FF00F6"/>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Picture Placeholder 3">
            <a:extLst>
              <a:ext uri="{FF2B5EF4-FFF2-40B4-BE49-F238E27FC236}">
                <a16:creationId xmlns:a16="http://schemas.microsoft.com/office/drawing/2014/main" id="{55F0BAF7-E124-41A6-9395-4902985350AB}"/>
              </a:ext>
            </a:extLst>
          </p:cNvPr>
          <p:cNvSpPr>
            <a:spLocks noGrp="1"/>
          </p:cNvSpPr>
          <p:nvPr>
            <p:ph type="pic" idx="22"/>
          </p:nvPr>
        </p:nvSpPr>
        <p:spPr>
          <a:xfrm>
            <a:off x="6816012" y="3119272"/>
            <a:ext cx="5616000" cy="5616000"/>
          </a:xfrm>
          <a:prstGeom prst="ellipse">
            <a:avLst/>
          </a:prstGeom>
          <a:pattFill prst="pct5">
            <a:fgClr>
              <a:srgbClr val="1A1D2E"/>
            </a:fgClr>
            <a:bgClr>
              <a:schemeClr val="bg1"/>
            </a:bgClr>
          </a:pattFill>
        </p:spPr>
        <p:txBody>
          <a:bodyPr lIns="91439" rIns="91439"/>
          <a:lstStyle>
            <a:lvl1pPr>
              <a:defRPr sz="2000"/>
            </a:lvl1pPr>
          </a:lstStyle>
          <a:p>
            <a:endParaRPr/>
          </a:p>
        </p:txBody>
      </p:sp>
    </p:spTree>
    <p:extLst>
      <p:ext uri="{BB962C8B-B14F-4D97-AF65-F5344CB8AC3E}">
        <p14:creationId xmlns:p14="http://schemas.microsoft.com/office/powerpoint/2010/main" val="11504133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91B4AB-FE4C-9F46-ADD5-6DE5C42FBA8C}"/>
              </a:ext>
            </a:extLst>
          </p:cNvPr>
          <p:cNvSpPr>
            <a:spLocks noGrp="1"/>
          </p:cNvSpPr>
          <p:nvPr>
            <p:ph type="dt" sz="half" idx="10"/>
          </p:nvPr>
        </p:nvSpPr>
        <p:spPr/>
        <p:txBody>
          <a:bodyPr/>
          <a:lstStyle/>
          <a:p>
            <a:fld id="{1C3C6873-7D2E-F942-8DE8-8315F9294E09}" type="datetimeFigureOut">
              <a:rPr lang="en-EE" smtClean="0"/>
              <a:t>22.05.2026</a:t>
            </a:fld>
            <a:endParaRPr lang="en-EE"/>
          </a:p>
        </p:txBody>
      </p:sp>
      <p:sp>
        <p:nvSpPr>
          <p:cNvPr id="3" name="Footer Placeholder 2">
            <a:extLst>
              <a:ext uri="{FF2B5EF4-FFF2-40B4-BE49-F238E27FC236}">
                <a16:creationId xmlns:a16="http://schemas.microsoft.com/office/drawing/2014/main" id="{227ADB08-5418-6F4B-BA76-94725332CBA7}"/>
              </a:ext>
            </a:extLst>
          </p:cNvPr>
          <p:cNvSpPr>
            <a:spLocks noGrp="1"/>
          </p:cNvSpPr>
          <p:nvPr>
            <p:ph type="ftr" sz="quarter" idx="11"/>
          </p:nvPr>
        </p:nvSpPr>
        <p:spPr/>
        <p:txBody>
          <a:bodyPr/>
          <a:lstStyle/>
          <a:p>
            <a:endParaRPr lang="en-EE"/>
          </a:p>
        </p:txBody>
      </p:sp>
      <p:sp>
        <p:nvSpPr>
          <p:cNvPr id="4" name="Slide Number Placeholder 3">
            <a:extLst>
              <a:ext uri="{FF2B5EF4-FFF2-40B4-BE49-F238E27FC236}">
                <a16:creationId xmlns:a16="http://schemas.microsoft.com/office/drawing/2014/main" id="{6DAC9C22-D7AC-9749-B7DB-F81D1D4C9957}"/>
              </a:ext>
            </a:extLst>
          </p:cNvPr>
          <p:cNvSpPr>
            <a:spLocks noGrp="1"/>
          </p:cNvSpPr>
          <p:nvPr>
            <p:ph type="sldNum" sz="quarter" idx="12"/>
          </p:nvPr>
        </p:nvSpPr>
        <p:spPr/>
        <p:txBody>
          <a:bodyPr/>
          <a:lstStyle/>
          <a:p>
            <a:fld id="{815D5D57-A7CD-824D-8050-C53203FD508A}" type="slidenum">
              <a:rPr lang="en-EE" smtClean="0"/>
              <a:t>‹#›</a:t>
            </a:fld>
            <a:endParaRPr lang="en-EE"/>
          </a:p>
        </p:txBody>
      </p:sp>
    </p:spTree>
    <p:extLst>
      <p:ext uri="{BB962C8B-B14F-4D97-AF65-F5344CB8AC3E}">
        <p14:creationId xmlns:p14="http://schemas.microsoft.com/office/powerpoint/2010/main" val="1614701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E814-6D73-E840-B945-1ED5EF2E1B1C}"/>
              </a:ext>
            </a:extLst>
          </p:cNvPr>
          <p:cNvSpPr>
            <a:spLocks noGrp="1"/>
          </p:cNvSpPr>
          <p:nvPr>
            <p:ph type="title"/>
          </p:nvPr>
        </p:nvSpPr>
        <p:spPr/>
        <p:txBody>
          <a:bodyPr/>
          <a:lstStyle/>
          <a:p>
            <a:r>
              <a:rPr lang="en-GB"/>
              <a:t>Click to edit Master title style</a:t>
            </a:r>
            <a:endParaRPr lang="en-EE"/>
          </a:p>
        </p:txBody>
      </p:sp>
      <p:sp>
        <p:nvSpPr>
          <p:cNvPr id="3" name="Content Placeholder 2">
            <a:extLst>
              <a:ext uri="{FF2B5EF4-FFF2-40B4-BE49-F238E27FC236}">
                <a16:creationId xmlns:a16="http://schemas.microsoft.com/office/drawing/2014/main" id="{DC330BDD-76FE-DB4F-8D07-2167F01D906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EE"/>
          </a:p>
        </p:txBody>
      </p:sp>
      <p:sp>
        <p:nvSpPr>
          <p:cNvPr id="4" name="Date Placeholder 3">
            <a:extLst>
              <a:ext uri="{FF2B5EF4-FFF2-40B4-BE49-F238E27FC236}">
                <a16:creationId xmlns:a16="http://schemas.microsoft.com/office/drawing/2014/main" id="{CD389B9C-74F7-4C41-AEB9-0BBEF1A4A245}"/>
              </a:ext>
            </a:extLst>
          </p:cNvPr>
          <p:cNvSpPr>
            <a:spLocks noGrp="1"/>
          </p:cNvSpPr>
          <p:nvPr>
            <p:ph type="dt" sz="half" idx="10"/>
          </p:nvPr>
        </p:nvSpPr>
        <p:spPr/>
        <p:txBody>
          <a:bodyPr/>
          <a:lstStyle/>
          <a:p>
            <a:fld id="{1C3C6873-7D2E-F942-8DE8-8315F9294E09}" type="datetimeFigureOut">
              <a:rPr lang="en-EE" smtClean="0"/>
              <a:t>22.05.2026</a:t>
            </a:fld>
            <a:endParaRPr lang="en-EE"/>
          </a:p>
        </p:txBody>
      </p:sp>
      <p:sp>
        <p:nvSpPr>
          <p:cNvPr id="5" name="Footer Placeholder 4">
            <a:extLst>
              <a:ext uri="{FF2B5EF4-FFF2-40B4-BE49-F238E27FC236}">
                <a16:creationId xmlns:a16="http://schemas.microsoft.com/office/drawing/2014/main" id="{1D389668-6267-354F-8C74-B2CAC9D1D320}"/>
              </a:ext>
            </a:extLst>
          </p:cNvPr>
          <p:cNvSpPr>
            <a:spLocks noGrp="1"/>
          </p:cNvSpPr>
          <p:nvPr>
            <p:ph type="ftr" sz="quarter" idx="11"/>
          </p:nvPr>
        </p:nvSpPr>
        <p:spPr/>
        <p:txBody>
          <a:bodyPr/>
          <a:lstStyle/>
          <a:p>
            <a:endParaRPr lang="en-EE"/>
          </a:p>
        </p:txBody>
      </p:sp>
      <p:sp>
        <p:nvSpPr>
          <p:cNvPr id="6" name="Slide Number Placeholder 5">
            <a:extLst>
              <a:ext uri="{FF2B5EF4-FFF2-40B4-BE49-F238E27FC236}">
                <a16:creationId xmlns:a16="http://schemas.microsoft.com/office/drawing/2014/main" id="{7C80249F-A04B-854E-93F9-B2E10F0B6101}"/>
              </a:ext>
            </a:extLst>
          </p:cNvPr>
          <p:cNvSpPr>
            <a:spLocks noGrp="1"/>
          </p:cNvSpPr>
          <p:nvPr>
            <p:ph type="sldNum" sz="quarter" idx="12"/>
          </p:nvPr>
        </p:nvSpPr>
        <p:spPr/>
        <p:txBody>
          <a:bodyPr/>
          <a:lstStyle/>
          <a:p>
            <a:fld id="{815D5D57-A7CD-824D-8050-C53203FD508A}" type="slidenum">
              <a:rPr lang="en-EE" smtClean="0"/>
              <a:t>‹#›</a:t>
            </a:fld>
            <a:endParaRPr lang="en-EE"/>
          </a:p>
        </p:txBody>
      </p:sp>
    </p:spTree>
    <p:extLst>
      <p:ext uri="{BB962C8B-B14F-4D97-AF65-F5344CB8AC3E}">
        <p14:creationId xmlns:p14="http://schemas.microsoft.com/office/powerpoint/2010/main" val="19683837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1A55A-3973-314C-AAD3-86D0485D96E5}"/>
              </a:ext>
            </a:extLst>
          </p:cNvPr>
          <p:cNvSpPr>
            <a:spLocks noGrp="1"/>
          </p:cNvSpPr>
          <p:nvPr>
            <p:ph type="ctrTitle"/>
          </p:nvPr>
        </p:nvSpPr>
        <p:spPr>
          <a:xfrm>
            <a:off x="2286000" y="1683544"/>
            <a:ext cx="13716000" cy="3581400"/>
          </a:xfrm>
        </p:spPr>
        <p:txBody>
          <a:bodyPr anchor="b"/>
          <a:lstStyle>
            <a:lvl1pPr algn="ctr">
              <a:defRPr sz="9000"/>
            </a:lvl1pPr>
          </a:lstStyle>
          <a:p>
            <a:r>
              <a:rPr lang="en-GB"/>
              <a:t>Click to edit Master title style</a:t>
            </a:r>
            <a:endParaRPr lang="en-EE"/>
          </a:p>
        </p:txBody>
      </p:sp>
      <p:sp>
        <p:nvSpPr>
          <p:cNvPr id="3" name="Subtitle 2">
            <a:extLst>
              <a:ext uri="{FF2B5EF4-FFF2-40B4-BE49-F238E27FC236}">
                <a16:creationId xmlns:a16="http://schemas.microsoft.com/office/drawing/2014/main" id="{19B3EAD0-46AB-6244-BFD9-3C7F83C78F6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en-EE"/>
          </a:p>
        </p:txBody>
      </p:sp>
      <p:sp>
        <p:nvSpPr>
          <p:cNvPr id="4" name="Date Placeholder 3">
            <a:extLst>
              <a:ext uri="{FF2B5EF4-FFF2-40B4-BE49-F238E27FC236}">
                <a16:creationId xmlns:a16="http://schemas.microsoft.com/office/drawing/2014/main" id="{0A8FD9A8-668A-7D4C-B2CE-D708886C28F6}"/>
              </a:ext>
            </a:extLst>
          </p:cNvPr>
          <p:cNvSpPr>
            <a:spLocks noGrp="1"/>
          </p:cNvSpPr>
          <p:nvPr>
            <p:ph type="dt" sz="half" idx="10"/>
          </p:nvPr>
        </p:nvSpPr>
        <p:spPr/>
        <p:txBody>
          <a:bodyPr/>
          <a:lstStyle/>
          <a:p>
            <a:fld id="{1C3C6873-7D2E-F942-8DE8-8315F9294E09}" type="datetimeFigureOut">
              <a:rPr lang="en-EE" smtClean="0"/>
              <a:t>22.05.2026</a:t>
            </a:fld>
            <a:endParaRPr lang="en-EE"/>
          </a:p>
        </p:txBody>
      </p:sp>
      <p:sp>
        <p:nvSpPr>
          <p:cNvPr id="5" name="Footer Placeholder 4">
            <a:extLst>
              <a:ext uri="{FF2B5EF4-FFF2-40B4-BE49-F238E27FC236}">
                <a16:creationId xmlns:a16="http://schemas.microsoft.com/office/drawing/2014/main" id="{17F44E66-50ED-4648-8E45-58AF96548AAC}"/>
              </a:ext>
            </a:extLst>
          </p:cNvPr>
          <p:cNvSpPr>
            <a:spLocks noGrp="1"/>
          </p:cNvSpPr>
          <p:nvPr>
            <p:ph type="ftr" sz="quarter" idx="11"/>
          </p:nvPr>
        </p:nvSpPr>
        <p:spPr/>
        <p:txBody>
          <a:bodyPr/>
          <a:lstStyle/>
          <a:p>
            <a:endParaRPr lang="en-EE"/>
          </a:p>
        </p:txBody>
      </p:sp>
      <p:sp>
        <p:nvSpPr>
          <p:cNvPr id="6" name="Slide Number Placeholder 5">
            <a:extLst>
              <a:ext uri="{FF2B5EF4-FFF2-40B4-BE49-F238E27FC236}">
                <a16:creationId xmlns:a16="http://schemas.microsoft.com/office/drawing/2014/main" id="{7D74E3FD-F39F-3E45-A20A-21B21AE140EF}"/>
              </a:ext>
            </a:extLst>
          </p:cNvPr>
          <p:cNvSpPr>
            <a:spLocks noGrp="1"/>
          </p:cNvSpPr>
          <p:nvPr>
            <p:ph type="sldNum" sz="quarter" idx="12"/>
          </p:nvPr>
        </p:nvSpPr>
        <p:spPr/>
        <p:txBody>
          <a:bodyPr/>
          <a:lstStyle/>
          <a:p>
            <a:fld id="{815D5D57-A7CD-824D-8050-C53203FD508A}" type="slidenum">
              <a:rPr lang="en-EE" smtClean="0"/>
              <a:t>‹#›</a:t>
            </a:fld>
            <a:endParaRPr lang="en-EE"/>
          </a:p>
        </p:txBody>
      </p:sp>
    </p:spTree>
    <p:extLst>
      <p:ext uri="{BB962C8B-B14F-4D97-AF65-F5344CB8AC3E}">
        <p14:creationId xmlns:p14="http://schemas.microsoft.com/office/powerpoint/2010/main" val="812260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8288000" cy="10287000"/>
          </a:xfrm>
          <a:prstGeom prst="rect">
            <a:avLst/>
          </a:prstGeom>
        </p:spPr>
      </p:pic>
      <p:sp>
        <p:nvSpPr>
          <p:cNvPr id="3" name="Shape 0"/>
          <p:cNvSpPr/>
          <p:nvPr/>
        </p:nvSpPr>
        <p:spPr>
          <a:xfrm>
            <a:off x="0" y="0"/>
            <a:ext cx="18288000" cy="10287000"/>
          </a:xfrm>
          <a:prstGeom prst="rect">
            <a:avLst/>
          </a:prstGeom>
          <a:solidFill>
            <a:srgbClr val="0D0A2C">
              <a:alpha val="95000"/>
            </a:srgbClr>
          </a:solidFill>
          <a:ln/>
        </p:spPr>
        <p:txBody>
          <a:bodyPr/>
          <a:lstStyle/>
          <a:p>
            <a:endParaRPr lang="en-EE"/>
          </a:p>
        </p:txBody>
      </p:sp>
    </p:spTree>
    <p:extLst>
      <p:ext uri="{BB962C8B-B14F-4D97-AF65-F5344CB8AC3E}">
        <p14:creationId xmlns:p14="http://schemas.microsoft.com/office/powerpoint/2010/main" val="414600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840A42F0-4E29-4727-BCC6-98947DE65A55}"/>
              </a:ext>
            </a:extLst>
          </p:cNvPr>
          <p:cNvSpPr/>
          <p:nvPr userDrawn="1"/>
        </p:nvSpPr>
        <p:spPr>
          <a:xfrm>
            <a:off x="4528457" y="4757057"/>
            <a:ext cx="5529943" cy="5529943"/>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t="100000" r="100000"/>
            </a:path>
            <a:tileRect l="-100000" b="-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Oval 7">
            <a:extLst>
              <a:ext uri="{FF2B5EF4-FFF2-40B4-BE49-F238E27FC236}">
                <a16:creationId xmlns:a16="http://schemas.microsoft.com/office/drawing/2014/main" id="{A3931BA5-71C4-4499-A097-76AF734221D6}"/>
              </a:ext>
            </a:extLst>
          </p:cNvPr>
          <p:cNvSpPr/>
          <p:nvPr userDrawn="1"/>
        </p:nvSpPr>
        <p:spPr>
          <a:xfrm>
            <a:off x="390565" y="1013197"/>
            <a:ext cx="6139543" cy="6139543"/>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 name="Rectangle 2">
            <a:extLst>
              <a:ext uri="{FF2B5EF4-FFF2-40B4-BE49-F238E27FC236}">
                <a16:creationId xmlns:a16="http://schemas.microsoft.com/office/drawing/2014/main" id="{69AAEA20-088F-4D14-9D41-89205FEA9401}"/>
              </a:ext>
            </a:extLst>
          </p:cNvPr>
          <p:cNvSpPr/>
          <p:nvPr userDrawn="1"/>
        </p:nvSpPr>
        <p:spPr>
          <a:xfrm>
            <a:off x="0" y="0"/>
            <a:ext cx="152400" cy="10287000"/>
          </a:xfrm>
          <a:prstGeom prst="rect">
            <a:avLst/>
          </a:prstGeom>
          <a:gradFill flip="none" rotWithShape="1">
            <a:gsLst>
              <a:gs pos="0">
                <a:srgbClr val="9B5CFF"/>
              </a:gs>
              <a:gs pos="95000">
                <a:srgbClr val="FFF8F7"/>
              </a:gs>
              <a:gs pos="79000">
                <a:srgbClr val="F7CDFF"/>
              </a:gs>
              <a:gs pos="52000">
                <a:srgbClr val="FFD65C"/>
              </a:gs>
              <a:gs pos="29000">
                <a:srgbClr val="FF00F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 name="Picture Placeholder 3">
            <a:extLst>
              <a:ext uri="{FF2B5EF4-FFF2-40B4-BE49-F238E27FC236}">
                <a16:creationId xmlns:a16="http://schemas.microsoft.com/office/drawing/2014/main" id="{933E18B8-4765-43C1-8123-8DCDC006C765}"/>
              </a:ext>
            </a:extLst>
          </p:cNvPr>
          <p:cNvSpPr>
            <a:spLocks noGrp="1"/>
          </p:cNvSpPr>
          <p:nvPr>
            <p:ph type="pic" idx="23"/>
          </p:nvPr>
        </p:nvSpPr>
        <p:spPr>
          <a:xfrm>
            <a:off x="6212114" y="2380343"/>
            <a:ext cx="2658110" cy="6539511"/>
          </a:xfrm>
          <a:prstGeom prst="roundRect">
            <a:avLst>
              <a:gd name="adj" fmla="val 23765"/>
            </a:avLst>
          </a:prstGeom>
          <a:pattFill prst="pct5">
            <a:fgClr>
              <a:schemeClr val="accent1"/>
            </a:fgClr>
            <a:bgClr>
              <a:schemeClr val="bg1"/>
            </a:bgClr>
          </a:pattFill>
        </p:spPr>
        <p:txBody>
          <a:bodyPr lIns="91439" rIns="91439"/>
          <a:lstStyle>
            <a:lvl1pPr>
              <a:defRPr sz="2000"/>
            </a:lvl1pPr>
          </a:lstStyle>
          <a:p>
            <a:endParaRPr/>
          </a:p>
        </p:txBody>
      </p:sp>
      <p:sp>
        <p:nvSpPr>
          <p:cNvPr id="7" name="Picture Placeholder 3">
            <a:extLst>
              <a:ext uri="{FF2B5EF4-FFF2-40B4-BE49-F238E27FC236}">
                <a16:creationId xmlns:a16="http://schemas.microsoft.com/office/drawing/2014/main" id="{80C35EF6-8E9E-4CE2-ABAB-9C488902DD94}"/>
              </a:ext>
            </a:extLst>
          </p:cNvPr>
          <p:cNvSpPr>
            <a:spLocks noGrp="1"/>
          </p:cNvSpPr>
          <p:nvPr>
            <p:ph type="pic" idx="24"/>
          </p:nvPr>
        </p:nvSpPr>
        <p:spPr>
          <a:xfrm>
            <a:off x="2084120" y="2380343"/>
            <a:ext cx="3788229" cy="6539511"/>
          </a:xfrm>
          <a:prstGeom prst="roundRect">
            <a:avLst/>
          </a:prstGeom>
          <a:pattFill prst="pct5">
            <a:fgClr>
              <a:schemeClr val="accent1"/>
            </a:fgClr>
            <a:bgClr>
              <a:schemeClr val="bg1"/>
            </a:bgClr>
          </a:pattFill>
        </p:spPr>
        <p:txBody>
          <a:bodyPr lIns="91439" rIns="91439"/>
          <a:lstStyle>
            <a:lvl1pPr>
              <a:defRPr sz="2000"/>
            </a:lvl1pPr>
          </a:lstStyle>
          <a:p>
            <a:endParaRPr/>
          </a:p>
        </p:txBody>
      </p:sp>
    </p:spTree>
    <p:extLst>
      <p:ext uri="{BB962C8B-B14F-4D97-AF65-F5344CB8AC3E}">
        <p14:creationId xmlns:p14="http://schemas.microsoft.com/office/powerpoint/2010/main" val="800127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F348D5D1-8470-42E3-BECE-06CEAADCDC23}"/>
              </a:ext>
            </a:extLst>
          </p:cNvPr>
          <p:cNvGrpSpPr/>
          <p:nvPr userDrawn="1"/>
        </p:nvGrpSpPr>
        <p:grpSpPr>
          <a:xfrm>
            <a:off x="8631330" y="6780009"/>
            <a:ext cx="2145121" cy="2144974"/>
            <a:chOff x="7058025" y="3057525"/>
            <a:chExt cx="4167853" cy="4167568"/>
          </a:xfrm>
          <a:solidFill>
            <a:srgbClr val="1A1D2E"/>
          </a:solidFill>
        </p:grpSpPr>
        <p:sp>
          <p:nvSpPr>
            <p:cNvPr id="25" name="Freeform: Shape 24">
              <a:extLst>
                <a:ext uri="{FF2B5EF4-FFF2-40B4-BE49-F238E27FC236}">
                  <a16:creationId xmlns:a16="http://schemas.microsoft.com/office/drawing/2014/main" id="{C86BE3E2-A2FD-4078-9319-ABB83BE820DE}"/>
                </a:ext>
              </a:extLst>
            </p:cNvPr>
            <p:cNvSpPr/>
            <p:nvPr/>
          </p:nvSpPr>
          <p:spPr>
            <a:xfrm>
              <a:off x="7058025" y="3057525"/>
              <a:ext cx="306433" cy="306462"/>
            </a:xfrm>
            <a:custGeom>
              <a:avLst/>
              <a:gdLst>
                <a:gd name="connsiteX0" fmla="*/ 269367 w 306433"/>
                <a:gd name="connsiteY0" fmla="*/ 214408 h 306462"/>
                <a:gd name="connsiteX1" fmla="*/ 214313 w 306433"/>
                <a:gd name="connsiteY1" fmla="*/ 269462 h 306462"/>
                <a:gd name="connsiteX2" fmla="*/ 0 w 306433"/>
                <a:gd name="connsiteY2" fmla="*/ 180594 h 306462"/>
                <a:gd name="connsiteX3" fmla="*/ 0 w 306433"/>
                <a:gd name="connsiteY3" fmla="*/ 180594 h 306462"/>
                <a:gd name="connsiteX4" fmla="*/ 36767 w 306433"/>
                <a:gd name="connsiteY4" fmla="*/ 91726 h 306462"/>
                <a:gd name="connsiteX5" fmla="*/ 91726 w 306433"/>
                <a:gd name="connsiteY5" fmla="*/ 36767 h 306462"/>
                <a:gd name="connsiteX6" fmla="*/ 180594 w 306433"/>
                <a:gd name="connsiteY6" fmla="*/ 0 h 306462"/>
                <a:gd name="connsiteX7" fmla="*/ 180594 w 306433"/>
                <a:gd name="connsiteY7" fmla="*/ 0 h 306462"/>
                <a:gd name="connsiteX8" fmla="*/ 269367 w 306433"/>
                <a:gd name="connsiteY8" fmla="*/ 214408 h 30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33" h="306462">
                  <a:moveTo>
                    <a:pt x="269367" y="214408"/>
                  </a:moveTo>
                  <a:lnTo>
                    <a:pt x="214313" y="269462"/>
                  </a:lnTo>
                  <a:cubicBezTo>
                    <a:pt x="135255" y="348520"/>
                    <a:pt x="0" y="292513"/>
                    <a:pt x="0" y="180594"/>
                  </a:cubicBezTo>
                  <a:lnTo>
                    <a:pt x="0" y="180594"/>
                  </a:lnTo>
                  <a:cubicBezTo>
                    <a:pt x="0" y="147161"/>
                    <a:pt x="13240" y="115253"/>
                    <a:pt x="36767" y="91726"/>
                  </a:cubicBezTo>
                  <a:lnTo>
                    <a:pt x="91726" y="36767"/>
                  </a:lnTo>
                  <a:cubicBezTo>
                    <a:pt x="115348" y="13240"/>
                    <a:pt x="147257" y="0"/>
                    <a:pt x="180594" y="0"/>
                  </a:cubicBezTo>
                  <a:lnTo>
                    <a:pt x="180594" y="0"/>
                  </a:lnTo>
                  <a:cubicBezTo>
                    <a:pt x="292513" y="0"/>
                    <a:pt x="348520" y="135255"/>
                    <a:pt x="269367" y="214408"/>
                  </a:cubicBezTo>
                  <a:close/>
                </a:path>
              </a:pathLst>
            </a:custGeom>
            <a:grpFill/>
            <a:ln w="9525" cap="flat">
              <a:noFill/>
              <a:prstDash val="solid"/>
              <a:miter/>
            </a:ln>
          </p:spPr>
          <p:txBody>
            <a:bodyPr rtlCol="0" anchor="ctr"/>
            <a:lstStyle/>
            <a:p>
              <a:endParaRPr lang="en-ID"/>
            </a:p>
          </p:txBody>
        </p:sp>
        <p:sp>
          <p:nvSpPr>
            <p:cNvPr id="26" name="Freeform: Shape 25">
              <a:extLst>
                <a:ext uri="{FF2B5EF4-FFF2-40B4-BE49-F238E27FC236}">
                  <a16:creationId xmlns:a16="http://schemas.microsoft.com/office/drawing/2014/main" id="{66809622-AFB9-408D-BD14-F626AA2344BC}"/>
                </a:ext>
              </a:extLst>
            </p:cNvPr>
            <p:cNvSpPr/>
            <p:nvPr/>
          </p:nvSpPr>
          <p:spPr>
            <a:xfrm>
              <a:off x="7058025" y="3057525"/>
              <a:ext cx="1042715" cy="1042790"/>
            </a:xfrm>
            <a:custGeom>
              <a:avLst/>
              <a:gdLst>
                <a:gd name="connsiteX0" fmla="*/ 1005745 w 1042715"/>
                <a:gd name="connsiteY0" fmla="*/ 214408 h 1042790"/>
                <a:gd name="connsiteX1" fmla="*/ 214408 w 1042715"/>
                <a:gd name="connsiteY1" fmla="*/ 1005745 h 1042790"/>
                <a:gd name="connsiteX2" fmla="*/ 0 w 1042715"/>
                <a:gd name="connsiteY2" fmla="*/ 916972 h 1042790"/>
                <a:gd name="connsiteX3" fmla="*/ 0 w 1042715"/>
                <a:gd name="connsiteY3" fmla="*/ 916972 h 1042790"/>
                <a:gd name="connsiteX4" fmla="*/ 36767 w 1042715"/>
                <a:gd name="connsiteY4" fmla="*/ 828104 h 1042790"/>
                <a:gd name="connsiteX5" fmla="*/ 828104 w 1042715"/>
                <a:gd name="connsiteY5" fmla="*/ 36767 h 1042790"/>
                <a:gd name="connsiteX6" fmla="*/ 916877 w 1042715"/>
                <a:gd name="connsiteY6" fmla="*/ 0 h 1042790"/>
                <a:gd name="connsiteX7" fmla="*/ 916877 w 1042715"/>
                <a:gd name="connsiteY7" fmla="*/ 0 h 1042790"/>
                <a:gd name="connsiteX8" fmla="*/ 1005650 w 1042715"/>
                <a:gd name="connsiteY8" fmla="*/ 214408 h 104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715" h="1042790">
                  <a:moveTo>
                    <a:pt x="1005745" y="214408"/>
                  </a:moveTo>
                  <a:lnTo>
                    <a:pt x="214408" y="1005745"/>
                  </a:lnTo>
                  <a:cubicBezTo>
                    <a:pt x="135255" y="1084898"/>
                    <a:pt x="0" y="1028795"/>
                    <a:pt x="0" y="916972"/>
                  </a:cubicBezTo>
                  <a:lnTo>
                    <a:pt x="0" y="916972"/>
                  </a:lnTo>
                  <a:cubicBezTo>
                    <a:pt x="0" y="883539"/>
                    <a:pt x="13240" y="851630"/>
                    <a:pt x="36767" y="828104"/>
                  </a:cubicBezTo>
                  <a:lnTo>
                    <a:pt x="828104" y="36767"/>
                  </a:lnTo>
                  <a:cubicBezTo>
                    <a:pt x="851630" y="13240"/>
                    <a:pt x="883634" y="0"/>
                    <a:pt x="916877" y="0"/>
                  </a:cubicBezTo>
                  <a:lnTo>
                    <a:pt x="916877" y="0"/>
                  </a:lnTo>
                  <a:cubicBezTo>
                    <a:pt x="1028795" y="0"/>
                    <a:pt x="1084802" y="135255"/>
                    <a:pt x="1005650" y="214408"/>
                  </a:cubicBezTo>
                  <a:close/>
                </a:path>
              </a:pathLst>
            </a:custGeom>
            <a:grpFill/>
            <a:ln w="9525" cap="flat">
              <a:noFill/>
              <a:prstDash val="solid"/>
              <a:miter/>
            </a:ln>
          </p:spPr>
          <p:txBody>
            <a:bodyPr rtlCol="0" anchor="ctr"/>
            <a:lstStyle/>
            <a:p>
              <a:endParaRPr lang="en-ID"/>
            </a:p>
          </p:txBody>
        </p:sp>
        <p:sp>
          <p:nvSpPr>
            <p:cNvPr id="27" name="Freeform: Shape 26">
              <a:extLst>
                <a:ext uri="{FF2B5EF4-FFF2-40B4-BE49-F238E27FC236}">
                  <a16:creationId xmlns:a16="http://schemas.microsoft.com/office/drawing/2014/main" id="{C3E016AB-F1FC-4CE2-9AFD-E2B893298A3F}"/>
                </a:ext>
              </a:extLst>
            </p:cNvPr>
            <p:cNvSpPr/>
            <p:nvPr/>
          </p:nvSpPr>
          <p:spPr>
            <a:xfrm>
              <a:off x="7058025" y="3057525"/>
              <a:ext cx="1778998" cy="1779073"/>
            </a:xfrm>
            <a:custGeom>
              <a:avLst/>
              <a:gdLst>
                <a:gd name="connsiteX0" fmla="*/ 1742027 w 1778998"/>
                <a:gd name="connsiteY0" fmla="*/ 214408 h 1779073"/>
                <a:gd name="connsiteX1" fmla="*/ 214408 w 1778998"/>
                <a:gd name="connsiteY1" fmla="*/ 1742027 h 1779073"/>
                <a:gd name="connsiteX2" fmla="*/ 0 w 1778998"/>
                <a:gd name="connsiteY2" fmla="*/ 1653254 h 1779073"/>
                <a:gd name="connsiteX3" fmla="*/ 0 w 1778998"/>
                <a:gd name="connsiteY3" fmla="*/ 1653254 h 1779073"/>
                <a:gd name="connsiteX4" fmla="*/ 36767 w 1778998"/>
                <a:gd name="connsiteY4" fmla="*/ 1564386 h 1779073"/>
                <a:gd name="connsiteX5" fmla="*/ 1564386 w 1778998"/>
                <a:gd name="connsiteY5" fmla="*/ 36767 h 1779073"/>
                <a:gd name="connsiteX6" fmla="*/ 1653159 w 1778998"/>
                <a:gd name="connsiteY6" fmla="*/ 0 h 1779073"/>
                <a:gd name="connsiteX7" fmla="*/ 1653159 w 1778998"/>
                <a:gd name="connsiteY7" fmla="*/ 0 h 1779073"/>
                <a:gd name="connsiteX8" fmla="*/ 1741932 w 1778998"/>
                <a:gd name="connsiteY8" fmla="*/ 214408 h 177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998" h="1779073">
                  <a:moveTo>
                    <a:pt x="1742027" y="214408"/>
                  </a:moveTo>
                  <a:lnTo>
                    <a:pt x="214408" y="1742027"/>
                  </a:lnTo>
                  <a:cubicBezTo>
                    <a:pt x="135255" y="1821180"/>
                    <a:pt x="0" y="1765078"/>
                    <a:pt x="0" y="1653254"/>
                  </a:cubicBezTo>
                  <a:lnTo>
                    <a:pt x="0" y="1653254"/>
                  </a:lnTo>
                  <a:cubicBezTo>
                    <a:pt x="0" y="1619822"/>
                    <a:pt x="13240" y="1587913"/>
                    <a:pt x="36767" y="1564386"/>
                  </a:cubicBezTo>
                  <a:lnTo>
                    <a:pt x="1564386" y="36767"/>
                  </a:lnTo>
                  <a:cubicBezTo>
                    <a:pt x="1587913" y="13240"/>
                    <a:pt x="1619917" y="0"/>
                    <a:pt x="1653159" y="0"/>
                  </a:cubicBezTo>
                  <a:lnTo>
                    <a:pt x="1653159" y="0"/>
                  </a:lnTo>
                  <a:cubicBezTo>
                    <a:pt x="1765078" y="0"/>
                    <a:pt x="1821085" y="135255"/>
                    <a:pt x="1741932" y="214408"/>
                  </a:cubicBezTo>
                  <a:close/>
                </a:path>
              </a:pathLst>
            </a:custGeom>
            <a:grpFill/>
            <a:ln w="9525" cap="flat">
              <a:noFill/>
              <a:prstDash val="solid"/>
              <a:miter/>
            </a:ln>
          </p:spPr>
          <p:txBody>
            <a:bodyPr rtlCol="0" anchor="ctr"/>
            <a:lstStyle/>
            <a:p>
              <a:endParaRPr lang="en-ID"/>
            </a:p>
          </p:txBody>
        </p:sp>
        <p:sp>
          <p:nvSpPr>
            <p:cNvPr id="28" name="Freeform: Shape 27">
              <a:extLst>
                <a:ext uri="{FF2B5EF4-FFF2-40B4-BE49-F238E27FC236}">
                  <a16:creationId xmlns:a16="http://schemas.microsoft.com/office/drawing/2014/main" id="{E38B9216-CB2B-4AA1-95B7-E0761B34C904}"/>
                </a:ext>
              </a:extLst>
            </p:cNvPr>
            <p:cNvSpPr/>
            <p:nvPr/>
          </p:nvSpPr>
          <p:spPr>
            <a:xfrm>
              <a:off x="7058025" y="3057525"/>
              <a:ext cx="2515376" cy="2515451"/>
            </a:xfrm>
            <a:custGeom>
              <a:avLst/>
              <a:gdLst>
                <a:gd name="connsiteX0" fmla="*/ 2478310 w 2515376"/>
                <a:gd name="connsiteY0" fmla="*/ 214408 h 2515451"/>
                <a:gd name="connsiteX1" fmla="*/ 214408 w 2515376"/>
                <a:gd name="connsiteY1" fmla="*/ 2478405 h 2515451"/>
                <a:gd name="connsiteX2" fmla="*/ 0 w 2515376"/>
                <a:gd name="connsiteY2" fmla="*/ 2389632 h 2515451"/>
                <a:gd name="connsiteX3" fmla="*/ 0 w 2515376"/>
                <a:gd name="connsiteY3" fmla="*/ 2389632 h 2515451"/>
                <a:gd name="connsiteX4" fmla="*/ 36767 w 2515376"/>
                <a:gd name="connsiteY4" fmla="*/ 2300764 h 2515451"/>
                <a:gd name="connsiteX5" fmla="*/ 2300764 w 2515376"/>
                <a:gd name="connsiteY5" fmla="*/ 36767 h 2515451"/>
                <a:gd name="connsiteX6" fmla="*/ 2389537 w 2515376"/>
                <a:gd name="connsiteY6" fmla="*/ 0 h 2515451"/>
                <a:gd name="connsiteX7" fmla="*/ 2389537 w 2515376"/>
                <a:gd name="connsiteY7" fmla="*/ 0 h 2515451"/>
                <a:gd name="connsiteX8" fmla="*/ 2478310 w 2515376"/>
                <a:gd name="connsiteY8" fmla="*/ 214408 h 251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376" h="2515451">
                  <a:moveTo>
                    <a:pt x="2478310" y="214408"/>
                  </a:moveTo>
                  <a:lnTo>
                    <a:pt x="214408" y="2478405"/>
                  </a:lnTo>
                  <a:cubicBezTo>
                    <a:pt x="135255" y="2557558"/>
                    <a:pt x="0" y="2501456"/>
                    <a:pt x="0" y="2389632"/>
                  </a:cubicBezTo>
                  <a:lnTo>
                    <a:pt x="0" y="2389632"/>
                  </a:lnTo>
                  <a:cubicBezTo>
                    <a:pt x="0" y="2356199"/>
                    <a:pt x="13240" y="2324291"/>
                    <a:pt x="36767" y="2300764"/>
                  </a:cubicBezTo>
                  <a:lnTo>
                    <a:pt x="2300764" y="36767"/>
                  </a:lnTo>
                  <a:cubicBezTo>
                    <a:pt x="2324291" y="13240"/>
                    <a:pt x="2356295" y="0"/>
                    <a:pt x="2389537" y="0"/>
                  </a:cubicBezTo>
                  <a:lnTo>
                    <a:pt x="2389537" y="0"/>
                  </a:lnTo>
                  <a:cubicBezTo>
                    <a:pt x="2501456" y="0"/>
                    <a:pt x="2557463" y="135255"/>
                    <a:pt x="2478310" y="214408"/>
                  </a:cubicBezTo>
                  <a:close/>
                </a:path>
              </a:pathLst>
            </a:custGeom>
            <a:grpFill/>
            <a:ln w="9525" cap="flat">
              <a:noFill/>
              <a:prstDash val="solid"/>
              <a:miter/>
            </a:ln>
          </p:spPr>
          <p:txBody>
            <a:bodyPr rtlCol="0" anchor="ctr"/>
            <a:lstStyle/>
            <a:p>
              <a:endParaRPr lang="en-ID"/>
            </a:p>
          </p:txBody>
        </p:sp>
        <p:sp>
          <p:nvSpPr>
            <p:cNvPr id="29" name="Freeform: Shape 28">
              <a:extLst>
                <a:ext uri="{FF2B5EF4-FFF2-40B4-BE49-F238E27FC236}">
                  <a16:creationId xmlns:a16="http://schemas.microsoft.com/office/drawing/2014/main" id="{5A504812-5E4F-4CCA-9381-FD241C0477B4}"/>
                </a:ext>
              </a:extLst>
            </p:cNvPr>
            <p:cNvSpPr/>
            <p:nvPr/>
          </p:nvSpPr>
          <p:spPr>
            <a:xfrm>
              <a:off x="7058025" y="3057525"/>
              <a:ext cx="3251658" cy="3251733"/>
            </a:xfrm>
            <a:custGeom>
              <a:avLst/>
              <a:gdLst>
                <a:gd name="connsiteX0" fmla="*/ 3214688 w 3251658"/>
                <a:gd name="connsiteY0" fmla="*/ 214408 h 3251733"/>
                <a:gd name="connsiteX1" fmla="*/ 214408 w 3251658"/>
                <a:gd name="connsiteY1" fmla="*/ 3214688 h 3251733"/>
                <a:gd name="connsiteX2" fmla="*/ 0 w 3251658"/>
                <a:gd name="connsiteY2" fmla="*/ 3125915 h 3251733"/>
                <a:gd name="connsiteX3" fmla="*/ 0 w 3251658"/>
                <a:gd name="connsiteY3" fmla="*/ 3125915 h 3251733"/>
                <a:gd name="connsiteX4" fmla="*/ 36767 w 3251658"/>
                <a:gd name="connsiteY4" fmla="*/ 3037046 h 3251733"/>
                <a:gd name="connsiteX5" fmla="*/ 3037046 w 3251658"/>
                <a:gd name="connsiteY5" fmla="*/ 36767 h 3251733"/>
                <a:gd name="connsiteX6" fmla="*/ 3125820 w 3251658"/>
                <a:gd name="connsiteY6" fmla="*/ 0 h 3251733"/>
                <a:gd name="connsiteX7" fmla="*/ 3125820 w 3251658"/>
                <a:gd name="connsiteY7" fmla="*/ 0 h 3251733"/>
                <a:gd name="connsiteX8" fmla="*/ 3214592 w 3251658"/>
                <a:gd name="connsiteY8" fmla="*/ 214408 h 325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658" h="3251733">
                  <a:moveTo>
                    <a:pt x="3214688" y="214408"/>
                  </a:moveTo>
                  <a:lnTo>
                    <a:pt x="214408" y="3214688"/>
                  </a:lnTo>
                  <a:cubicBezTo>
                    <a:pt x="135255" y="3293840"/>
                    <a:pt x="0" y="3237738"/>
                    <a:pt x="0" y="3125915"/>
                  </a:cubicBezTo>
                  <a:lnTo>
                    <a:pt x="0" y="3125915"/>
                  </a:lnTo>
                  <a:cubicBezTo>
                    <a:pt x="0" y="3092482"/>
                    <a:pt x="13240" y="3060573"/>
                    <a:pt x="36767" y="3037046"/>
                  </a:cubicBezTo>
                  <a:lnTo>
                    <a:pt x="3037046" y="36767"/>
                  </a:lnTo>
                  <a:cubicBezTo>
                    <a:pt x="3060573" y="13240"/>
                    <a:pt x="3092577" y="0"/>
                    <a:pt x="3125820" y="0"/>
                  </a:cubicBezTo>
                  <a:lnTo>
                    <a:pt x="3125820" y="0"/>
                  </a:lnTo>
                  <a:cubicBezTo>
                    <a:pt x="3237738" y="0"/>
                    <a:pt x="3293745" y="135255"/>
                    <a:pt x="3214592" y="214408"/>
                  </a:cubicBezTo>
                  <a:close/>
                </a:path>
              </a:pathLst>
            </a:custGeom>
            <a:grpFill/>
            <a:ln w="9525" cap="flat">
              <a:noFill/>
              <a:prstDash val="solid"/>
              <a:miter/>
            </a:ln>
          </p:spPr>
          <p:txBody>
            <a:bodyPr rtlCol="0" anchor="ctr"/>
            <a:lstStyle/>
            <a:p>
              <a:endParaRPr lang="en-ID"/>
            </a:p>
          </p:txBody>
        </p:sp>
        <p:sp>
          <p:nvSpPr>
            <p:cNvPr id="30" name="Freeform: Shape 29">
              <a:extLst>
                <a:ext uri="{FF2B5EF4-FFF2-40B4-BE49-F238E27FC236}">
                  <a16:creationId xmlns:a16="http://schemas.microsoft.com/office/drawing/2014/main" id="{4DE86AD9-9928-4836-89EB-B0C7203888DC}"/>
                </a:ext>
              </a:extLst>
            </p:cNvPr>
            <p:cNvSpPr/>
            <p:nvPr/>
          </p:nvSpPr>
          <p:spPr>
            <a:xfrm>
              <a:off x="7058025" y="3057525"/>
              <a:ext cx="3988036" cy="3988016"/>
            </a:xfrm>
            <a:custGeom>
              <a:avLst/>
              <a:gdLst>
                <a:gd name="connsiteX0" fmla="*/ 3950970 w 3988036"/>
                <a:gd name="connsiteY0" fmla="*/ 214408 h 3988016"/>
                <a:gd name="connsiteX1" fmla="*/ 214408 w 3988036"/>
                <a:gd name="connsiteY1" fmla="*/ 3950970 h 3988016"/>
                <a:gd name="connsiteX2" fmla="*/ 0 w 3988036"/>
                <a:gd name="connsiteY2" fmla="*/ 3862197 h 3988016"/>
                <a:gd name="connsiteX3" fmla="*/ 0 w 3988036"/>
                <a:gd name="connsiteY3" fmla="*/ 3862197 h 3988016"/>
                <a:gd name="connsiteX4" fmla="*/ 36767 w 3988036"/>
                <a:gd name="connsiteY4" fmla="*/ 3773329 h 3988016"/>
                <a:gd name="connsiteX5" fmla="*/ 3773424 w 3988036"/>
                <a:gd name="connsiteY5" fmla="*/ 36767 h 3988016"/>
                <a:gd name="connsiteX6" fmla="*/ 3862197 w 3988036"/>
                <a:gd name="connsiteY6" fmla="*/ 0 h 3988016"/>
                <a:gd name="connsiteX7" fmla="*/ 3862197 w 3988036"/>
                <a:gd name="connsiteY7" fmla="*/ 0 h 3988016"/>
                <a:gd name="connsiteX8" fmla="*/ 3950970 w 3988036"/>
                <a:gd name="connsiteY8" fmla="*/ 214408 h 398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8036" h="3988016">
                  <a:moveTo>
                    <a:pt x="3950970" y="214408"/>
                  </a:moveTo>
                  <a:lnTo>
                    <a:pt x="214408" y="3950970"/>
                  </a:lnTo>
                  <a:cubicBezTo>
                    <a:pt x="135255" y="4030123"/>
                    <a:pt x="0" y="3974021"/>
                    <a:pt x="0" y="3862197"/>
                  </a:cubicBezTo>
                  <a:lnTo>
                    <a:pt x="0" y="3862197"/>
                  </a:lnTo>
                  <a:cubicBezTo>
                    <a:pt x="0" y="3828764"/>
                    <a:pt x="13240" y="3796856"/>
                    <a:pt x="36767" y="3773329"/>
                  </a:cubicBezTo>
                  <a:lnTo>
                    <a:pt x="3773424" y="36767"/>
                  </a:lnTo>
                  <a:cubicBezTo>
                    <a:pt x="3796951" y="13240"/>
                    <a:pt x="3828955" y="0"/>
                    <a:pt x="3862197" y="0"/>
                  </a:cubicBezTo>
                  <a:lnTo>
                    <a:pt x="3862197" y="0"/>
                  </a:lnTo>
                  <a:cubicBezTo>
                    <a:pt x="3974116" y="0"/>
                    <a:pt x="4030123" y="135255"/>
                    <a:pt x="3950970" y="214408"/>
                  </a:cubicBezTo>
                  <a:close/>
                </a:path>
              </a:pathLst>
            </a:custGeom>
            <a:grpFill/>
            <a:ln w="9525" cap="flat">
              <a:noFill/>
              <a:prstDash val="solid"/>
              <a:miter/>
            </a:ln>
          </p:spPr>
          <p:txBody>
            <a:bodyPr rtlCol="0" anchor="ctr"/>
            <a:lstStyle/>
            <a:p>
              <a:endParaRPr lang="en-ID"/>
            </a:p>
          </p:txBody>
        </p:sp>
        <p:sp>
          <p:nvSpPr>
            <p:cNvPr id="31" name="Freeform: Shape 30">
              <a:extLst>
                <a:ext uri="{FF2B5EF4-FFF2-40B4-BE49-F238E27FC236}">
                  <a16:creationId xmlns:a16="http://schemas.microsoft.com/office/drawing/2014/main" id="{CCF6023C-5650-4F46-8E2C-F28D147FB0C3}"/>
                </a:ext>
              </a:extLst>
            </p:cNvPr>
            <p:cNvSpPr/>
            <p:nvPr/>
          </p:nvSpPr>
          <p:spPr>
            <a:xfrm>
              <a:off x="7614366" y="3613695"/>
              <a:ext cx="3611322" cy="3611397"/>
            </a:xfrm>
            <a:custGeom>
              <a:avLst/>
              <a:gdLst>
                <a:gd name="connsiteX0" fmla="*/ 3611323 w 3611322"/>
                <a:gd name="connsiteY0" fmla="*/ 125819 h 3611397"/>
                <a:gd name="connsiteX1" fmla="*/ 3611323 w 3611322"/>
                <a:gd name="connsiteY1" fmla="*/ 125819 h 3611397"/>
                <a:gd name="connsiteX2" fmla="*/ 3574556 w 3611322"/>
                <a:gd name="connsiteY2" fmla="*/ 214687 h 3611397"/>
                <a:gd name="connsiteX3" fmla="*/ 214612 w 3611322"/>
                <a:gd name="connsiteY3" fmla="*/ 3574631 h 3611397"/>
                <a:gd name="connsiteX4" fmla="*/ 125839 w 3611322"/>
                <a:gd name="connsiteY4" fmla="*/ 3611398 h 3611397"/>
                <a:gd name="connsiteX5" fmla="*/ 125839 w 3611322"/>
                <a:gd name="connsiteY5" fmla="*/ 3611398 h 3611397"/>
                <a:gd name="connsiteX6" fmla="*/ 37066 w 3611322"/>
                <a:gd name="connsiteY6" fmla="*/ 3396990 h 3611397"/>
                <a:gd name="connsiteX7" fmla="*/ 3396915 w 3611322"/>
                <a:gd name="connsiteY7" fmla="*/ 37046 h 3611397"/>
                <a:gd name="connsiteX8" fmla="*/ 3611323 w 3611322"/>
                <a:gd name="connsiteY8" fmla="*/ 125819 h 361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322" h="3611397">
                  <a:moveTo>
                    <a:pt x="3611323" y="125819"/>
                  </a:moveTo>
                  <a:lnTo>
                    <a:pt x="3611323" y="125819"/>
                  </a:lnTo>
                  <a:cubicBezTo>
                    <a:pt x="3611323" y="159252"/>
                    <a:pt x="3598083" y="191161"/>
                    <a:pt x="3574556" y="214687"/>
                  </a:cubicBezTo>
                  <a:lnTo>
                    <a:pt x="214612" y="3574631"/>
                  </a:lnTo>
                  <a:cubicBezTo>
                    <a:pt x="191086" y="3598158"/>
                    <a:pt x="159082" y="3611398"/>
                    <a:pt x="125839" y="3611398"/>
                  </a:cubicBezTo>
                  <a:lnTo>
                    <a:pt x="125839" y="3611398"/>
                  </a:lnTo>
                  <a:cubicBezTo>
                    <a:pt x="13921" y="3611398"/>
                    <a:pt x="-42086" y="3476143"/>
                    <a:pt x="37066" y="3396990"/>
                  </a:cubicBezTo>
                  <a:lnTo>
                    <a:pt x="3396915" y="37046"/>
                  </a:lnTo>
                  <a:cubicBezTo>
                    <a:pt x="3476068" y="-42107"/>
                    <a:pt x="3611323" y="13996"/>
                    <a:pt x="3611323" y="125819"/>
                  </a:cubicBezTo>
                  <a:close/>
                </a:path>
              </a:pathLst>
            </a:custGeom>
            <a:grpFill/>
            <a:ln w="9525" cap="flat">
              <a:noFill/>
              <a:prstDash val="solid"/>
              <a:miter/>
            </a:ln>
          </p:spPr>
          <p:txBody>
            <a:bodyPr rtlCol="0" anchor="ctr"/>
            <a:lstStyle/>
            <a:p>
              <a:endParaRPr lang="en-ID"/>
            </a:p>
          </p:txBody>
        </p:sp>
        <p:sp>
          <p:nvSpPr>
            <p:cNvPr id="32" name="Freeform: Shape 31">
              <a:extLst>
                <a:ext uri="{FF2B5EF4-FFF2-40B4-BE49-F238E27FC236}">
                  <a16:creationId xmlns:a16="http://schemas.microsoft.com/office/drawing/2014/main" id="{B0DA02C2-1492-4122-91E4-DEB2D612C644}"/>
                </a:ext>
              </a:extLst>
            </p:cNvPr>
            <p:cNvSpPr/>
            <p:nvPr/>
          </p:nvSpPr>
          <p:spPr>
            <a:xfrm>
              <a:off x="8350648" y="4349978"/>
              <a:ext cx="2875040" cy="2875115"/>
            </a:xfrm>
            <a:custGeom>
              <a:avLst/>
              <a:gdLst>
                <a:gd name="connsiteX0" fmla="*/ 2875040 w 2875040"/>
                <a:gd name="connsiteY0" fmla="*/ 125819 h 2875115"/>
                <a:gd name="connsiteX1" fmla="*/ 2875040 w 2875040"/>
                <a:gd name="connsiteY1" fmla="*/ 125819 h 2875115"/>
                <a:gd name="connsiteX2" fmla="*/ 2838274 w 2875040"/>
                <a:gd name="connsiteY2" fmla="*/ 214687 h 2875115"/>
                <a:gd name="connsiteX3" fmla="*/ 214612 w 2875040"/>
                <a:gd name="connsiteY3" fmla="*/ 2838349 h 2875115"/>
                <a:gd name="connsiteX4" fmla="*/ 125839 w 2875040"/>
                <a:gd name="connsiteY4" fmla="*/ 2875115 h 2875115"/>
                <a:gd name="connsiteX5" fmla="*/ 125839 w 2875040"/>
                <a:gd name="connsiteY5" fmla="*/ 2875115 h 2875115"/>
                <a:gd name="connsiteX6" fmla="*/ 37066 w 2875040"/>
                <a:gd name="connsiteY6" fmla="*/ 2660707 h 2875115"/>
                <a:gd name="connsiteX7" fmla="*/ 2660633 w 2875040"/>
                <a:gd name="connsiteY7" fmla="*/ 37046 h 2875115"/>
                <a:gd name="connsiteX8" fmla="*/ 2875040 w 2875040"/>
                <a:gd name="connsiteY8" fmla="*/ 125819 h 287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5040" h="2875115">
                  <a:moveTo>
                    <a:pt x="2875040" y="125819"/>
                  </a:moveTo>
                  <a:lnTo>
                    <a:pt x="2875040" y="125819"/>
                  </a:lnTo>
                  <a:cubicBezTo>
                    <a:pt x="2875040" y="159252"/>
                    <a:pt x="2861801" y="191161"/>
                    <a:pt x="2838274" y="214687"/>
                  </a:cubicBezTo>
                  <a:lnTo>
                    <a:pt x="214612" y="2838349"/>
                  </a:lnTo>
                  <a:cubicBezTo>
                    <a:pt x="191086" y="2861875"/>
                    <a:pt x="159082" y="2875115"/>
                    <a:pt x="125839" y="2875115"/>
                  </a:cubicBezTo>
                  <a:lnTo>
                    <a:pt x="125839" y="2875115"/>
                  </a:lnTo>
                  <a:cubicBezTo>
                    <a:pt x="13921" y="2875115"/>
                    <a:pt x="-42086" y="2739860"/>
                    <a:pt x="37066" y="2660707"/>
                  </a:cubicBezTo>
                  <a:lnTo>
                    <a:pt x="2660633" y="37046"/>
                  </a:lnTo>
                  <a:cubicBezTo>
                    <a:pt x="2739785" y="-42107"/>
                    <a:pt x="2875040" y="13996"/>
                    <a:pt x="2875040" y="125819"/>
                  </a:cubicBezTo>
                  <a:close/>
                </a:path>
              </a:pathLst>
            </a:custGeom>
            <a:grpFill/>
            <a:ln w="9525" cap="flat">
              <a:noFill/>
              <a:prstDash val="solid"/>
              <a:miter/>
            </a:ln>
          </p:spPr>
          <p:txBody>
            <a:bodyPr rtlCol="0" anchor="ctr"/>
            <a:lstStyle/>
            <a:p>
              <a:endParaRPr lang="en-ID"/>
            </a:p>
          </p:txBody>
        </p:sp>
        <p:sp>
          <p:nvSpPr>
            <p:cNvPr id="33" name="Freeform: Shape 32">
              <a:extLst>
                <a:ext uri="{FF2B5EF4-FFF2-40B4-BE49-F238E27FC236}">
                  <a16:creationId xmlns:a16="http://schemas.microsoft.com/office/drawing/2014/main" id="{F37041FD-2AFF-4E39-92DC-7D6796FFFF3D}"/>
                </a:ext>
              </a:extLst>
            </p:cNvPr>
            <p:cNvSpPr/>
            <p:nvPr/>
          </p:nvSpPr>
          <p:spPr>
            <a:xfrm>
              <a:off x="9087026" y="5086260"/>
              <a:ext cx="2138852" cy="2138832"/>
            </a:xfrm>
            <a:custGeom>
              <a:avLst/>
              <a:gdLst>
                <a:gd name="connsiteX0" fmla="*/ 2138662 w 2138852"/>
                <a:gd name="connsiteY0" fmla="*/ 125914 h 2138832"/>
                <a:gd name="connsiteX1" fmla="*/ 2138662 w 2138852"/>
                <a:gd name="connsiteY1" fmla="*/ 125914 h 2138832"/>
                <a:gd name="connsiteX2" fmla="*/ 2101896 w 2138852"/>
                <a:gd name="connsiteY2" fmla="*/ 214687 h 2138832"/>
                <a:gd name="connsiteX3" fmla="*/ 214612 w 2138852"/>
                <a:gd name="connsiteY3" fmla="*/ 2102066 h 2138832"/>
                <a:gd name="connsiteX4" fmla="*/ 125839 w 2138852"/>
                <a:gd name="connsiteY4" fmla="*/ 2138833 h 2138832"/>
                <a:gd name="connsiteX5" fmla="*/ 125839 w 2138852"/>
                <a:gd name="connsiteY5" fmla="*/ 2138833 h 2138832"/>
                <a:gd name="connsiteX6" fmla="*/ 37066 w 2138852"/>
                <a:gd name="connsiteY6" fmla="*/ 1924425 h 2138832"/>
                <a:gd name="connsiteX7" fmla="*/ 1924445 w 2138852"/>
                <a:gd name="connsiteY7" fmla="*/ 37046 h 2138832"/>
                <a:gd name="connsiteX8" fmla="*/ 2138853 w 2138852"/>
                <a:gd name="connsiteY8" fmla="*/ 125819 h 213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852" h="2138832">
                  <a:moveTo>
                    <a:pt x="2138662" y="125914"/>
                  </a:moveTo>
                  <a:lnTo>
                    <a:pt x="2138662" y="125914"/>
                  </a:lnTo>
                  <a:cubicBezTo>
                    <a:pt x="2138662" y="159252"/>
                    <a:pt x="2125423" y="191161"/>
                    <a:pt x="2101896" y="214687"/>
                  </a:cubicBezTo>
                  <a:lnTo>
                    <a:pt x="214612" y="2102066"/>
                  </a:lnTo>
                  <a:cubicBezTo>
                    <a:pt x="191086" y="2125593"/>
                    <a:pt x="159082" y="2138833"/>
                    <a:pt x="125839" y="2138833"/>
                  </a:cubicBezTo>
                  <a:lnTo>
                    <a:pt x="125839" y="2138833"/>
                  </a:lnTo>
                  <a:cubicBezTo>
                    <a:pt x="13921" y="2138833"/>
                    <a:pt x="-42086" y="2003578"/>
                    <a:pt x="37066" y="1924425"/>
                  </a:cubicBezTo>
                  <a:lnTo>
                    <a:pt x="1924445" y="37046"/>
                  </a:lnTo>
                  <a:cubicBezTo>
                    <a:pt x="2003598" y="-42107"/>
                    <a:pt x="2138853" y="13996"/>
                    <a:pt x="2138853" y="125819"/>
                  </a:cubicBezTo>
                  <a:close/>
                </a:path>
              </a:pathLst>
            </a:custGeom>
            <a:grpFill/>
            <a:ln w="9525" cap="flat">
              <a:noFill/>
              <a:prstDash val="solid"/>
              <a:miter/>
            </a:ln>
          </p:spPr>
          <p:txBody>
            <a:bodyPr rtlCol="0" anchor="ctr"/>
            <a:lstStyle/>
            <a:p>
              <a:endParaRPr lang="en-ID"/>
            </a:p>
          </p:txBody>
        </p:sp>
        <p:sp>
          <p:nvSpPr>
            <p:cNvPr id="34" name="Freeform: Shape 33">
              <a:extLst>
                <a:ext uri="{FF2B5EF4-FFF2-40B4-BE49-F238E27FC236}">
                  <a16:creationId xmlns:a16="http://schemas.microsoft.com/office/drawing/2014/main" id="{D56B8CA5-BF11-47A3-8E48-9124D36DAB49}"/>
                </a:ext>
              </a:extLst>
            </p:cNvPr>
            <p:cNvSpPr/>
            <p:nvPr/>
          </p:nvSpPr>
          <p:spPr>
            <a:xfrm>
              <a:off x="9823308" y="5822543"/>
              <a:ext cx="1402570" cy="1402550"/>
            </a:xfrm>
            <a:custGeom>
              <a:avLst/>
              <a:gdLst>
                <a:gd name="connsiteX0" fmla="*/ 1402380 w 1402570"/>
                <a:gd name="connsiteY0" fmla="*/ 125915 h 1402550"/>
                <a:gd name="connsiteX1" fmla="*/ 1402380 w 1402570"/>
                <a:gd name="connsiteY1" fmla="*/ 125915 h 1402550"/>
                <a:gd name="connsiteX2" fmla="*/ 1365614 w 1402570"/>
                <a:gd name="connsiteY2" fmla="*/ 214783 h 1402550"/>
                <a:gd name="connsiteX3" fmla="*/ 214612 w 1402570"/>
                <a:gd name="connsiteY3" fmla="*/ 1365784 h 1402550"/>
                <a:gd name="connsiteX4" fmla="*/ 125839 w 1402570"/>
                <a:gd name="connsiteY4" fmla="*/ 1402550 h 1402550"/>
                <a:gd name="connsiteX5" fmla="*/ 125839 w 1402570"/>
                <a:gd name="connsiteY5" fmla="*/ 1402550 h 1402550"/>
                <a:gd name="connsiteX6" fmla="*/ 37066 w 1402570"/>
                <a:gd name="connsiteY6" fmla="*/ 1188142 h 1402550"/>
                <a:gd name="connsiteX7" fmla="*/ 1188163 w 1402570"/>
                <a:gd name="connsiteY7" fmla="*/ 37046 h 1402550"/>
                <a:gd name="connsiteX8" fmla="*/ 1402571 w 1402570"/>
                <a:gd name="connsiteY8" fmla="*/ 125819 h 140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570" h="1402550">
                  <a:moveTo>
                    <a:pt x="1402380" y="125915"/>
                  </a:moveTo>
                  <a:lnTo>
                    <a:pt x="1402380" y="125915"/>
                  </a:lnTo>
                  <a:cubicBezTo>
                    <a:pt x="1402380" y="159347"/>
                    <a:pt x="1389140" y="191256"/>
                    <a:pt x="1365614" y="214783"/>
                  </a:cubicBezTo>
                  <a:lnTo>
                    <a:pt x="214612" y="1365784"/>
                  </a:lnTo>
                  <a:cubicBezTo>
                    <a:pt x="191086" y="1389310"/>
                    <a:pt x="159082" y="1402550"/>
                    <a:pt x="125839" y="1402550"/>
                  </a:cubicBezTo>
                  <a:lnTo>
                    <a:pt x="125839" y="1402550"/>
                  </a:lnTo>
                  <a:cubicBezTo>
                    <a:pt x="13921" y="1402550"/>
                    <a:pt x="-42086" y="1267295"/>
                    <a:pt x="37066" y="1188142"/>
                  </a:cubicBezTo>
                  <a:lnTo>
                    <a:pt x="1188163" y="37046"/>
                  </a:lnTo>
                  <a:cubicBezTo>
                    <a:pt x="1267315" y="-42107"/>
                    <a:pt x="1402571" y="13996"/>
                    <a:pt x="1402571" y="125819"/>
                  </a:cubicBezTo>
                  <a:close/>
                </a:path>
              </a:pathLst>
            </a:custGeom>
            <a:grpFill/>
            <a:ln w="9525" cap="flat">
              <a:noFill/>
              <a:prstDash val="solid"/>
              <a:miter/>
            </a:ln>
          </p:spPr>
          <p:txBody>
            <a:bodyPr rtlCol="0" anchor="ctr"/>
            <a:lstStyle/>
            <a:p>
              <a:endParaRPr lang="en-ID"/>
            </a:p>
          </p:txBody>
        </p:sp>
        <p:sp>
          <p:nvSpPr>
            <p:cNvPr id="35" name="Freeform: Shape 34">
              <a:extLst>
                <a:ext uri="{FF2B5EF4-FFF2-40B4-BE49-F238E27FC236}">
                  <a16:creationId xmlns:a16="http://schemas.microsoft.com/office/drawing/2014/main" id="{659B9C1C-B0C0-413E-AE92-E1821E74CCD0}"/>
                </a:ext>
              </a:extLst>
            </p:cNvPr>
            <p:cNvSpPr/>
            <p:nvPr/>
          </p:nvSpPr>
          <p:spPr>
            <a:xfrm>
              <a:off x="10559591" y="6558963"/>
              <a:ext cx="666192" cy="666130"/>
            </a:xfrm>
            <a:custGeom>
              <a:avLst/>
              <a:gdLst>
                <a:gd name="connsiteX0" fmla="*/ 666097 w 666192"/>
                <a:gd name="connsiteY0" fmla="*/ 125872 h 666130"/>
                <a:gd name="connsiteX1" fmla="*/ 666097 w 666192"/>
                <a:gd name="connsiteY1" fmla="*/ 125872 h 666130"/>
                <a:gd name="connsiteX2" fmla="*/ 629331 w 666192"/>
                <a:gd name="connsiteY2" fmla="*/ 214645 h 666130"/>
                <a:gd name="connsiteX3" fmla="*/ 214612 w 666192"/>
                <a:gd name="connsiteY3" fmla="*/ 629364 h 666130"/>
                <a:gd name="connsiteX4" fmla="*/ 125839 w 666192"/>
                <a:gd name="connsiteY4" fmla="*/ 666130 h 666130"/>
                <a:gd name="connsiteX5" fmla="*/ 125839 w 666192"/>
                <a:gd name="connsiteY5" fmla="*/ 666130 h 666130"/>
                <a:gd name="connsiteX6" fmla="*/ 37066 w 666192"/>
                <a:gd name="connsiteY6" fmla="*/ 451722 h 666130"/>
                <a:gd name="connsiteX7" fmla="*/ 451785 w 666192"/>
                <a:gd name="connsiteY7" fmla="*/ 37004 h 666130"/>
                <a:gd name="connsiteX8" fmla="*/ 666193 w 666192"/>
                <a:gd name="connsiteY8" fmla="*/ 125777 h 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192" h="666130">
                  <a:moveTo>
                    <a:pt x="666097" y="125872"/>
                  </a:moveTo>
                  <a:lnTo>
                    <a:pt x="666097" y="125872"/>
                  </a:lnTo>
                  <a:cubicBezTo>
                    <a:pt x="666097" y="159210"/>
                    <a:pt x="652858" y="191118"/>
                    <a:pt x="629331" y="214645"/>
                  </a:cubicBezTo>
                  <a:lnTo>
                    <a:pt x="214612" y="629364"/>
                  </a:lnTo>
                  <a:cubicBezTo>
                    <a:pt x="191086" y="652890"/>
                    <a:pt x="159082" y="666130"/>
                    <a:pt x="125839" y="666130"/>
                  </a:cubicBezTo>
                  <a:lnTo>
                    <a:pt x="125839" y="666130"/>
                  </a:lnTo>
                  <a:cubicBezTo>
                    <a:pt x="13920" y="666130"/>
                    <a:pt x="-42086" y="530875"/>
                    <a:pt x="37066" y="451722"/>
                  </a:cubicBezTo>
                  <a:lnTo>
                    <a:pt x="451785" y="37004"/>
                  </a:lnTo>
                  <a:cubicBezTo>
                    <a:pt x="530937" y="-42054"/>
                    <a:pt x="666193" y="13953"/>
                    <a:pt x="666193" y="125777"/>
                  </a:cubicBezTo>
                  <a:close/>
                </a:path>
              </a:pathLst>
            </a:custGeom>
            <a:grpFill/>
            <a:ln w="9525" cap="flat">
              <a:noFill/>
              <a:prstDash val="solid"/>
              <a:miter/>
            </a:ln>
          </p:spPr>
          <p:txBody>
            <a:bodyPr rtlCol="0" anchor="ctr"/>
            <a:lstStyle/>
            <a:p>
              <a:endParaRPr lang="en-ID"/>
            </a:p>
          </p:txBody>
        </p:sp>
      </p:grpSp>
      <p:grpSp>
        <p:nvGrpSpPr>
          <p:cNvPr id="23" name="Group 22">
            <a:extLst>
              <a:ext uri="{FF2B5EF4-FFF2-40B4-BE49-F238E27FC236}">
                <a16:creationId xmlns:a16="http://schemas.microsoft.com/office/drawing/2014/main" id="{C9603EA3-70FB-4844-96DD-FCDC7A4F18A8}"/>
              </a:ext>
            </a:extLst>
          </p:cNvPr>
          <p:cNvGrpSpPr/>
          <p:nvPr userDrawn="1"/>
        </p:nvGrpSpPr>
        <p:grpSpPr>
          <a:xfrm>
            <a:off x="15222449" y="1645558"/>
            <a:ext cx="2145121" cy="2144974"/>
            <a:chOff x="7058025" y="3057525"/>
            <a:chExt cx="4167853" cy="4167568"/>
          </a:xfrm>
          <a:gradFill flip="none" rotWithShape="1">
            <a:gsLst>
              <a:gs pos="0">
                <a:srgbClr val="9B5CFF"/>
              </a:gs>
              <a:gs pos="100000">
                <a:srgbClr val="FFF8F7"/>
              </a:gs>
              <a:gs pos="84000">
                <a:srgbClr val="F7CDFF"/>
              </a:gs>
              <a:gs pos="64000">
                <a:srgbClr val="FFD65C"/>
              </a:gs>
              <a:gs pos="45000">
                <a:srgbClr val="FF00F6"/>
              </a:gs>
            </a:gsLst>
            <a:lin ang="8400000" scaled="0"/>
            <a:tileRect/>
          </a:gradFill>
        </p:grpSpPr>
        <p:sp>
          <p:nvSpPr>
            <p:cNvPr id="12" name="Freeform: Shape 11">
              <a:extLst>
                <a:ext uri="{FF2B5EF4-FFF2-40B4-BE49-F238E27FC236}">
                  <a16:creationId xmlns:a16="http://schemas.microsoft.com/office/drawing/2014/main" id="{74BED057-68F3-4E00-981F-BEE9878189BE}"/>
                </a:ext>
              </a:extLst>
            </p:cNvPr>
            <p:cNvSpPr/>
            <p:nvPr/>
          </p:nvSpPr>
          <p:spPr>
            <a:xfrm>
              <a:off x="7058025" y="3057525"/>
              <a:ext cx="306433" cy="306462"/>
            </a:xfrm>
            <a:custGeom>
              <a:avLst/>
              <a:gdLst>
                <a:gd name="connsiteX0" fmla="*/ 269367 w 306433"/>
                <a:gd name="connsiteY0" fmla="*/ 214408 h 306462"/>
                <a:gd name="connsiteX1" fmla="*/ 214313 w 306433"/>
                <a:gd name="connsiteY1" fmla="*/ 269462 h 306462"/>
                <a:gd name="connsiteX2" fmla="*/ 0 w 306433"/>
                <a:gd name="connsiteY2" fmla="*/ 180594 h 306462"/>
                <a:gd name="connsiteX3" fmla="*/ 0 w 306433"/>
                <a:gd name="connsiteY3" fmla="*/ 180594 h 306462"/>
                <a:gd name="connsiteX4" fmla="*/ 36767 w 306433"/>
                <a:gd name="connsiteY4" fmla="*/ 91726 h 306462"/>
                <a:gd name="connsiteX5" fmla="*/ 91726 w 306433"/>
                <a:gd name="connsiteY5" fmla="*/ 36767 h 306462"/>
                <a:gd name="connsiteX6" fmla="*/ 180594 w 306433"/>
                <a:gd name="connsiteY6" fmla="*/ 0 h 306462"/>
                <a:gd name="connsiteX7" fmla="*/ 180594 w 306433"/>
                <a:gd name="connsiteY7" fmla="*/ 0 h 306462"/>
                <a:gd name="connsiteX8" fmla="*/ 269367 w 306433"/>
                <a:gd name="connsiteY8" fmla="*/ 214408 h 30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33" h="306462">
                  <a:moveTo>
                    <a:pt x="269367" y="214408"/>
                  </a:moveTo>
                  <a:lnTo>
                    <a:pt x="214313" y="269462"/>
                  </a:lnTo>
                  <a:cubicBezTo>
                    <a:pt x="135255" y="348520"/>
                    <a:pt x="0" y="292513"/>
                    <a:pt x="0" y="180594"/>
                  </a:cubicBezTo>
                  <a:lnTo>
                    <a:pt x="0" y="180594"/>
                  </a:lnTo>
                  <a:cubicBezTo>
                    <a:pt x="0" y="147161"/>
                    <a:pt x="13240" y="115253"/>
                    <a:pt x="36767" y="91726"/>
                  </a:cubicBezTo>
                  <a:lnTo>
                    <a:pt x="91726" y="36767"/>
                  </a:lnTo>
                  <a:cubicBezTo>
                    <a:pt x="115348" y="13240"/>
                    <a:pt x="147257" y="0"/>
                    <a:pt x="180594" y="0"/>
                  </a:cubicBezTo>
                  <a:lnTo>
                    <a:pt x="180594" y="0"/>
                  </a:lnTo>
                  <a:cubicBezTo>
                    <a:pt x="292513" y="0"/>
                    <a:pt x="348520" y="135255"/>
                    <a:pt x="269367" y="214408"/>
                  </a:cubicBezTo>
                  <a:close/>
                </a:path>
              </a:pathLst>
            </a:custGeom>
            <a:grpFill/>
            <a:ln w="9525" cap="flat">
              <a:noFill/>
              <a:prstDash val="solid"/>
              <a:miter/>
            </a:ln>
          </p:spPr>
          <p:txBody>
            <a:bodyPr rtlCol="0" anchor="ctr"/>
            <a:lstStyle/>
            <a:p>
              <a:endParaRPr lang="en-ID"/>
            </a:p>
          </p:txBody>
        </p:sp>
        <p:sp>
          <p:nvSpPr>
            <p:cNvPr id="13" name="Freeform: Shape 12">
              <a:extLst>
                <a:ext uri="{FF2B5EF4-FFF2-40B4-BE49-F238E27FC236}">
                  <a16:creationId xmlns:a16="http://schemas.microsoft.com/office/drawing/2014/main" id="{D82965B9-47CB-4EB9-90DE-1DD13328ED33}"/>
                </a:ext>
              </a:extLst>
            </p:cNvPr>
            <p:cNvSpPr/>
            <p:nvPr/>
          </p:nvSpPr>
          <p:spPr>
            <a:xfrm>
              <a:off x="7058025" y="3057525"/>
              <a:ext cx="1042715" cy="1042790"/>
            </a:xfrm>
            <a:custGeom>
              <a:avLst/>
              <a:gdLst>
                <a:gd name="connsiteX0" fmla="*/ 1005745 w 1042715"/>
                <a:gd name="connsiteY0" fmla="*/ 214408 h 1042790"/>
                <a:gd name="connsiteX1" fmla="*/ 214408 w 1042715"/>
                <a:gd name="connsiteY1" fmla="*/ 1005745 h 1042790"/>
                <a:gd name="connsiteX2" fmla="*/ 0 w 1042715"/>
                <a:gd name="connsiteY2" fmla="*/ 916972 h 1042790"/>
                <a:gd name="connsiteX3" fmla="*/ 0 w 1042715"/>
                <a:gd name="connsiteY3" fmla="*/ 916972 h 1042790"/>
                <a:gd name="connsiteX4" fmla="*/ 36767 w 1042715"/>
                <a:gd name="connsiteY4" fmla="*/ 828104 h 1042790"/>
                <a:gd name="connsiteX5" fmla="*/ 828104 w 1042715"/>
                <a:gd name="connsiteY5" fmla="*/ 36767 h 1042790"/>
                <a:gd name="connsiteX6" fmla="*/ 916877 w 1042715"/>
                <a:gd name="connsiteY6" fmla="*/ 0 h 1042790"/>
                <a:gd name="connsiteX7" fmla="*/ 916877 w 1042715"/>
                <a:gd name="connsiteY7" fmla="*/ 0 h 1042790"/>
                <a:gd name="connsiteX8" fmla="*/ 1005650 w 1042715"/>
                <a:gd name="connsiteY8" fmla="*/ 214408 h 104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715" h="1042790">
                  <a:moveTo>
                    <a:pt x="1005745" y="214408"/>
                  </a:moveTo>
                  <a:lnTo>
                    <a:pt x="214408" y="1005745"/>
                  </a:lnTo>
                  <a:cubicBezTo>
                    <a:pt x="135255" y="1084898"/>
                    <a:pt x="0" y="1028795"/>
                    <a:pt x="0" y="916972"/>
                  </a:cubicBezTo>
                  <a:lnTo>
                    <a:pt x="0" y="916972"/>
                  </a:lnTo>
                  <a:cubicBezTo>
                    <a:pt x="0" y="883539"/>
                    <a:pt x="13240" y="851630"/>
                    <a:pt x="36767" y="828104"/>
                  </a:cubicBezTo>
                  <a:lnTo>
                    <a:pt x="828104" y="36767"/>
                  </a:lnTo>
                  <a:cubicBezTo>
                    <a:pt x="851630" y="13240"/>
                    <a:pt x="883634" y="0"/>
                    <a:pt x="916877" y="0"/>
                  </a:cubicBezTo>
                  <a:lnTo>
                    <a:pt x="916877" y="0"/>
                  </a:lnTo>
                  <a:cubicBezTo>
                    <a:pt x="1028795" y="0"/>
                    <a:pt x="1084802" y="135255"/>
                    <a:pt x="1005650" y="214408"/>
                  </a:cubicBezTo>
                  <a:close/>
                </a:path>
              </a:pathLst>
            </a:custGeom>
            <a:grpFill/>
            <a:ln w="9525" cap="flat">
              <a:noFill/>
              <a:prstDash val="solid"/>
              <a:miter/>
            </a:ln>
          </p:spPr>
          <p:txBody>
            <a:bodyPr rtlCol="0" anchor="ctr"/>
            <a:lstStyle/>
            <a:p>
              <a:endParaRPr lang="en-ID"/>
            </a:p>
          </p:txBody>
        </p:sp>
        <p:sp>
          <p:nvSpPr>
            <p:cNvPr id="14" name="Freeform: Shape 13">
              <a:extLst>
                <a:ext uri="{FF2B5EF4-FFF2-40B4-BE49-F238E27FC236}">
                  <a16:creationId xmlns:a16="http://schemas.microsoft.com/office/drawing/2014/main" id="{FECFB4C8-E78A-47F4-B1B2-C7CFA0DFCEFD}"/>
                </a:ext>
              </a:extLst>
            </p:cNvPr>
            <p:cNvSpPr/>
            <p:nvPr/>
          </p:nvSpPr>
          <p:spPr>
            <a:xfrm>
              <a:off x="7058025" y="3057525"/>
              <a:ext cx="1778998" cy="1779073"/>
            </a:xfrm>
            <a:custGeom>
              <a:avLst/>
              <a:gdLst>
                <a:gd name="connsiteX0" fmla="*/ 1742027 w 1778998"/>
                <a:gd name="connsiteY0" fmla="*/ 214408 h 1779073"/>
                <a:gd name="connsiteX1" fmla="*/ 214408 w 1778998"/>
                <a:gd name="connsiteY1" fmla="*/ 1742027 h 1779073"/>
                <a:gd name="connsiteX2" fmla="*/ 0 w 1778998"/>
                <a:gd name="connsiteY2" fmla="*/ 1653254 h 1779073"/>
                <a:gd name="connsiteX3" fmla="*/ 0 w 1778998"/>
                <a:gd name="connsiteY3" fmla="*/ 1653254 h 1779073"/>
                <a:gd name="connsiteX4" fmla="*/ 36767 w 1778998"/>
                <a:gd name="connsiteY4" fmla="*/ 1564386 h 1779073"/>
                <a:gd name="connsiteX5" fmla="*/ 1564386 w 1778998"/>
                <a:gd name="connsiteY5" fmla="*/ 36767 h 1779073"/>
                <a:gd name="connsiteX6" fmla="*/ 1653159 w 1778998"/>
                <a:gd name="connsiteY6" fmla="*/ 0 h 1779073"/>
                <a:gd name="connsiteX7" fmla="*/ 1653159 w 1778998"/>
                <a:gd name="connsiteY7" fmla="*/ 0 h 1779073"/>
                <a:gd name="connsiteX8" fmla="*/ 1741932 w 1778998"/>
                <a:gd name="connsiteY8" fmla="*/ 214408 h 177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998" h="1779073">
                  <a:moveTo>
                    <a:pt x="1742027" y="214408"/>
                  </a:moveTo>
                  <a:lnTo>
                    <a:pt x="214408" y="1742027"/>
                  </a:lnTo>
                  <a:cubicBezTo>
                    <a:pt x="135255" y="1821180"/>
                    <a:pt x="0" y="1765078"/>
                    <a:pt x="0" y="1653254"/>
                  </a:cubicBezTo>
                  <a:lnTo>
                    <a:pt x="0" y="1653254"/>
                  </a:lnTo>
                  <a:cubicBezTo>
                    <a:pt x="0" y="1619822"/>
                    <a:pt x="13240" y="1587913"/>
                    <a:pt x="36767" y="1564386"/>
                  </a:cubicBezTo>
                  <a:lnTo>
                    <a:pt x="1564386" y="36767"/>
                  </a:lnTo>
                  <a:cubicBezTo>
                    <a:pt x="1587913" y="13240"/>
                    <a:pt x="1619917" y="0"/>
                    <a:pt x="1653159" y="0"/>
                  </a:cubicBezTo>
                  <a:lnTo>
                    <a:pt x="1653159" y="0"/>
                  </a:lnTo>
                  <a:cubicBezTo>
                    <a:pt x="1765078" y="0"/>
                    <a:pt x="1821085" y="135255"/>
                    <a:pt x="1741932" y="214408"/>
                  </a:cubicBezTo>
                  <a:close/>
                </a:path>
              </a:pathLst>
            </a:custGeom>
            <a:grpFill/>
            <a:ln w="9525" cap="flat">
              <a:noFill/>
              <a:prstDash val="solid"/>
              <a:miter/>
            </a:ln>
          </p:spPr>
          <p:txBody>
            <a:bodyPr rtlCol="0" anchor="ctr"/>
            <a:lstStyle/>
            <a:p>
              <a:endParaRPr lang="en-ID"/>
            </a:p>
          </p:txBody>
        </p:sp>
        <p:sp>
          <p:nvSpPr>
            <p:cNvPr id="15" name="Freeform: Shape 14">
              <a:extLst>
                <a:ext uri="{FF2B5EF4-FFF2-40B4-BE49-F238E27FC236}">
                  <a16:creationId xmlns:a16="http://schemas.microsoft.com/office/drawing/2014/main" id="{B22EED19-6980-42C6-8F24-D045828AA705}"/>
                </a:ext>
              </a:extLst>
            </p:cNvPr>
            <p:cNvSpPr/>
            <p:nvPr/>
          </p:nvSpPr>
          <p:spPr>
            <a:xfrm>
              <a:off x="7058025" y="3057525"/>
              <a:ext cx="2515376" cy="2515451"/>
            </a:xfrm>
            <a:custGeom>
              <a:avLst/>
              <a:gdLst>
                <a:gd name="connsiteX0" fmla="*/ 2478310 w 2515376"/>
                <a:gd name="connsiteY0" fmla="*/ 214408 h 2515451"/>
                <a:gd name="connsiteX1" fmla="*/ 214408 w 2515376"/>
                <a:gd name="connsiteY1" fmla="*/ 2478405 h 2515451"/>
                <a:gd name="connsiteX2" fmla="*/ 0 w 2515376"/>
                <a:gd name="connsiteY2" fmla="*/ 2389632 h 2515451"/>
                <a:gd name="connsiteX3" fmla="*/ 0 w 2515376"/>
                <a:gd name="connsiteY3" fmla="*/ 2389632 h 2515451"/>
                <a:gd name="connsiteX4" fmla="*/ 36767 w 2515376"/>
                <a:gd name="connsiteY4" fmla="*/ 2300764 h 2515451"/>
                <a:gd name="connsiteX5" fmla="*/ 2300764 w 2515376"/>
                <a:gd name="connsiteY5" fmla="*/ 36767 h 2515451"/>
                <a:gd name="connsiteX6" fmla="*/ 2389537 w 2515376"/>
                <a:gd name="connsiteY6" fmla="*/ 0 h 2515451"/>
                <a:gd name="connsiteX7" fmla="*/ 2389537 w 2515376"/>
                <a:gd name="connsiteY7" fmla="*/ 0 h 2515451"/>
                <a:gd name="connsiteX8" fmla="*/ 2478310 w 2515376"/>
                <a:gd name="connsiteY8" fmla="*/ 214408 h 251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376" h="2515451">
                  <a:moveTo>
                    <a:pt x="2478310" y="214408"/>
                  </a:moveTo>
                  <a:lnTo>
                    <a:pt x="214408" y="2478405"/>
                  </a:lnTo>
                  <a:cubicBezTo>
                    <a:pt x="135255" y="2557558"/>
                    <a:pt x="0" y="2501456"/>
                    <a:pt x="0" y="2389632"/>
                  </a:cubicBezTo>
                  <a:lnTo>
                    <a:pt x="0" y="2389632"/>
                  </a:lnTo>
                  <a:cubicBezTo>
                    <a:pt x="0" y="2356199"/>
                    <a:pt x="13240" y="2324291"/>
                    <a:pt x="36767" y="2300764"/>
                  </a:cubicBezTo>
                  <a:lnTo>
                    <a:pt x="2300764" y="36767"/>
                  </a:lnTo>
                  <a:cubicBezTo>
                    <a:pt x="2324291" y="13240"/>
                    <a:pt x="2356295" y="0"/>
                    <a:pt x="2389537" y="0"/>
                  </a:cubicBezTo>
                  <a:lnTo>
                    <a:pt x="2389537" y="0"/>
                  </a:lnTo>
                  <a:cubicBezTo>
                    <a:pt x="2501456" y="0"/>
                    <a:pt x="2557463" y="135255"/>
                    <a:pt x="2478310" y="214408"/>
                  </a:cubicBezTo>
                  <a:close/>
                </a:path>
              </a:pathLst>
            </a:custGeom>
            <a:grpFill/>
            <a:ln w="9525" cap="flat">
              <a:noFill/>
              <a:prstDash val="solid"/>
              <a:miter/>
            </a:ln>
          </p:spPr>
          <p:txBody>
            <a:bodyPr rtlCol="0" anchor="ctr"/>
            <a:lstStyle/>
            <a:p>
              <a:endParaRPr lang="en-ID"/>
            </a:p>
          </p:txBody>
        </p:sp>
        <p:sp>
          <p:nvSpPr>
            <p:cNvPr id="16" name="Freeform: Shape 15">
              <a:extLst>
                <a:ext uri="{FF2B5EF4-FFF2-40B4-BE49-F238E27FC236}">
                  <a16:creationId xmlns:a16="http://schemas.microsoft.com/office/drawing/2014/main" id="{2F8E1910-1C45-4E9D-8130-7ED8740A60C1}"/>
                </a:ext>
              </a:extLst>
            </p:cNvPr>
            <p:cNvSpPr/>
            <p:nvPr/>
          </p:nvSpPr>
          <p:spPr>
            <a:xfrm>
              <a:off x="7058025" y="3057525"/>
              <a:ext cx="3251658" cy="3251733"/>
            </a:xfrm>
            <a:custGeom>
              <a:avLst/>
              <a:gdLst>
                <a:gd name="connsiteX0" fmla="*/ 3214688 w 3251658"/>
                <a:gd name="connsiteY0" fmla="*/ 214408 h 3251733"/>
                <a:gd name="connsiteX1" fmla="*/ 214408 w 3251658"/>
                <a:gd name="connsiteY1" fmla="*/ 3214688 h 3251733"/>
                <a:gd name="connsiteX2" fmla="*/ 0 w 3251658"/>
                <a:gd name="connsiteY2" fmla="*/ 3125915 h 3251733"/>
                <a:gd name="connsiteX3" fmla="*/ 0 w 3251658"/>
                <a:gd name="connsiteY3" fmla="*/ 3125915 h 3251733"/>
                <a:gd name="connsiteX4" fmla="*/ 36767 w 3251658"/>
                <a:gd name="connsiteY4" fmla="*/ 3037046 h 3251733"/>
                <a:gd name="connsiteX5" fmla="*/ 3037046 w 3251658"/>
                <a:gd name="connsiteY5" fmla="*/ 36767 h 3251733"/>
                <a:gd name="connsiteX6" fmla="*/ 3125820 w 3251658"/>
                <a:gd name="connsiteY6" fmla="*/ 0 h 3251733"/>
                <a:gd name="connsiteX7" fmla="*/ 3125820 w 3251658"/>
                <a:gd name="connsiteY7" fmla="*/ 0 h 3251733"/>
                <a:gd name="connsiteX8" fmla="*/ 3214592 w 3251658"/>
                <a:gd name="connsiteY8" fmla="*/ 214408 h 325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658" h="3251733">
                  <a:moveTo>
                    <a:pt x="3214688" y="214408"/>
                  </a:moveTo>
                  <a:lnTo>
                    <a:pt x="214408" y="3214688"/>
                  </a:lnTo>
                  <a:cubicBezTo>
                    <a:pt x="135255" y="3293840"/>
                    <a:pt x="0" y="3237738"/>
                    <a:pt x="0" y="3125915"/>
                  </a:cubicBezTo>
                  <a:lnTo>
                    <a:pt x="0" y="3125915"/>
                  </a:lnTo>
                  <a:cubicBezTo>
                    <a:pt x="0" y="3092482"/>
                    <a:pt x="13240" y="3060573"/>
                    <a:pt x="36767" y="3037046"/>
                  </a:cubicBezTo>
                  <a:lnTo>
                    <a:pt x="3037046" y="36767"/>
                  </a:lnTo>
                  <a:cubicBezTo>
                    <a:pt x="3060573" y="13240"/>
                    <a:pt x="3092577" y="0"/>
                    <a:pt x="3125820" y="0"/>
                  </a:cubicBezTo>
                  <a:lnTo>
                    <a:pt x="3125820" y="0"/>
                  </a:lnTo>
                  <a:cubicBezTo>
                    <a:pt x="3237738" y="0"/>
                    <a:pt x="3293745" y="135255"/>
                    <a:pt x="3214592" y="214408"/>
                  </a:cubicBezTo>
                  <a:close/>
                </a:path>
              </a:pathLst>
            </a:custGeom>
            <a:grpFill/>
            <a:ln w="9525" cap="flat">
              <a:noFill/>
              <a:prstDash val="solid"/>
              <a:miter/>
            </a:ln>
          </p:spPr>
          <p:txBody>
            <a:bodyPr rtlCol="0" anchor="ctr"/>
            <a:lstStyle/>
            <a:p>
              <a:endParaRPr lang="en-ID"/>
            </a:p>
          </p:txBody>
        </p:sp>
        <p:sp>
          <p:nvSpPr>
            <p:cNvPr id="17" name="Freeform: Shape 16">
              <a:extLst>
                <a:ext uri="{FF2B5EF4-FFF2-40B4-BE49-F238E27FC236}">
                  <a16:creationId xmlns:a16="http://schemas.microsoft.com/office/drawing/2014/main" id="{12A0C3C9-E1DA-496C-BF18-AB77394D6496}"/>
                </a:ext>
              </a:extLst>
            </p:cNvPr>
            <p:cNvSpPr/>
            <p:nvPr/>
          </p:nvSpPr>
          <p:spPr>
            <a:xfrm>
              <a:off x="7058025" y="3057525"/>
              <a:ext cx="3988036" cy="3988016"/>
            </a:xfrm>
            <a:custGeom>
              <a:avLst/>
              <a:gdLst>
                <a:gd name="connsiteX0" fmla="*/ 3950970 w 3988036"/>
                <a:gd name="connsiteY0" fmla="*/ 214408 h 3988016"/>
                <a:gd name="connsiteX1" fmla="*/ 214408 w 3988036"/>
                <a:gd name="connsiteY1" fmla="*/ 3950970 h 3988016"/>
                <a:gd name="connsiteX2" fmla="*/ 0 w 3988036"/>
                <a:gd name="connsiteY2" fmla="*/ 3862197 h 3988016"/>
                <a:gd name="connsiteX3" fmla="*/ 0 w 3988036"/>
                <a:gd name="connsiteY3" fmla="*/ 3862197 h 3988016"/>
                <a:gd name="connsiteX4" fmla="*/ 36767 w 3988036"/>
                <a:gd name="connsiteY4" fmla="*/ 3773329 h 3988016"/>
                <a:gd name="connsiteX5" fmla="*/ 3773424 w 3988036"/>
                <a:gd name="connsiteY5" fmla="*/ 36767 h 3988016"/>
                <a:gd name="connsiteX6" fmla="*/ 3862197 w 3988036"/>
                <a:gd name="connsiteY6" fmla="*/ 0 h 3988016"/>
                <a:gd name="connsiteX7" fmla="*/ 3862197 w 3988036"/>
                <a:gd name="connsiteY7" fmla="*/ 0 h 3988016"/>
                <a:gd name="connsiteX8" fmla="*/ 3950970 w 3988036"/>
                <a:gd name="connsiteY8" fmla="*/ 214408 h 398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8036" h="3988016">
                  <a:moveTo>
                    <a:pt x="3950970" y="214408"/>
                  </a:moveTo>
                  <a:lnTo>
                    <a:pt x="214408" y="3950970"/>
                  </a:lnTo>
                  <a:cubicBezTo>
                    <a:pt x="135255" y="4030123"/>
                    <a:pt x="0" y="3974021"/>
                    <a:pt x="0" y="3862197"/>
                  </a:cubicBezTo>
                  <a:lnTo>
                    <a:pt x="0" y="3862197"/>
                  </a:lnTo>
                  <a:cubicBezTo>
                    <a:pt x="0" y="3828764"/>
                    <a:pt x="13240" y="3796856"/>
                    <a:pt x="36767" y="3773329"/>
                  </a:cubicBezTo>
                  <a:lnTo>
                    <a:pt x="3773424" y="36767"/>
                  </a:lnTo>
                  <a:cubicBezTo>
                    <a:pt x="3796951" y="13240"/>
                    <a:pt x="3828955" y="0"/>
                    <a:pt x="3862197" y="0"/>
                  </a:cubicBezTo>
                  <a:lnTo>
                    <a:pt x="3862197" y="0"/>
                  </a:lnTo>
                  <a:cubicBezTo>
                    <a:pt x="3974116" y="0"/>
                    <a:pt x="4030123" y="135255"/>
                    <a:pt x="3950970" y="214408"/>
                  </a:cubicBezTo>
                  <a:close/>
                </a:path>
              </a:pathLst>
            </a:custGeom>
            <a:grpFill/>
            <a:ln w="9525" cap="flat">
              <a:noFill/>
              <a:prstDash val="solid"/>
              <a:miter/>
            </a:ln>
          </p:spPr>
          <p:txBody>
            <a:bodyPr rtlCol="0" anchor="ctr"/>
            <a:lstStyle/>
            <a:p>
              <a:endParaRPr lang="en-ID"/>
            </a:p>
          </p:txBody>
        </p:sp>
        <p:sp>
          <p:nvSpPr>
            <p:cNvPr id="18" name="Freeform: Shape 17">
              <a:extLst>
                <a:ext uri="{FF2B5EF4-FFF2-40B4-BE49-F238E27FC236}">
                  <a16:creationId xmlns:a16="http://schemas.microsoft.com/office/drawing/2014/main" id="{CEBF5084-52F5-4B35-BD57-FA61CD7A0F42}"/>
                </a:ext>
              </a:extLst>
            </p:cNvPr>
            <p:cNvSpPr/>
            <p:nvPr/>
          </p:nvSpPr>
          <p:spPr>
            <a:xfrm>
              <a:off x="7614366" y="3613695"/>
              <a:ext cx="3611322" cy="3611397"/>
            </a:xfrm>
            <a:custGeom>
              <a:avLst/>
              <a:gdLst>
                <a:gd name="connsiteX0" fmla="*/ 3611323 w 3611322"/>
                <a:gd name="connsiteY0" fmla="*/ 125819 h 3611397"/>
                <a:gd name="connsiteX1" fmla="*/ 3611323 w 3611322"/>
                <a:gd name="connsiteY1" fmla="*/ 125819 h 3611397"/>
                <a:gd name="connsiteX2" fmla="*/ 3574556 w 3611322"/>
                <a:gd name="connsiteY2" fmla="*/ 214687 h 3611397"/>
                <a:gd name="connsiteX3" fmla="*/ 214612 w 3611322"/>
                <a:gd name="connsiteY3" fmla="*/ 3574631 h 3611397"/>
                <a:gd name="connsiteX4" fmla="*/ 125839 w 3611322"/>
                <a:gd name="connsiteY4" fmla="*/ 3611398 h 3611397"/>
                <a:gd name="connsiteX5" fmla="*/ 125839 w 3611322"/>
                <a:gd name="connsiteY5" fmla="*/ 3611398 h 3611397"/>
                <a:gd name="connsiteX6" fmla="*/ 37066 w 3611322"/>
                <a:gd name="connsiteY6" fmla="*/ 3396990 h 3611397"/>
                <a:gd name="connsiteX7" fmla="*/ 3396915 w 3611322"/>
                <a:gd name="connsiteY7" fmla="*/ 37046 h 3611397"/>
                <a:gd name="connsiteX8" fmla="*/ 3611323 w 3611322"/>
                <a:gd name="connsiteY8" fmla="*/ 125819 h 361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322" h="3611397">
                  <a:moveTo>
                    <a:pt x="3611323" y="125819"/>
                  </a:moveTo>
                  <a:lnTo>
                    <a:pt x="3611323" y="125819"/>
                  </a:lnTo>
                  <a:cubicBezTo>
                    <a:pt x="3611323" y="159252"/>
                    <a:pt x="3598083" y="191161"/>
                    <a:pt x="3574556" y="214687"/>
                  </a:cubicBezTo>
                  <a:lnTo>
                    <a:pt x="214612" y="3574631"/>
                  </a:lnTo>
                  <a:cubicBezTo>
                    <a:pt x="191086" y="3598158"/>
                    <a:pt x="159082" y="3611398"/>
                    <a:pt x="125839" y="3611398"/>
                  </a:cubicBezTo>
                  <a:lnTo>
                    <a:pt x="125839" y="3611398"/>
                  </a:lnTo>
                  <a:cubicBezTo>
                    <a:pt x="13921" y="3611398"/>
                    <a:pt x="-42086" y="3476143"/>
                    <a:pt x="37066" y="3396990"/>
                  </a:cubicBezTo>
                  <a:lnTo>
                    <a:pt x="3396915" y="37046"/>
                  </a:lnTo>
                  <a:cubicBezTo>
                    <a:pt x="3476068" y="-42107"/>
                    <a:pt x="3611323" y="13996"/>
                    <a:pt x="3611323" y="125819"/>
                  </a:cubicBezTo>
                  <a:close/>
                </a:path>
              </a:pathLst>
            </a:custGeom>
            <a:grpFill/>
            <a:ln w="9525" cap="flat">
              <a:noFill/>
              <a:prstDash val="solid"/>
              <a:miter/>
            </a:ln>
          </p:spPr>
          <p:txBody>
            <a:bodyPr rtlCol="0" anchor="ctr"/>
            <a:lstStyle/>
            <a:p>
              <a:endParaRPr lang="en-ID"/>
            </a:p>
          </p:txBody>
        </p:sp>
        <p:sp>
          <p:nvSpPr>
            <p:cNvPr id="19" name="Freeform: Shape 18">
              <a:extLst>
                <a:ext uri="{FF2B5EF4-FFF2-40B4-BE49-F238E27FC236}">
                  <a16:creationId xmlns:a16="http://schemas.microsoft.com/office/drawing/2014/main" id="{578C2D2F-87B5-4243-BDEE-18AF8BAC4F0D}"/>
                </a:ext>
              </a:extLst>
            </p:cNvPr>
            <p:cNvSpPr/>
            <p:nvPr/>
          </p:nvSpPr>
          <p:spPr>
            <a:xfrm>
              <a:off x="8350648" y="4349978"/>
              <a:ext cx="2875040" cy="2875115"/>
            </a:xfrm>
            <a:custGeom>
              <a:avLst/>
              <a:gdLst>
                <a:gd name="connsiteX0" fmla="*/ 2875040 w 2875040"/>
                <a:gd name="connsiteY0" fmla="*/ 125819 h 2875115"/>
                <a:gd name="connsiteX1" fmla="*/ 2875040 w 2875040"/>
                <a:gd name="connsiteY1" fmla="*/ 125819 h 2875115"/>
                <a:gd name="connsiteX2" fmla="*/ 2838274 w 2875040"/>
                <a:gd name="connsiteY2" fmla="*/ 214687 h 2875115"/>
                <a:gd name="connsiteX3" fmla="*/ 214612 w 2875040"/>
                <a:gd name="connsiteY3" fmla="*/ 2838349 h 2875115"/>
                <a:gd name="connsiteX4" fmla="*/ 125839 w 2875040"/>
                <a:gd name="connsiteY4" fmla="*/ 2875115 h 2875115"/>
                <a:gd name="connsiteX5" fmla="*/ 125839 w 2875040"/>
                <a:gd name="connsiteY5" fmla="*/ 2875115 h 2875115"/>
                <a:gd name="connsiteX6" fmla="*/ 37066 w 2875040"/>
                <a:gd name="connsiteY6" fmla="*/ 2660707 h 2875115"/>
                <a:gd name="connsiteX7" fmla="*/ 2660633 w 2875040"/>
                <a:gd name="connsiteY7" fmla="*/ 37046 h 2875115"/>
                <a:gd name="connsiteX8" fmla="*/ 2875040 w 2875040"/>
                <a:gd name="connsiteY8" fmla="*/ 125819 h 287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5040" h="2875115">
                  <a:moveTo>
                    <a:pt x="2875040" y="125819"/>
                  </a:moveTo>
                  <a:lnTo>
                    <a:pt x="2875040" y="125819"/>
                  </a:lnTo>
                  <a:cubicBezTo>
                    <a:pt x="2875040" y="159252"/>
                    <a:pt x="2861801" y="191161"/>
                    <a:pt x="2838274" y="214687"/>
                  </a:cubicBezTo>
                  <a:lnTo>
                    <a:pt x="214612" y="2838349"/>
                  </a:lnTo>
                  <a:cubicBezTo>
                    <a:pt x="191086" y="2861875"/>
                    <a:pt x="159082" y="2875115"/>
                    <a:pt x="125839" y="2875115"/>
                  </a:cubicBezTo>
                  <a:lnTo>
                    <a:pt x="125839" y="2875115"/>
                  </a:lnTo>
                  <a:cubicBezTo>
                    <a:pt x="13921" y="2875115"/>
                    <a:pt x="-42086" y="2739860"/>
                    <a:pt x="37066" y="2660707"/>
                  </a:cubicBezTo>
                  <a:lnTo>
                    <a:pt x="2660633" y="37046"/>
                  </a:lnTo>
                  <a:cubicBezTo>
                    <a:pt x="2739785" y="-42107"/>
                    <a:pt x="2875040" y="13996"/>
                    <a:pt x="2875040" y="125819"/>
                  </a:cubicBezTo>
                  <a:close/>
                </a:path>
              </a:pathLst>
            </a:custGeom>
            <a:grpFill/>
            <a:ln w="9525" cap="flat">
              <a:noFill/>
              <a:prstDash val="solid"/>
              <a:miter/>
            </a:ln>
          </p:spPr>
          <p:txBody>
            <a:bodyPr rtlCol="0" anchor="ctr"/>
            <a:lstStyle/>
            <a:p>
              <a:endParaRPr lang="en-ID"/>
            </a:p>
          </p:txBody>
        </p:sp>
        <p:sp>
          <p:nvSpPr>
            <p:cNvPr id="20" name="Freeform: Shape 19">
              <a:extLst>
                <a:ext uri="{FF2B5EF4-FFF2-40B4-BE49-F238E27FC236}">
                  <a16:creationId xmlns:a16="http://schemas.microsoft.com/office/drawing/2014/main" id="{C87F3D20-40BC-4C7E-B67B-73C5DB5742A5}"/>
                </a:ext>
              </a:extLst>
            </p:cNvPr>
            <p:cNvSpPr/>
            <p:nvPr/>
          </p:nvSpPr>
          <p:spPr>
            <a:xfrm>
              <a:off x="9087026" y="5086260"/>
              <a:ext cx="2138852" cy="2138832"/>
            </a:xfrm>
            <a:custGeom>
              <a:avLst/>
              <a:gdLst>
                <a:gd name="connsiteX0" fmla="*/ 2138662 w 2138852"/>
                <a:gd name="connsiteY0" fmla="*/ 125914 h 2138832"/>
                <a:gd name="connsiteX1" fmla="*/ 2138662 w 2138852"/>
                <a:gd name="connsiteY1" fmla="*/ 125914 h 2138832"/>
                <a:gd name="connsiteX2" fmla="*/ 2101896 w 2138852"/>
                <a:gd name="connsiteY2" fmla="*/ 214687 h 2138832"/>
                <a:gd name="connsiteX3" fmla="*/ 214612 w 2138852"/>
                <a:gd name="connsiteY3" fmla="*/ 2102066 h 2138832"/>
                <a:gd name="connsiteX4" fmla="*/ 125839 w 2138852"/>
                <a:gd name="connsiteY4" fmla="*/ 2138833 h 2138832"/>
                <a:gd name="connsiteX5" fmla="*/ 125839 w 2138852"/>
                <a:gd name="connsiteY5" fmla="*/ 2138833 h 2138832"/>
                <a:gd name="connsiteX6" fmla="*/ 37066 w 2138852"/>
                <a:gd name="connsiteY6" fmla="*/ 1924425 h 2138832"/>
                <a:gd name="connsiteX7" fmla="*/ 1924445 w 2138852"/>
                <a:gd name="connsiteY7" fmla="*/ 37046 h 2138832"/>
                <a:gd name="connsiteX8" fmla="*/ 2138853 w 2138852"/>
                <a:gd name="connsiteY8" fmla="*/ 125819 h 213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852" h="2138832">
                  <a:moveTo>
                    <a:pt x="2138662" y="125914"/>
                  </a:moveTo>
                  <a:lnTo>
                    <a:pt x="2138662" y="125914"/>
                  </a:lnTo>
                  <a:cubicBezTo>
                    <a:pt x="2138662" y="159252"/>
                    <a:pt x="2125423" y="191161"/>
                    <a:pt x="2101896" y="214687"/>
                  </a:cubicBezTo>
                  <a:lnTo>
                    <a:pt x="214612" y="2102066"/>
                  </a:lnTo>
                  <a:cubicBezTo>
                    <a:pt x="191086" y="2125593"/>
                    <a:pt x="159082" y="2138833"/>
                    <a:pt x="125839" y="2138833"/>
                  </a:cubicBezTo>
                  <a:lnTo>
                    <a:pt x="125839" y="2138833"/>
                  </a:lnTo>
                  <a:cubicBezTo>
                    <a:pt x="13921" y="2138833"/>
                    <a:pt x="-42086" y="2003578"/>
                    <a:pt x="37066" y="1924425"/>
                  </a:cubicBezTo>
                  <a:lnTo>
                    <a:pt x="1924445" y="37046"/>
                  </a:lnTo>
                  <a:cubicBezTo>
                    <a:pt x="2003598" y="-42107"/>
                    <a:pt x="2138853" y="13996"/>
                    <a:pt x="2138853" y="125819"/>
                  </a:cubicBezTo>
                  <a:close/>
                </a:path>
              </a:pathLst>
            </a:custGeom>
            <a:grpFill/>
            <a:ln w="9525" cap="flat">
              <a:noFill/>
              <a:prstDash val="solid"/>
              <a:miter/>
            </a:ln>
          </p:spPr>
          <p:txBody>
            <a:bodyPr rtlCol="0" anchor="ctr"/>
            <a:lstStyle/>
            <a:p>
              <a:endParaRPr lang="en-ID"/>
            </a:p>
          </p:txBody>
        </p:sp>
        <p:sp>
          <p:nvSpPr>
            <p:cNvPr id="21" name="Freeform: Shape 20">
              <a:extLst>
                <a:ext uri="{FF2B5EF4-FFF2-40B4-BE49-F238E27FC236}">
                  <a16:creationId xmlns:a16="http://schemas.microsoft.com/office/drawing/2014/main" id="{C58DF42A-475F-4AE0-8DE0-DA316492C163}"/>
                </a:ext>
              </a:extLst>
            </p:cNvPr>
            <p:cNvSpPr/>
            <p:nvPr/>
          </p:nvSpPr>
          <p:spPr>
            <a:xfrm>
              <a:off x="9823308" y="5822543"/>
              <a:ext cx="1402570" cy="1402550"/>
            </a:xfrm>
            <a:custGeom>
              <a:avLst/>
              <a:gdLst>
                <a:gd name="connsiteX0" fmla="*/ 1402380 w 1402570"/>
                <a:gd name="connsiteY0" fmla="*/ 125915 h 1402550"/>
                <a:gd name="connsiteX1" fmla="*/ 1402380 w 1402570"/>
                <a:gd name="connsiteY1" fmla="*/ 125915 h 1402550"/>
                <a:gd name="connsiteX2" fmla="*/ 1365614 w 1402570"/>
                <a:gd name="connsiteY2" fmla="*/ 214783 h 1402550"/>
                <a:gd name="connsiteX3" fmla="*/ 214612 w 1402570"/>
                <a:gd name="connsiteY3" fmla="*/ 1365784 h 1402550"/>
                <a:gd name="connsiteX4" fmla="*/ 125839 w 1402570"/>
                <a:gd name="connsiteY4" fmla="*/ 1402550 h 1402550"/>
                <a:gd name="connsiteX5" fmla="*/ 125839 w 1402570"/>
                <a:gd name="connsiteY5" fmla="*/ 1402550 h 1402550"/>
                <a:gd name="connsiteX6" fmla="*/ 37066 w 1402570"/>
                <a:gd name="connsiteY6" fmla="*/ 1188142 h 1402550"/>
                <a:gd name="connsiteX7" fmla="*/ 1188163 w 1402570"/>
                <a:gd name="connsiteY7" fmla="*/ 37046 h 1402550"/>
                <a:gd name="connsiteX8" fmla="*/ 1402571 w 1402570"/>
                <a:gd name="connsiteY8" fmla="*/ 125819 h 140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570" h="1402550">
                  <a:moveTo>
                    <a:pt x="1402380" y="125915"/>
                  </a:moveTo>
                  <a:lnTo>
                    <a:pt x="1402380" y="125915"/>
                  </a:lnTo>
                  <a:cubicBezTo>
                    <a:pt x="1402380" y="159347"/>
                    <a:pt x="1389140" y="191256"/>
                    <a:pt x="1365614" y="214783"/>
                  </a:cubicBezTo>
                  <a:lnTo>
                    <a:pt x="214612" y="1365784"/>
                  </a:lnTo>
                  <a:cubicBezTo>
                    <a:pt x="191086" y="1389310"/>
                    <a:pt x="159082" y="1402550"/>
                    <a:pt x="125839" y="1402550"/>
                  </a:cubicBezTo>
                  <a:lnTo>
                    <a:pt x="125839" y="1402550"/>
                  </a:lnTo>
                  <a:cubicBezTo>
                    <a:pt x="13921" y="1402550"/>
                    <a:pt x="-42086" y="1267295"/>
                    <a:pt x="37066" y="1188142"/>
                  </a:cubicBezTo>
                  <a:lnTo>
                    <a:pt x="1188163" y="37046"/>
                  </a:lnTo>
                  <a:cubicBezTo>
                    <a:pt x="1267315" y="-42107"/>
                    <a:pt x="1402571" y="13996"/>
                    <a:pt x="1402571" y="125819"/>
                  </a:cubicBezTo>
                  <a:close/>
                </a:path>
              </a:pathLst>
            </a:custGeom>
            <a:grpFill/>
            <a:ln w="9525" cap="flat">
              <a:noFill/>
              <a:prstDash val="solid"/>
              <a:miter/>
            </a:ln>
          </p:spPr>
          <p:txBody>
            <a:bodyPr rtlCol="0" anchor="ctr"/>
            <a:lstStyle/>
            <a:p>
              <a:endParaRPr lang="en-ID"/>
            </a:p>
          </p:txBody>
        </p:sp>
        <p:sp>
          <p:nvSpPr>
            <p:cNvPr id="22" name="Freeform: Shape 21">
              <a:extLst>
                <a:ext uri="{FF2B5EF4-FFF2-40B4-BE49-F238E27FC236}">
                  <a16:creationId xmlns:a16="http://schemas.microsoft.com/office/drawing/2014/main" id="{4B61DCFE-CE3E-46B3-8AD4-A82394AFE9A1}"/>
                </a:ext>
              </a:extLst>
            </p:cNvPr>
            <p:cNvSpPr/>
            <p:nvPr/>
          </p:nvSpPr>
          <p:spPr>
            <a:xfrm>
              <a:off x="10559591" y="6558963"/>
              <a:ext cx="666192" cy="666130"/>
            </a:xfrm>
            <a:custGeom>
              <a:avLst/>
              <a:gdLst>
                <a:gd name="connsiteX0" fmla="*/ 666097 w 666192"/>
                <a:gd name="connsiteY0" fmla="*/ 125872 h 666130"/>
                <a:gd name="connsiteX1" fmla="*/ 666097 w 666192"/>
                <a:gd name="connsiteY1" fmla="*/ 125872 h 666130"/>
                <a:gd name="connsiteX2" fmla="*/ 629331 w 666192"/>
                <a:gd name="connsiteY2" fmla="*/ 214645 h 666130"/>
                <a:gd name="connsiteX3" fmla="*/ 214612 w 666192"/>
                <a:gd name="connsiteY3" fmla="*/ 629364 h 666130"/>
                <a:gd name="connsiteX4" fmla="*/ 125839 w 666192"/>
                <a:gd name="connsiteY4" fmla="*/ 666130 h 666130"/>
                <a:gd name="connsiteX5" fmla="*/ 125839 w 666192"/>
                <a:gd name="connsiteY5" fmla="*/ 666130 h 666130"/>
                <a:gd name="connsiteX6" fmla="*/ 37066 w 666192"/>
                <a:gd name="connsiteY6" fmla="*/ 451722 h 666130"/>
                <a:gd name="connsiteX7" fmla="*/ 451785 w 666192"/>
                <a:gd name="connsiteY7" fmla="*/ 37004 h 666130"/>
                <a:gd name="connsiteX8" fmla="*/ 666193 w 666192"/>
                <a:gd name="connsiteY8" fmla="*/ 125777 h 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192" h="666130">
                  <a:moveTo>
                    <a:pt x="666097" y="125872"/>
                  </a:moveTo>
                  <a:lnTo>
                    <a:pt x="666097" y="125872"/>
                  </a:lnTo>
                  <a:cubicBezTo>
                    <a:pt x="666097" y="159210"/>
                    <a:pt x="652858" y="191118"/>
                    <a:pt x="629331" y="214645"/>
                  </a:cubicBezTo>
                  <a:lnTo>
                    <a:pt x="214612" y="629364"/>
                  </a:lnTo>
                  <a:cubicBezTo>
                    <a:pt x="191086" y="652890"/>
                    <a:pt x="159082" y="666130"/>
                    <a:pt x="125839" y="666130"/>
                  </a:cubicBezTo>
                  <a:lnTo>
                    <a:pt x="125839" y="666130"/>
                  </a:lnTo>
                  <a:cubicBezTo>
                    <a:pt x="13920" y="666130"/>
                    <a:pt x="-42086" y="530875"/>
                    <a:pt x="37066" y="451722"/>
                  </a:cubicBezTo>
                  <a:lnTo>
                    <a:pt x="451785" y="37004"/>
                  </a:lnTo>
                  <a:cubicBezTo>
                    <a:pt x="530937" y="-42054"/>
                    <a:pt x="666193" y="13953"/>
                    <a:pt x="666193" y="125777"/>
                  </a:cubicBezTo>
                  <a:close/>
                </a:path>
              </a:pathLst>
            </a:custGeom>
            <a:grpFill/>
            <a:ln w="9525" cap="flat">
              <a:noFill/>
              <a:prstDash val="solid"/>
              <a:miter/>
            </a:ln>
          </p:spPr>
          <p:txBody>
            <a:bodyPr rtlCol="0" anchor="ctr"/>
            <a:lstStyle/>
            <a:p>
              <a:endParaRPr lang="en-ID"/>
            </a:p>
          </p:txBody>
        </p:sp>
      </p:grpSp>
      <p:sp>
        <p:nvSpPr>
          <p:cNvPr id="9" name="Oval 8">
            <a:extLst>
              <a:ext uri="{FF2B5EF4-FFF2-40B4-BE49-F238E27FC236}">
                <a16:creationId xmlns:a16="http://schemas.microsoft.com/office/drawing/2014/main" id="{840A42F0-4E29-4727-BCC6-98947DE65A55}"/>
              </a:ext>
            </a:extLst>
          </p:cNvPr>
          <p:cNvSpPr/>
          <p:nvPr userDrawn="1"/>
        </p:nvSpPr>
        <p:spPr>
          <a:xfrm rot="16042893">
            <a:off x="12849553" y="4576453"/>
            <a:ext cx="5529943" cy="5529943"/>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t="100000" r="100000"/>
            </a:path>
            <a:tileRect l="-100000" b="-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Oval 7">
            <a:extLst>
              <a:ext uri="{FF2B5EF4-FFF2-40B4-BE49-F238E27FC236}">
                <a16:creationId xmlns:a16="http://schemas.microsoft.com/office/drawing/2014/main" id="{A3931BA5-71C4-4499-A097-76AF734221D6}"/>
              </a:ext>
            </a:extLst>
          </p:cNvPr>
          <p:cNvSpPr/>
          <p:nvPr userDrawn="1"/>
        </p:nvSpPr>
        <p:spPr>
          <a:xfrm>
            <a:off x="7798524" y="878746"/>
            <a:ext cx="6139543" cy="6139543"/>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Picture Placeholder 3">
            <a:extLst>
              <a:ext uri="{FF2B5EF4-FFF2-40B4-BE49-F238E27FC236}">
                <a16:creationId xmlns:a16="http://schemas.microsoft.com/office/drawing/2014/main" id="{AEE0D785-89B6-4EED-91B9-A0458601DB24}"/>
              </a:ext>
            </a:extLst>
          </p:cNvPr>
          <p:cNvSpPr>
            <a:spLocks noGrp="1"/>
          </p:cNvSpPr>
          <p:nvPr>
            <p:ph type="pic" idx="22"/>
          </p:nvPr>
        </p:nvSpPr>
        <p:spPr>
          <a:xfrm>
            <a:off x="9274629" y="1929099"/>
            <a:ext cx="7837713" cy="6712343"/>
          </a:xfrm>
          <a:prstGeom prst="roundRect">
            <a:avLst>
              <a:gd name="adj" fmla="val 33101"/>
            </a:avLst>
          </a:prstGeom>
          <a:pattFill prst="pct5">
            <a:fgClr>
              <a:schemeClr val="accent1"/>
            </a:fgClr>
            <a:bgClr>
              <a:schemeClr val="bg1"/>
            </a:bgClr>
          </a:pattFill>
        </p:spPr>
        <p:txBody>
          <a:bodyPr lIns="91439" rIns="91439"/>
          <a:lstStyle>
            <a:lvl1pPr>
              <a:defRPr sz="2000"/>
            </a:lvl1pPr>
          </a:lstStyle>
          <a:p>
            <a:endParaRPr/>
          </a:p>
        </p:txBody>
      </p:sp>
    </p:spTree>
    <p:extLst>
      <p:ext uri="{BB962C8B-B14F-4D97-AF65-F5344CB8AC3E}">
        <p14:creationId xmlns:p14="http://schemas.microsoft.com/office/powerpoint/2010/main" val="659433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D13F0112-FE30-45E7-AEA5-E98A6DF62396}"/>
              </a:ext>
            </a:extLst>
          </p:cNvPr>
          <p:cNvGrpSpPr/>
          <p:nvPr userDrawn="1"/>
        </p:nvGrpSpPr>
        <p:grpSpPr>
          <a:xfrm>
            <a:off x="979125" y="5353817"/>
            <a:ext cx="2145121" cy="2144974"/>
            <a:chOff x="7058025" y="3057525"/>
            <a:chExt cx="4167853" cy="4167568"/>
          </a:xfrm>
          <a:solidFill>
            <a:srgbClr val="1A1D2E"/>
          </a:solidFill>
        </p:grpSpPr>
        <p:sp>
          <p:nvSpPr>
            <p:cNvPr id="38" name="Freeform: Shape 37">
              <a:extLst>
                <a:ext uri="{FF2B5EF4-FFF2-40B4-BE49-F238E27FC236}">
                  <a16:creationId xmlns:a16="http://schemas.microsoft.com/office/drawing/2014/main" id="{433BC441-B47C-4BB2-980F-3D2DADD41951}"/>
                </a:ext>
              </a:extLst>
            </p:cNvPr>
            <p:cNvSpPr/>
            <p:nvPr/>
          </p:nvSpPr>
          <p:spPr>
            <a:xfrm>
              <a:off x="7058025" y="3057525"/>
              <a:ext cx="306433" cy="306462"/>
            </a:xfrm>
            <a:custGeom>
              <a:avLst/>
              <a:gdLst>
                <a:gd name="connsiteX0" fmla="*/ 269367 w 306433"/>
                <a:gd name="connsiteY0" fmla="*/ 214408 h 306462"/>
                <a:gd name="connsiteX1" fmla="*/ 214313 w 306433"/>
                <a:gd name="connsiteY1" fmla="*/ 269462 h 306462"/>
                <a:gd name="connsiteX2" fmla="*/ 0 w 306433"/>
                <a:gd name="connsiteY2" fmla="*/ 180594 h 306462"/>
                <a:gd name="connsiteX3" fmla="*/ 0 w 306433"/>
                <a:gd name="connsiteY3" fmla="*/ 180594 h 306462"/>
                <a:gd name="connsiteX4" fmla="*/ 36767 w 306433"/>
                <a:gd name="connsiteY4" fmla="*/ 91726 h 306462"/>
                <a:gd name="connsiteX5" fmla="*/ 91726 w 306433"/>
                <a:gd name="connsiteY5" fmla="*/ 36767 h 306462"/>
                <a:gd name="connsiteX6" fmla="*/ 180594 w 306433"/>
                <a:gd name="connsiteY6" fmla="*/ 0 h 306462"/>
                <a:gd name="connsiteX7" fmla="*/ 180594 w 306433"/>
                <a:gd name="connsiteY7" fmla="*/ 0 h 306462"/>
                <a:gd name="connsiteX8" fmla="*/ 269367 w 306433"/>
                <a:gd name="connsiteY8" fmla="*/ 214408 h 30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33" h="306462">
                  <a:moveTo>
                    <a:pt x="269367" y="214408"/>
                  </a:moveTo>
                  <a:lnTo>
                    <a:pt x="214313" y="269462"/>
                  </a:lnTo>
                  <a:cubicBezTo>
                    <a:pt x="135255" y="348520"/>
                    <a:pt x="0" y="292513"/>
                    <a:pt x="0" y="180594"/>
                  </a:cubicBezTo>
                  <a:lnTo>
                    <a:pt x="0" y="180594"/>
                  </a:lnTo>
                  <a:cubicBezTo>
                    <a:pt x="0" y="147161"/>
                    <a:pt x="13240" y="115253"/>
                    <a:pt x="36767" y="91726"/>
                  </a:cubicBezTo>
                  <a:lnTo>
                    <a:pt x="91726" y="36767"/>
                  </a:lnTo>
                  <a:cubicBezTo>
                    <a:pt x="115348" y="13240"/>
                    <a:pt x="147257" y="0"/>
                    <a:pt x="180594" y="0"/>
                  </a:cubicBezTo>
                  <a:lnTo>
                    <a:pt x="180594" y="0"/>
                  </a:lnTo>
                  <a:cubicBezTo>
                    <a:pt x="292513" y="0"/>
                    <a:pt x="348520" y="135255"/>
                    <a:pt x="269367" y="214408"/>
                  </a:cubicBezTo>
                  <a:close/>
                </a:path>
              </a:pathLst>
            </a:custGeom>
            <a:grpFill/>
            <a:ln w="9525" cap="flat">
              <a:noFill/>
              <a:prstDash val="solid"/>
              <a:miter/>
            </a:ln>
          </p:spPr>
          <p:txBody>
            <a:bodyPr rtlCol="0" anchor="ctr"/>
            <a:lstStyle/>
            <a:p>
              <a:endParaRPr lang="en-ID"/>
            </a:p>
          </p:txBody>
        </p:sp>
        <p:sp>
          <p:nvSpPr>
            <p:cNvPr id="39" name="Freeform: Shape 38">
              <a:extLst>
                <a:ext uri="{FF2B5EF4-FFF2-40B4-BE49-F238E27FC236}">
                  <a16:creationId xmlns:a16="http://schemas.microsoft.com/office/drawing/2014/main" id="{D43C48D9-2984-4A5E-B0FF-287F85231E5B}"/>
                </a:ext>
              </a:extLst>
            </p:cNvPr>
            <p:cNvSpPr/>
            <p:nvPr/>
          </p:nvSpPr>
          <p:spPr>
            <a:xfrm>
              <a:off x="7058025" y="3057525"/>
              <a:ext cx="1042715" cy="1042790"/>
            </a:xfrm>
            <a:custGeom>
              <a:avLst/>
              <a:gdLst>
                <a:gd name="connsiteX0" fmla="*/ 1005745 w 1042715"/>
                <a:gd name="connsiteY0" fmla="*/ 214408 h 1042790"/>
                <a:gd name="connsiteX1" fmla="*/ 214408 w 1042715"/>
                <a:gd name="connsiteY1" fmla="*/ 1005745 h 1042790"/>
                <a:gd name="connsiteX2" fmla="*/ 0 w 1042715"/>
                <a:gd name="connsiteY2" fmla="*/ 916972 h 1042790"/>
                <a:gd name="connsiteX3" fmla="*/ 0 w 1042715"/>
                <a:gd name="connsiteY3" fmla="*/ 916972 h 1042790"/>
                <a:gd name="connsiteX4" fmla="*/ 36767 w 1042715"/>
                <a:gd name="connsiteY4" fmla="*/ 828104 h 1042790"/>
                <a:gd name="connsiteX5" fmla="*/ 828104 w 1042715"/>
                <a:gd name="connsiteY5" fmla="*/ 36767 h 1042790"/>
                <a:gd name="connsiteX6" fmla="*/ 916877 w 1042715"/>
                <a:gd name="connsiteY6" fmla="*/ 0 h 1042790"/>
                <a:gd name="connsiteX7" fmla="*/ 916877 w 1042715"/>
                <a:gd name="connsiteY7" fmla="*/ 0 h 1042790"/>
                <a:gd name="connsiteX8" fmla="*/ 1005650 w 1042715"/>
                <a:gd name="connsiteY8" fmla="*/ 214408 h 104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715" h="1042790">
                  <a:moveTo>
                    <a:pt x="1005745" y="214408"/>
                  </a:moveTo>
                  <a:lnTo>
                    <a:pt x="214408" y="1005745"/>
                  </a:lnTo>
                  <a:cubicBezTo>
                    <a:pt x="135255" y="1084898"/>
                    <a:pt x="0" y="1028795"/>
                    <a:pt x="0" y="916972"/>
                  </a:cubicBezTo>
                  <a:lnTo>
                    <a:pt x="0" y="916972"/>
                  </a:lnTo>
                  <a:cubicBezTo>
                    <a:pt x="0" y="883539"/>
                    <a:pt x="13240" y="851630"/>
                    <a:pt x="36767" y="828104"/>
                  </a:cubicBezTo>
                  <a:lnTo>
                    <a:pt x="828104" y="36767"/>
                  </a:lnTo>
                  <a:cubicBezTo>
                    <a:pt x="851630" y="13240"/>
                    <a:pt x="883634" y="0"/>
                    <a:pt x="916877" y="0"/>
                  </a:cubicBezTo>
                  <a:lnTo>
                    <a:pt x="916877" y="0"/>
                  </a:lnTo>
                  <a:cubicBezTo>
                    <a:pt x="1028795" y="0"/>
                    <a:pt x="1084802" y="135255"/>
                    <a:pt x="1005650" y="214408"/>
                  </a:cubicBezTo>
                  <a:close/>
                </a:path>
              </a:pathLst>
            </a:custGeom>
            <a:grpFill/>
            <a:ln w="9525" cap="flat">
              <a:noFill/>
              <a:prstDash val="solid"/>
              <a:miter/>
            </a:ln>
          </p:spPr>
          <p:txBody>
            <a:bodyPr rtlCol="0" anchor="ctr"/>
            <a:lstStyle/>
            <a:p>
              <a:endParaRPr lang="en-ID"/>
            </a:p>
          </p:txBody>
        </p:sp>
        <p:sp>
          <p:nvSpPr>
            <p:cNvPr id="40" name="Freeform: Shape 39">
              <a:extLst>
                <a:ext uri="{FF2B5EF4-FFF2-40B4-BE49-F238E27FC236}">
                  <a16:creationId xmlns:a16="http://schemas.microsoft.com/office/drawing/2014/main" id="{3DFCCEB8-B55A-4DF2-BA88-4C5186DB374B}"/>
                </a:ext>
              </a:extLst>
            </p:cNvPr>
            <p:cNvSpPr/>
            <p:nvPr/>
          </p:nvSpPr>
          <p:spPr>
            <a:xfrm>
              <a:off x="7058025" y="3057525"/>
              <a:ext cx="1778998" cy="1779073"/>
            </a:xfrm>
            <a:custGeom>
              <a:avLst/>
              <a:gdLst>
                <a:gd name="connsiteX0" fmla="*/ 1742027 w 1778998"/>
                <a:gd name="connsiteY0" fmla="*/ 214408 h 1779073"/>
                <a:gd name="connsiteX1" fmla="*/ 214408 w 1778998"/>
                <a:gd name="connsiteY1" fmla="*/ 1742027 h 1779073"/>
                <a:gd name="connsiteX2" fmla="*/ 0 w 1778998"/>
                <a:gd name="connsiteY2" fmla="*/ 1653254 h 1779073"/>
                <a:gd name="connsiteX3" fmla="*/ 0 w 1778998"/>
                <a:gd name="connsiteY3" fmla="*/ 1653254 h 1779073"/>
                <a:gd name="connsiteX4" fmla="*/ 36767 w 1778998"/>
                <a:gd name="connsiteY4" fmla="*/ 1564386 h 1779073"/>
                <a:gd name="connsiteX5" fmla="*/ 1564386 w 1778998"/>
                <a:gd name="connsiteY5" fmla="*/ 36767 h 1779073"/>
                <a:gd name="connsiteX6" fmla="*/ 1653159 w 1778998"/>
                <a:gd name="connsiteY6" fmla="*/ 0 h 1779073"/>
                <a:gd name="connsiteX7" fmla="*/ 1653159 w 1778998"/>
                <a:gd name="connsiteY7" fmla="*/ 0 h 1779073"/>
                <a:gd name="connsiteX8" fmla="*/ 1741932 w 1778998"/>
                <a:gd name="connsiteY8" fmla="*/ 214408 h 177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998" h="1779073">
                  <a:moveTo>
                    <a:pt x="1742027" y="214408"/>
                  </a:moveTo>
                  <a:lnTo>
                    <a:pt x="214408" y="1742027"/>
                  </a:lnTo>
                  <a:cubicBezTo>
                    <a:pt x="135255" y="1821180"/>
                    <a:pt x="0" y="1765078"/>
                    <a:pt x="0" y="1653254"/>
                  </a:cubicBezTo>
                  <a:lnTo>
                    <a:pt x="0" y="1653254"/>
                  </a:lnTo>
                  <a:cubicBezTo>
                    <a:pt x="0" y="1619822"/>
                    <a:pt x="13240" y="1587913"/>
                    <a:pt x="36767" y="1564386"/>
                  </a:cubicBezTo>
                  <a:lnTo>
                    <a:pt x="1564386" y="36767"/>
                  </a:lnTo>
                  <a:cubicBezTo>
                    <a:pt x="1587913" y="13240"/>
                    <a:pt x="1619917" y="0"/>
                    <a:pt x="1653159" y="0"/>
                  </a:cubicBezTo>
                  <a:lnTo>
                    <a:pt x="1653159" y="0"/>
                  </a:lnTo>
                  <a:cubicBezTo>
                    <a:pt x="1765078" y="0"/>
                    <a:pt x="1821085" y="135255"/>
                    <a:pt x="1741932" y="214408"/>
                  </a:cubicBezTo>
                  <a:close/>
                </a:path>
              </a:pathLst>
            </a:custGeom>
            <a:grpFill/>
            <a:ln w="9525" cap="flat">
              <a:noFill/>
              <a:prstDash val="solid"/>
              <a:miter/>
            </a:ln>
          </p:spPr>
          <p:txBody>
            <a:bodyPr rtlCol="0" anchor="ctr"/>
            <a:lstStyle/>
            <a:p>
              <a:endParaRPr lang="en-ID"/>
            </a:p>
          </p:txBody>
        </p:sp>
        <p:sp>
          <p:nvSpPr>
            <p:cNvPr id="41" name="Freeform: Shape 40">
              <a:extLst>
                <a:ext uri="{FF2B5EF4-FFF2-40B4-BE49-F238E27FC236}">
                  <a16:creationId xmlns:a16="http://schemas.microsoft.com/office/drawing/2014/main" id="{F5483AE7-9AFB-4240-9ECB-A3F2B897A432}"/>
                </a:ext>
              </a:extLst>
            </p:cNvPr>
            <p:cNvSpPr/>
            <p:nvPr/>
          </p:nvSpPr>
          <p:spPr>
            <a:xfrm>
              <a:off x="7058025" y="3057525"/>
              <a:ext cx="2515376" cy="2515451"/>
            </a:xfrm>
            <a:custGeom>
              <a:avLst/>
              <a:gdLst>
                <a:gd name="connsiteX0" fmla="*/ 2478310 w 2515376"/>
                <a:gd name="connsiteY0" fmla="*/ 214408 h 2515451"/>
                <a:gd name="connsiteX1" fmla="*/ 214408 w 2515376"/>
                <a:gd name="connsiteY1" fmla="*/ 2478405 h 2515451"/>
                <a:gd name="connsiteX2" fmla="*/ 0 w 2515376"/>
                <a:gd name="connsiteY2" fmla="*/ 2389632 h 2515451"/>
                <a:gd name="connsiteX3" fmla="*/ 0 w 2515376"/>
                <a:gd name="connsiteY3" fmla="*/ 2389632 h 2515451"/>
                <a:gd name="connsiteX4" fmla="*/ 36767 w 2515376"/>
                <a:gd name="connsiteY4" fmla="*/ 2300764 h 2515451"/>
                <a:gd name="connsiteX5" fmla="*/ 2300764 w 2515376"/>
                <a:gd name="connsiteY5" fmla="*/ 36767 h 2515451"/>
                <a:gd name="connsiteX6" fmla="*/ 2389537 w 2515376"/>
                <a:gd name="connsiteY6" fmla="*/ 0 h 2515451"/>
                <a:gd name="connsiteX7" fmla="*/ 2389537 w 2515376"/>
                <a:gd name="connsiteY7" fmla="*/ 0 h 2515451"/>
                <a:gd name="connsiteX8" fmla="*/ 2478310 w 2515376"/>
                <a:gd name="connsiteY8" fmla="*/ 214408 h 251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376" h="2515451">
                  <a:moveTo>
                    <a:pt x="2478310" y="214408"/>
                  </a:moveTo>
                  <a:lnTo>
                    <a:pt x="214408" y="2478405"/>
                  </a:lnTo>
                  <a:cubicBezTo>
                    <a:pt x="135255" y="2557558"/>
                    <a:pt x="0" y="2501456"/>
                    <a:pt x="0" y="2389632"/>
                  </a:cubicBezTo>
                  <a:lnTo>
                    <a:pt x="0" y="2389632"/>
                  </a:lnTo>
                  <a:cubicBezTo>
                    <a:pt x="0" y="2356199"/>
                    <a:pt x="13240" y="2324291"/>
                    <a:pt x="36767" y="2300764"/>
                  </a:cubicBezTo>
                  <a:lnTo>
                    <a:pt x="2300764" y="36767"/>
                  </a:lnTo>
                  <a:cubicBezTo>
                    <a:pt x="2324291" y="13240"/>
                    <a:pt x="2356295" y="0"/>
                    <a:pt x="2389537" y="0"/>
                  </a:cubicBezTo>
                  <a:lnTo>
                    <a:pt x="2389537" y="0"/>
                  </a:lnTo>
                  <a:cubicBezTo>
                    <a:pt x="2501456" y="0"/>
                    <a:pt x="2557463" y="135255"/>
                    <a:pt x="2478310" y="214408"/>
                  </a:cubicBezTo>
                  <a:close/>
                </a:path>
              </a:pathLst>
            </a:custGeom>
            <a:grpFill/>
            <a:ln w="9525" cap="flat">
              <a:noFill/>
              <a:prstDash val="solid"/>
              <a:miter/>
            </a:ln>
          </p:spPr>
          <p:txBody>
            <a:bodyPr rtlCol="0" anchor="ctr"/>
            <a:lstStyle/>
            <a:p>
              <a:endParaRPr lang="en-ID"/>
            </a:p>
          </p:txBody>
        </p:sp>
        <p:sp>
          <p:nvSpPr>
            <p:cNvPr id="42" name="Freeform: Shape 41">
              <a:extLst>
                <a:ext uri="{FF2B5EF4-FFF2-40B4-BE49-F238E27FC236}">
                  <a16:creationId xmlns:a16="http://schemas.microsoft.com/office/drawing/2014/main" id="{2E401CA6-71A8-4FEE-99A6-EBE1C1D13170}"/>
                </a:ext>
              </a:extLst>
            </p:cNvPr>
            <p:cNvSpPr/>
            <p:nvPr/>
          </p:nvSpPr>
          <p:spPr>
            <a:xfrm>
              <a:off x="7058025" y="3057525"/>
              <a:ext cx="3251658" cy="3251733"/>
            </a:xfrm>
            <a:custGeom>
              <a:avLst/>
              <a:gdLst>
                <a:gd name="connsiteX0" fmla="*/ 3214688 w 3251658"/>
                <a:gd name="connsiteY0" fmla="*/ 214408 h 3251733"/>
                <a:gd name="connsiteX1" fmla="*/ 214408 w 3251658"/>
                <a:gd name="connsiteY1" fmla="*/ 3214688 h 3251733"/>
                <a:gd name="connsiteX2" fmla="*/ 0 w 3251658"/>
                <a:gd name="connsiteY2" fmla="*/ 3125915 h 3251733"/>
                <a:gd name="connsiteX3" fmla="*/ 0 w 3251658"/>
                <a:gd name="connsiteY3" fmla="*/ 3125915 h 3251733"/>
                <a:gd name="connsiteX4" fmla="*/ 36767 w 3251658"/>
                <a:gd name="connsiteY4" fmla="*/ 3037046 h 3251733"/>
                <a:gd name="connsiteX5" fmla="*/ 3037046 w 3251658"/>
                <a:gd name="connsiteY5" fmla="*/ 36767 h 3251733"/>
                <a:gd name="connsiteX6" fmla="*/ 3125820 w 3251658"/>
                <a:gd name="connsiteY6" fmla="*/ 0 h 3251733"/>
                <a:gd name="connsiteX7" fmla="*/ 3125820 w 3251658"/>
                <a:gd name="connsiteY7" fmla="*/ 0 h 3251733"/>
                <a:gd name="connsiteX8" fmla="*/ 3214592 w 3251658"/>
                <a:gd name="connsiteY8" fmla="*/ 214408 h 325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658" h="3251733">
                  <a:moveTo>
                    <a:pt x="3214688" y="214408"/>
                  </a:moveTo>
                  <a:lnTo>
                    <a:pt x="214408" y="3214688"/>
                  </a:lnTo>
                  <a:cubicBezTo>
                    <a:pt x="135255" y="3293840"/>
                    <a:pt x="0" y="3237738"/>
                    <a:pt x="0" y="3125915"/>
                  </a:cubicBezTo>
                  <a:lnTo>
                    <a:pt x="0" y="3125915"/>
                  </a:lnTo>
                  <a:cubicBezTo>
                    <a:pt x="0" y="3092482"/>
                    <a:pt x="13240" y="3060573"/>
                    <a:pt x="36767" y="3037046"/>
                  </a:cubicBezTo>
                  <a:lnTo>
                    <a:pt x="3037046" y="36767"/>
                  </a:lnTo>
                  <a:cubicBezTo>
                    <a:pt x="3060573" y="13240"/>
                    <a:pt x="3092577" y="0"/>
                    <a:pt x="3125820" y="0"/>
                  </a:cubicBezTo>
                  <a:lnTo>
                    <a:pt x="3125820" y="0"/>
                  </a:lnTo>
                  <a:cubicBezTo>
                    <a:pt x="3237738" y="0"/>
                    <a:pt x="3293745" y="135255"/>
                    <a:pt x="3214592" y="214408"/>
                  </a:cubicBezTo>
                  <a:close/>
                </a:path>
              </a:pathLst>
            </a:custGeom>
            <a:grpFill/>
            <a:ln w="9525" cap="flat">
              <a:noFill/>
              <a:prstDash val="solid"/>
              <a:miter/>
            </a:ln>
          </p:spPr>
          <p:txBody>
            <a:bodyPr rtlCol="0" anchor="ctr"/>
            <a:lstStyle/>
            <a:p>
              <a:endParaRPr lang="en-ID"/>
            </a:p>
          </p:txBody>
        </p:sp>
        <p:sp>
          <p:nvSpPr>
            <p:cNvPr id="43" name="Freeform: Shape 42">
              <a:extLst>
                <a:ext uri="{FF2B5EF4-FFF2-40B4-BE49-F238E27FC236}">
                  <a16:creationId xmlns:a16="http://schemas.microsoft.com/office/drawing/2014/main" id="{27D73861-107C-4728-82E4-3AB45A0E5E7D}"/>
                </a:ext>
              </a:extLst>
            </p:cNvPr>
            <p:cNvSpPr/>
            <p:nvPr/>
          </p:nvSpPr>
          <p:spPr>
            <a:xfrm>
              <a:off x="7058025" y="3057525"/>
              <a:ext cx="3988036" cy="3988016"/>
            </a:xfrm>
            <a:custGeom>
              <a:avLst/>
              <a:gdLst>
                <a:gd name="connsiteX0" fmla="*/ 3950970 w 3988036"/>
                <a:gd name="connsiteY0" fmla="*/ 214408 h 3988016"/>
                <a:gd name="connsiteX1" fmla="*/ 214408 w 3988036"/>
                <a:gd name="connsiteY1" fmla="*/ 3950970 h 3988016"/>
                <a:gd name="connsiteX2" fmla="*/ 0 w 3988036"/>
                <a:gd name="connsiteY2" fmla="*/ 3862197 h 3988016"/>
                <a:gd name="connsiteX3" fmla="*/ 0 w 3988036"/>
                <a:gd name="connsiteY3" fmla="*/ 3862197 h 3988016"/>
                <a:gd name="connsiteX4" fmla="*/ 36767 w 3988036"/>
                <a:gd name="connsiteY4" fmla="*/ 3773329 h 3988016"/>
                <a:gd name="connsiteX5" fmla="*/ 3773424 w 3988036"/>
                <a:gd name="connsiteY5" fmla="*/ 36767 h 3988016"/>
                <a:gd name="connsiteX6" fmla="*/ 3862197 w 3988036"/>
                <a:gd name="connsiteY6" fmla="*/ 0 h 3988016"/>
                <a:gd name="connsiteX7" fmla="*/ 3862197 w 3988036"/>
                <a:gd name="connsiteY7" fmla="*/ 0 h 3988016"/>
                <a:gd name="connsiteX8" fmla="*/ 3950970 w 3988036"/>
                <a:gd name="connsiteY8" fmla="*/ 214408 h 398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8036" h="3988016">
                  <a:moveTo>
                    <a:pt x="3950970" y="214408"/>
                  </a:moveTo>
                  <a:lnTo>
                    <a:pt x="214408" y="3950970"/>
                  </a:lnTo>
                  <a:cubicBezTo>
                    <a:pt x="135255" y="4030123"/>
                    <a:pt x="0" y="3974021"/>
                    <a:pt x="0" y="3862197"/>
                  </a:cubicBezTo>
                  <a:lnTo>
                    <a:pt x="0" y="3862197"/>
                  </a:lnTo>
                  <a:cubicBezTo>
                    <a:pt x="0" y="3828764"/>
                    <a:pt x="13240" y="3796856"/>
                    <a:pt x="36767" y="3773329"/>
                  </a:cubicBezTo>
                  <a:lnTo>
                    <a:pt x="3773424" y="36767"/>
                  </a:lnTo>
                  <a:cubicBezTo>
                    <a:pt x="3796951" y="13240"/>
                    <a:pt x="3828955" y="0"/>
                    <a:pt x="3862197" y="0"/>
                  </a:cubicBezTo>
                  <a:lnTo>
                    <a:pt x="3862197" y="0"/>
                  </a:lnTo>
                  <a:cubicBezTo>
                    <a:pt x="3974116" y="0"/>
                    <a:pt x="4030123" y="135255"/>
                    <a:pt x="3950970" y="214408"/>
                  </a:cubicBezTo>
                  <a:close/>
                </a:path>
              </a:pathLst>
            </a:custGeom>
            <a:grpFill/>
            <a:ln w="9525" cap="flat">
              <a:noFill/>
              <a:prstDash val="solid"/>
              <a:miter/>
            </a:ln>
          </p:spPr>
          <p:txBody>
            <a:bodyPr rtlCol="0" anchor="ctr"/>
            <a:lstStyle/>
            <a:p>
              <a:endParaRPr lang="en-ID"/>
            </a:p>
          </p:txBody>
        </p:sp>
        <p:sp>
          <p:nvSpPr>
            <p:cNvPr id="44" name="Freeform: Shape 43">
              <a:extLst>
                <a:ext uri="{FF2B5EF4-FFF2-40B4-BE49-F238E27FC236}">
                  <a16:creationId xmlns:a16="http://schemas.microsoft.com/office/drawing/2014/main" id="{2D707708-4B2B-40A9-9ACA-3EA2D2864E35}"/>
                </a:ext>
              </a:extLst>
            </p:cNvPr>
            <p:cNvSpPr/>
            <p:nvPr/>
          </p:nvSpPr>
          <p:spPr>
            <a:xfrm>
              <a:off x="7614366" y="3613695"/>
              <a:ext cx="3611322" cy="3611397"/>
            </a:xfrm>
            <a:custGeom>
              <a:avLst/>
              <a:gdLst>
                <a:gd name="connsiteX0" fmla="*/ 3611323 w 3611322"/>
                <a:gd name="connsiteY0" fmla="*/ 125819 h 3611397"/>
                <a:gd name="connsiteX1" fmla="*/ 3611323 w 3611322"/>
                <a:gd name="connsiteY1" fmla="*/ 125819 h 3611397"/>
                <a:gd name="connsiteX2" fmla="*/ 3574556 w 3611322"/>
                <a:gd name="connsiteY2" fmla="*/ 214687 h 3611397"/>
                <a:gd name="connsiteX3" fmla="*/ 214612 w 3611322"/>
                <a:gd name="connsiteY3" fmla="*/ 3574631 h 3611397"/>
                <a:gd name="connsiteX4" fmla="*/ 125839 w 3611322"/>
                <a:gd name="connsiteY4" fmla="*/ 3611398 h 3611397"/>
                <a:gd name="connsiteX5" fmla="*/ 125839 w 3611322"/>
                <a:gd name="connsiteY5" fmla="*/ 3611398 h 3611397"/>
                <a:gd name="connsiteX6" fmla="*/ 37066 w 3611322"/>
                <a:gd name="connsiteY6" fmla="*/ 3396990 h 3611397"/>
                <a:gd name="connsiteX7" fmla="*/ 3396915 w 3611322"/>
                <a:gd name="connsiteY7" fmla="*/ 37046 h 3611397"/>
                <a:gd name="connsiteX8" fmla="*/ 3611323 w 3611322"/>
                <a:gd name="connsiteY8" fmla="*/ 125819 h 361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322" h="3611397">
                  <a:moveTo>
                    <a:pt x="3611323" y="125819"/>
                  </a:moveTo>
                  <a:lnTo>
                    <a:pt x="3611323" y="125819"/>
                  </a:lnTo>
                  <a:cubicBezTo>
                    <a:pt x="3611323" y="159252"/>
                    <a:pt x="3598083" y="191161"/>
                    <a:pt x="3574556" y="214687"/>
                  </a:cubicBezTo>
                  <a:lnTo>
                    <a:pt x="214612" y="3574631"/>
                  </a:lnTo>
                  <a:cubicBezTo>
                    <a:pt x="191086" y="3598158"/>
                    <a:pt x="159082" y="3611398"/>
                    <a:pt x="125839" y="3611398"/>
                  </a:cubicBezTo>
                  <a:lnTo>
                    <a:pt x="125839" y="3611398"/>
                  </a:lnTo>
                  <a:cubicBezTo>
                    <a:pt x="13921" y="3611398"/>
                    <a:pt x="-42086" y="3476143"/>
                    <a:pt x="37066" y="3396990"/>
                  </a:cubicBezTo>
                  <a:lnTo>
                    <a:pt x="3396915" y="37046"/>
                  </a:lnTo>
                  <a:cubicBezTo>
                    <a:pt x="3476068" y="-42107"/>
                    <a:pt x="3611323" y="13996"/>
                    <a:pt x="3611323" y="125819"/>
                  </a:cubicBezTo>
                  <a:close/>
                </a:path>
              </a:pathLst>
            </a:custGeom>
            <a:grpFill/>
            <a:ln w="9525" cap="flat">
              <a:noFill/>
              <a:prstDash val="solid"/>
              <a:miter/>
            </a:ln>
          </p:spPr>
          <p:txBody>
            <a:bodyPr rtlCol="0" anchor="ctr"/>
            <a:lstStyle/>
            <a:p>
              <a:endParaRPr lang="en-ID"/>
            </a:p>
          </p:txBody>
        </p:sp>
        <p:sp>
          <p:nvSpPr>
            <p:cNvPr id="45" name="Freeform: Shape 44">
              <a:extLst>
                <a:ext uri="{FF2B5EF4-FFF2-40B4-BE49-F238E27FC236}">
                  <a16:creationId xmlns:a16="http://schemas.microsoft.com/office/drawing/2014/main" id="{02473793-0D18-4C17-A576-1BA35E95E198}"/>
                </a:ext>
              </a:extLst>
            </p:cNvPr>
            <p:cNvSpPr/>
            <p:nvPr/>
          </p:nvSpPr>
          <p:spPr>
            <a:xfrm>
              <a:off x="8350648" y="4349978"/>
              <a:ext cx="2875040" cy="2875115"/>
            </a:xfrm>
            <a:custGeom>
              <a:avLst/>
              <a:gdLst>
                <a:gd name="connsiteX0" fmla="*/ 2875040 w 2875040"/>
                <a:gd name="connsiteY0" fmla="*/ 125819 h 2875115"/>
                <a:gd name="connsiteX1" fmla="*/ 2875040 w 2875040"/>
                <a:gd name="connsiteY1" fmla="*/ 125819 h 2875115"/>
                <a:gd name="connsiteX2" fmla="*/ 2838274 w 2875040"/>
                <a:gd name="connsiteY2" fmla="*/ 214687 h 2875115"/>
                <a:gd name="connsiteX3" fmla="*/ 214612 w 2875040"/>
                <a:gd name="connsiteY3" fmla="*/ 2838349 h 2875115"/>
                <a:gd name="connsiteX4" fmla="*/ 125839 w 2875040"/>
                <a:gd name="connsiteY4" fmla="*/ 2875115 h 2875115"/>
                <a:gd name="connsiteX5" fmla="*/ 125839 w 2875040"/>
                <a:gd name="connsiteY5" fmla="*/ 2875115 h 2875115"/>
                <a:gd name="connsiteX6" fmla="*/ 37066 w 2875040"/>
                <a:gd name="connsiteY6" fmla="*/ 2660707 h 2875115"/>
                <a:gd name="connsiteX7" fmla="*/ 2660633 w 2875040"/>
                <a:gd name="connsiteY7" fmla="*/ 37046 h 2875115"/>
                <a:gd name="connsiteX8" fmla="*/ 2875040 w 2875040"/>
                <a:gd name="connsiteY8" fmla="*/ 125819 h 287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5040" h="2875115">
                  <a:moveTo>
                    <a:pt x="2875040" y="125819"/>
                  </a:moveTo>
                  <a:lnTo>
                    <a:pt x="2875040" y="125819"/>
                  </a:lnTo>
                  <a:cubicBezTo>
                    <a:pt x="2875040" y="159252"/>
                    <a:pt x="2861801" y="191161"/>
                    <a:pt x="2838274" y="214687"/>
                  </a:cubicBezTo>
                  <a:lnTo>
                    <a:pt x="214612" y="2838349"/>
                  </a:lnTo>
                  <a:cubicBezTo>
                    <a:pt x="191086" y="2861875"/>
                    <a:pt x="159082" y="2875115"/>
                    <a:pt x="125839" y="2875115"/>
                  </a:cubicBezTo>
                  <a:lnTo>
                    <a:pt x="125839" y="2875115"/>
                  </a:lnTo>
                  <a:cubicBezTo>
                    <a:pt x="13921" y="2875115"/>
                    <a:pt x="-42086" y="2739860"/>
                    <a:pt x="37066" y="2660707"/>
                  </a:cubicBezTo>
                  <a:lnTo>
                    <a:pt x="2660633" y="37046"/>
                  </a:lnTo>
                  <a:cubicBezTo>
                    <a:pt x="2739785" y="-42107"/>
                    <a:pt x="2875040" y="13996"/>
                    <a:pt x="2875040" y="125819"/>
                  </a:cubicBezTo>
                  <a:close/>
                </a:path>
              </a:pathLst>
            </a:custGeom>
            <a:grpFill/>
            <a:ln w="9525" cap="flat">
              <a:noFill/>
              <a:prstDash val="solid"/>
              <a:miter/>
            </a:ln>
          </p:spPr>
          <p:txBody>
            <a:bodyPr rtlCol="0" anchor="ctr"/>
            <a:lstStyle/>
            <a:p>
              <a:endParaRPr lang="en-ID"/>
            </a:p>
          </p:txBody>
        </p:sp>
        <p:sp>
          <p:nvSpPr>
            <p:cNvPr id="46" name="Freeform: Shape 45">
              <a:extLst>
                <a:ext uri="{FF2B5EF4-FFF2-40B4-BE49-F238E27FC236}">
                  <a16:creationId xmlns:a16="http://schemas.microsoft.com/office/drawing/2014/main" id="{F0DB95BA-A368-4CC8-99F7-29C193D8707C}"/>
                </a:ext>
              </a:extLst>
            </p:cNvPr>
            <p:cNvSpPr/>
            <p:nvPr/>
          </p:nvSpPr>
          <p:spPr>
            <a:xfrm>
              <a:off x="9087026" y="5086260"/>
              <a:ext cx="2138852" cy="2138832"/>
            </a:xfrm>
            <a:custGeom>
              <a:avLst/>
              <a:gdLst>
                <a:gd name="connsiteX0" fmla="*/ 2138662 w 2138852"/>
                <a:gd name="connsiteY0" fmla="*/ 125914 h 2138832"/>
                <a:gd name="connsiteX1" fmla="*/ 2138662 w 2138852"/>
                <a:gd name="connsiteY1" fmla="*/ 125914 h 2138832"/>
                <a:gd name="connsiteX2" fmla="*/ 2101896 w 2138852"/>
                <a:gd name="connsiteY2" fmla="*/ 214687 h 2138832"/>
                <a:gd name="connsiteX3" fmla="*/ 214612 w 2138852"/>
                <a:gd name="connsiteY3" fmla="*/ 2102066 h 2138832"/>
                <a:gd name="connsiteX4" fmla="*/ 125839 w 2138852"/>
                <a:gd name="connsiteY4" fmla="*/ 2138833 h 2138832"/>
                <a:gd name="connsiteX5" fmla="*/ 125839 w 2138852"/>
                <a:gd name="connsiteY5" fmla="*/ 2138833 h 2138832"/>
                <a:gd name="connsiteX6" fmla="*/ 37066 w 2138852"/>
                <a:gd name="connsiteY6" fmla="*/ 1924425 h 2138832"/>
                <a:gd name="connsiteX7" fmla="*/ 1924445 w 2138852"/>
                <a:gd name="connsiteY7" fmla="*/ 37046 h 2138832"/>
                <a:gd name="connsiteX8" fmla="*/ 2138853 w 2138852"/>
                <a:gd name="connsiteY8" fmla="*/ 125819 h 213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852" h="2138832">
                  <a:moveTo>
                    <a:pt x="2138662" y="125914"/>
                  </a:moveTo>
                  <a:lnTo>
                    <a:pt x="2138662" y="125914"/>
                  </a:lnTo>
                  <a:cubicBezTo>
                    <a:pt x="2138662" y="159252"/>
                    <a:pt x="2125423" y="191161"/>
                    <a:pt x="2101896" y="214687"/>
                  </a:cubicBezTo>
                  <a:lnTo>
                    <a:pt x="214612" y="2102066"/>
                  </a:lnTo>
                  <a:cubicBezTo>
                    <a:pt x="191086" y="2125593"/>
                    <a:pt x="159082" y="2138833"/>
                    <a:pt x="125839" y="2138833"/>
                  </a:cubicBezTo>
                  <a:lnTo>
                    <a:pt x="125839" y="2138833"/>
                  </a:lnTo>
                  <a:cubicBezTo>
                    <a:pt x="13921" y="2138833"/>
                    <a:pt x="-42086" y="2003578"/>
                    <a:pt x="37066" y="1924425"/>
                  </a:cubicBezTo>
                  <a:lnTo>
                    <a:pt x="1924445" y="37046"/>
                  </a:lnTo>
                  <a:cubicBezTo>
                    <a:pt x="2003598" y="-42107"/>
                    <a:pt x="2138853" y="13996"/>
                    <a:pt x="2138853" y="125819"/>
                  </a:cubicBezTo>
                  <a:close/>
                </a:path>
              </a:pathLst>
            </a:custGeom>
            <a:grpFill/>
            <a:ln w="9525" cap="flat">
              <a:noFill/>
              <a:prstDash val="solid"/>
              <a:miter/>
            </a:ln>
          </p:spPr>
          <p:txBody>
            <a:bodyPr rtlCol="0" anchor="ctr"/>
            <a:lstStyle/>
            <a:p>
              <a:endParaRPr lang="en-ID"/>
            </a:p>
          </p:txBody>
        </p:sp>
        <p:sp>
          <p:nvSpPr>
            <p:cNvPr id="47" name="Freeform: Shape 46">
              <a:extLst>
                <a:ext uri="{FF2B5EF4-FFF2-40B4-BE49-F238E27FC236}">
                  <a16:creationId xmlns:a16="http://schemas.microsoft.com/office/drawing/2014/main" id="{50F13A21-11D5-4600-946F-893F89A87791}"/>
                </a:ext>
              </a:extLst>
            </p:cNvPr>
            <p:cNvSpPr/>
            <p:nvPr/>
          </p:nvSpPr>
          <p:spPr>
            <a:xfrm>
              <a:off x="9823308" y="5822543"/>
              <a:ext cx="1402570" cy="1402550"/>
            </a:xfrm>
            <a:custGeom>
              <a:avLst/>
              <a:gdLst>
                <a:gd name="connsiteX0" fmla="*/ 1402380 w 1402570"/>
                <a:gd name="connsiteY0" fmla="*/ 125915 h 1402550"/>
                <a:gd name="connsiteX1" fmla="*/ 1402380 w 1402570"/>
                <a:gd name="connsiteY1" fmla="*/ 125915 h 1402550"/>
                <a:gd name="connsiteX2" fmla="*/ 1365614 w 1402570"/>
                <a:gd name="connsiteY2" fmla="*/ 214783 h 1402550"/>
                <a:gd name="connsiteX3" fmla="*/ 214612 w 1402570"/>
                <a:gd name="connsiteY3" fmla="*/ 1365784 h 1402550"/>
                <a:gd name="connsiteX4" fmla="*/ 125839 w 1402570"/>
                <a:gd name="connsiteY4" fmla="*/ 1402550 h 1402550"/>
                <a:gd name="connsiteX5" fmla="*/ 125839 w 1402570"/>
                <a:gd name="connsiteY5" fmla="*/ 1402550 h 1402550"/>
                <a:gd name="connsiteX6" fmla="*/ 37066 w 1402570"/>
                <a:gd name="connsiteY6" fmla="*/ 1188142 h 1402550"/>
                <a:gd name="connsiteX7" fmla="*/ 1188163 w 1402570"/>
                <a:gd name="connsiteY7" fmla="*/ 37046 h 1402550"/>
                <a:gd name="connsiteX8" fmla="*/ 1402571 w 1402570"/>
                <a:gd name="connsiteY8" fmla="*/ 125819 h 140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570" h="1402550">
                  <a:moveTo>
                    <a:pt x="1402380" y="125915"/>
                  </a:moveTo>
                  <a:lnTo>
                    <a:pt x="1402380" y="125915"/>
                  </a:lnTo>
                  <a:cubicBezTo>
                    <a:pt x="1402380" y="159347"/>
                    <a:pt x="1389140" y="191256"/>
                    <a:pt x="1365614" y="214783"/>
                  </a:cubicBezTo>
                  <a:lnTo>
                    <a:pt x="214612" y="1365784"/>
                  </a:lnTo>
                  <a:cubicBezTo>
                    <a:pt x="191086" y="1389310"/>
                    <a:pt x="159082" y="1402550"/>
                    <a:pt x="125839" y="1402550"/>
                  </a:cubicBezTo>
                  <a:lnTo>
                    <a:pt x="125839" y="1402550"/>
                  </a:lnTo>
                  <a:cubicBezTo>
                    <a:pt x="13921" y="1402550"/>
                    <a:pt x="-42086" y="1267295"/>
                    <a:pt x="37066" y="1188142"/>
                  </a:cubicBezTo>
                  <a:lnTo>
                    <a:pt x="1188163" y="37046"/>
                  </a:lnTo>
                  <a:cubicBezTo>
                    <a:pt x="1267315" y="-42107"/>
                    <a:pt x="1402571" y="13996"/>
                    <a:pt x="1402571" y="125819"/>
                  </a:cubicBezTo>
                  <a:close/>
                </a:path>
              </a:pathLst>
            </a:custGeom>
            <a:grpFill/>
            <a:ln w="9525" cap="flat">
              <a:noFill/>
              <a:prstDash val="solid"/>
              <a:miter/>
            </a:ln>
          </p:spPr>
          <p:txBody>
            <a:bodyPr rtlCol="0" anchor="ctr"/>
            <a:lstStyle/>
            <a:p>
              <a:endParaRPr lang="en-ID"/>
            </a:p>
          </p:txBody>
        </p:sp>
        <p:sp>
          <p:nvSpPr>
            <p:cNvPr id="48" name="Freeform: Shape 47">
              <a:extLst>
                <a:ext uri="{FF2B5EF4-FFF2-40B4-BE49-F238E27FC236}">
                  <a16:creationId xmlns:a16="http://schemas.microsoft.com/office/drawing/2014/main" id="{A5142BAF-4F95-4EF6-8696-CA6827E1DC16}"/>
                </a:ext>
              </a:extLst>
            </p:cNvPr>
            <p:cNvSpPr/>
            <p:nvPr/>
          </p:nvSpPr>
          <p:spPr>
            <a:xfrm>
              <a:off x="10559591" y="6558963"/>
              <a:ext cx="666192" cy="666130"/>
            </a:xfrm>
            <a:custGeom>
              <a:avLst/>
              <a:gdLst>
                <a:gd name="connsiteX0" fmla="*/ 666097 w 666192"/>
                <a:gd name="connsiteY0" fmla="*/ 125872 h 666130"/>
                <a:gd name="connsiteX1" fmla="*/ 666097 w 666192"/>
                <a:gd name="connsiteY1" fmla="*/ 125872 h 666130"/>
                <a:gd name="connsiteX2" fmla="*/ 629331 w 666192"/>
                <a:gd name="connsiteY2" fmla="*/ 214645 h 666130"/>
                <a:gd name="connsiteX3" fmla="*/ 214612 w 666192"/>
                <a:gd name="connsiteY3" fmla="*/ 629364 h 666130"/>
                <a:gd name="connsiteX4" fmla="*/ 125839 w 666192"/>
                <a:gd name="connsiteY4" fmla="*/ 666130 h 666130"/>
                <a:gd name="connsiteX5" fmla="*/ 125839 w 666192"/>
                <a:gd name="connsiteY5" fmla="*/ 666130 h 666130"/>
                <a:gd name="connsiteX6" fmla="*/ 37066 w 666192"/>
                <a:gd name="connsiteY6" fmla="*/ 451722 h 666130"/>
                <a:gd name="connsiteX7" fmla="*/ 451785 w 666192"/>
                <a:gd name="connsiteY7" fmla="*/ 37004 h 666130"/>
                <a:gd name="connsiteX8" fmla="*/ 666193 w 666192"/>
                <a:gd name="connsiteY8" fmla="*/ 125777 h 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192" h="666130">
                  <a:moveTo>
                    <a:pt x="666097" y="125872"/>
                  </a:moveTo>
                  <a:lnTo>
                    <a:pt x="666097" y="125872"/>
                  </a:lnTo>
                  <a:cubicBezTo>
                    <a:pt x="666097" y="159210"/>
                    <a:pt x="652858" y="191118"/>
                    <a:pt x="629331" y="214645"/>
                  </a:cubicBezTo>
                  <a:lnTo>
                    <a:pt x="214612" y="629364"/>
                  </a:lnTo>
                  <a:cubicBezTo>
                    <a:pt x="191086" y="652890"/>
                    <a:pt x="159082" y="666130"/>
                    <a:pt x="125839" y="666130"/>
                  </a:cubicBezTo>
                  <a:lnTo>
                    <a:pt x="125839" y="666130"/>
                  </a:lnTo>
                  <a:cubicBezTo>
                    <a:pt x="13920" y="666130"/>
                    <a:pt x="-42086" y="530875"/>
                    <a:pt x="37066" y="451722"/>
                  </a:cubicBezTo>
                  <a:lnTo>
                    <a:pt x="451785" y="37004"/>
                  </a:lnTo>
                  <a:cubicBezTo>
                    <a:pt x="530937" y="-42054"/>
                    <a:pt x="666193" y="13953"/>
                    <a:pt x="666193" y="125777"/>
                  </a:cubicBezTo>
                  <a:close/>
                </a:path>
              </a:pathLst>
            </a:custGeom>
            <a:grpFill/>
            <a:ln w="9525" cap="flat">
              <a:noFill/>
              <a:prstDash val="solid"/>
              <a:miter/>
            </a:ln>
          </p:spPr>
          <p:txBody>
            <a:bodyPr rtlCol="0" anchor="ctr"/>
            <a:lstStyle/>
            <a:p>
              <a:endParaRPr lang="en-ID"/>
            </a:p>
          </p:txBody>
        </p:sp>
      </p:grpSp>
      <p:sp>
        <p:nvSpPr>
          <p:cNvPr id="8" name="Oval 7">
            <a:extLst>
              <a:ext uri="{FF2B5EF4-FFF2-40B4-BE49-F238E27FC236}">
                <a16:creationId xmlns:a16="http://schemas.microsoft.com/office/drawing/2014/main" id="{A3931BA5-71C4-4499-A097-76AF734221D6}"/>
              </a:ext>
            </a:extLst>
          </p:cNvPr>
          <p:cNvSpPr/>
          <p:nvPr userDrawn="1"/>
        </p:nvSpPr>
        <p:spPr>
          <a:xfrm>
            <a:off x="353511" y="1286563"/>
            <a:ext cx="6139543" cy="6139543"/>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1" name="Picture Placeholder 3">
            <a:extLst>
              <a:ext uri="{FF2B5EF4-FFF2-40B4-BE49-F238E27FC236}">
                <a16:creationId xmlns:a16="http://schemas.microsoft.com/office/drawing/2014/main" id="{AEE0D785-89B6-4EED-91B9-A0458601DB24}"/>
              </a:ext>
            </a:extLst>
          </p:cNvPr>
          <p:cNvSpPr>
            <a:spLocks noGrp="1"/>
          </p:cNvSpPr>
          <p:nvPr>
            <p:ph type="pic" idx="22"/>
          </p:nvPr>
        </p:nvSpPr>
        <p:spPr>
          <a:xfrm>
            <a:off x="1454123" y="2540873"/>
            <a:ext cx="3918857" cy="4134501"/>
          </a:xfrm>
          <a:prstGeom prst="roundRect">
            <a:avLst>
              <a:gd name="adj" fmla="val 33101"/>
            </a:avLst>
          </a:prstGeom>
          <a:pattFill prst="pct5">
            <a:fgClr>
              <a:srgbClr val="1A1D2E"/>
            </a:fgClr>
            <a:bgClr>
              <a:schemeClr val="bg1"/>
            </a:bgClr>
          </a:pattFill>
        </p:spPr>
        <p:txBody>
          <a:bodyPr lIns="91439" rIns="91439"/>
          <a:lstStyle>
            <a:lvl1pPr>
              <a:defRPr sz="2000"/>
            </a:lvl1pPr>
          </a:lstStyle>
          <a:p>
            <a:endParaRPr/>
          </a:p>
        </p:txBody>
      </p:sp>
      <p:grpSp>
        <p:nvGrpSpPr>
          <p:cNvPr id="24" name="Group 23">
            <a:extLst>
              <a:ext uri="{FF2B5EF4-FFF2-40B4-BE49-F238E27FC236}">
                <a16:creationId xmlns:a16="http://schemas.microsoft.com/office/drawing/2014/main" id="{F348D5D1-8470-42E3-BECE-06CEAADCDC23}"/>
              </a:ext>
            </a:extLst>
          </p:cNvPr>
          <p:cNvGrpSpPr/>
          <p:nvPr userDrawn="1"/>
        </p:nvGrpSpPr>
        <p:grpSpPr>
          <a:xfrm>
            <a:off x="7823896" y="3636731"/>
            <a:ext cx="2145121" cy="2144974"/>
            <a:chOff x="7058025" y="3057525"/>
            <a:chExt cx="4167853" cy="4167568"/>
          </a:xfrm>
          <a:solidFill>
            <a:srgbClr val="1A1D2E"/>
          </a:solidFill>
        </p:grpSpPr>
        <p:sp>
          <p:nvSpPr>
            <p:cNvPr id="25" name="Freeform: Shape 24">
              <a:extLst>
                <a:ext uri="{FF2B5EF4-FFF2-40B4-BE49-F238E27FC236}">
                  <a16:creationId xmlns:a16="http://schemas.microsoft.com/office/drawing/2014/main" id="{C86BE3E2-A2FD-4078-9319-ABB83BE820DE}"/>
                </a:ext>
              </a:extLst>
            </p:cNvPr>
            <p:cNvSpPr/>
            <p:nvPr/>
          </p:nvSpPr>
          <p:spPr>
            <a:xfrm>
              <a:off x="7058025" y="3057525"/>
              <a:ext cx="306433" cy="306462"/>
            </a:xfrm>
            <a:custGeom>
              <a:avLst/>
              <a:gdLst>
                <a:gd name="connsiteX0" fmla="*/ 269367 w 306433"/>
                <a:gd name="connsiteY0" fmla="*/ 214408 h 306462"/>
                <a:gd name="connsiteX1" fmla="*/ 214313 w 306433"/>
                <a:gd name="connsiteY1" fmla="*/ 269462 h 306462"/>
                <a:gd name="connsiteX2" fmla="*/ 0 w 306433"/>
                <a:gd name="connsiteY2" fmla="*/ 180594 h 306462"/>
                <a:gd name="connsiteX3" fmla="*/ 0 w 306433"/>
                <a:gd name="connsiteY3" fmla="*/ 180594 h 306462"/>
                <a:gd name="connsiteX4" fmla="*/ 36767 w 306433"/>
                <a:gd name="connsiteY4" fmla="*/ 91726 h 306462"/>
                <a:gd name="connsiteX5" fmla="*/ 91726 w 306433"/>
                <a:gd name="connsiteY5" fmla="*/ 36767 h 306462"/>
                <a:gd name="connsiteX6" fmla="*/ 180594 w 306433"/>
                <a:gd name="connsiteY6" fmla="*/ 0 h 306462"/>
                <a:gd name="connsiteX7" fmla="*/ 180594 w 306433"/>
                <a:gd name="connsiteY7" fmla="*/ 0 h 306462"/>
                <a:gd name="connsiteX8" fmla="*/ 269367 w 306433"/>
                <a:gd name="connsiteY8" fmla="*/ 214408 h 30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33" h="306462">
                  <a:moveTo>
                    <a:pt x="269367" y="214408"/>
                  </a:moveTo>
                  <a:lnTo>
                    <a:pt x="214313" y="269462"/>
                  </a:lnTo>
                  <a:cubicBezTo>
                    <a:pt x="135255" y="348520"/>
                    <a:pt x="0" y="292513"/>
                    <a:pt x="0" y="180594"/>
                  </a:cubicBezTo>
                  <a:lnTo>
                    <a:pt x="0" y="180594"/>
                  </a:lnTo>
                  <a:cubicBezTo>
                    <a:pt x="0" y="147161"/>
                    <a:pt x="13240" y="115253"/>
                    <a:pt x="36767" y="91726"/>
                  </a:cubicBezTo>
                  <a:lnTo>
                    <a:pt x="91726" y="36767"/>
                  </a:lnTo>
                  <a:cubicBezTo>
                    <a:pt x="115348" y="13240"/>
                    <a:pt x="147257" y="0"/>
                    <a:pt x="180594" y="0"/>
                  </a:cubicBezTo>
                  <a:lnTo>
                    <a:pt x="180594" y="0"/>
                  </a:lnTo>
                  <a:cubicBezTo>
                    <a:pt x="292513" y="0"/>
                    <a:pt x="348520" y="135255"/>
                    <a:pt x="269367" y="214408"/>
                  </a:cubicBezTo>
                  <a:close/>
                </a:path>
              </a:pathLst>
            </a:custGeom>
            <a:grpFill/>
            <a:ln w="9525" cap="flat">
              <a:noFill/>
              <a:prstDash val="solid"/>
              <a:miter/>
            </a:ln>
          </p:spPr>
          <p:txBody>
            <a:bodyPr rtlCol="0" anchor="ctr"/>
            <a:lstStyle/>
            <a:p>
              <a:endParaRPr lang="en-ID"/>
            </a:p>
          </p:txBody>
        </p:sp>
        <p:sp>
          <p:nvSpPr>
            <p:cNvPr id="26" name="Freeform: Shape 25">
              <a:extLst>
                <a:ext uri="{FF2B5EF4-FFF2-40B4-BE49-F238E27FC236}">
                  <a16:creationId xmlns:a16="http://schemas.microsoft.com/office/drawing/2014/main" id="{66809622-AFB9-408D-BD14-F626AA2344BC}"/>
                </a:ext>
              </a:extLst>
            </p:cNvPr>
            <p:cNvSpPr/>
            <p:nvPr/>
          </p:nvSpPr>
          <p:spPr>
            <a:xfrm>
              <a:off x="7058025" y="3057525"/>
              <a:ext cx="1042715" cy="1042790"/>
            </a:xfrm>
            <a:custGeom>
              <a:avLst/>
              <a:gdLst>
                <a:gd name="connsiteX0" fmla="*/ 1005745 w 1042715"/>
                <a:gd name="connsiteY0" fmla="*/ 214408 h 1042790"/>
                <a:gd name="connsiteX1" fmla="*/ 214408 w 1042715"/>
                <a:gd name="connsiteY1" fmla="*/ 1005745 h 1042790"/>
                <a:gd name="connsiteX2" fmla="*/ 0 w 1042715"/>
                <a:gd name="connsiteY2" fmla="*/ 916972 h 1042790"/>
                <a:gd name="connsiteX3" fmla="*/ 0 w 1042715"/>
                <a:gd name="connsiteY3" fmla="*/ 916972 h 1042790"/>
                <a:gd name="connsiteX4" fmla="*/ 36767 w 1042715"/>
                <a:gd name="connsiteY4" fmla="*/ 828104 h 1042790"/>
                <a:gd name="connsiteX5" fmla="*/ 828104 w 1042715"/>
                <a:gd name="connsiteY5" fmla="*/ 36767 h 1042790"/>
                <a:gd name="connsiteX6" fmla="*/ 916877 w 1042715"/>
                <a:gd name="connsiteY6" fmla="*/ 0 h 1042790"/>
                <a:gd name="connsiteX7" fmla="*/ 916877 w 1042715"/>
                <a:gd name="connsiteY7" fmla="*/ 0 h 1042790"/>
                <a:gd name="connsiteX8" fmla="*/ 1005650 w 1042715"/>
                <a:gd name="connsiteY8" fmla="*/ 214408 h 104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715" h="1042790">
                  <a:moveTo>
                    <a:pt x="1005745" y="214408"/>
                  </a:moveTo>
                  <a:lnTo>
                    <a:pt x="214408" y="1005745"/>
                  </a:lnTo>
                  <a:cubicBezTo>
                    <a:pt x="135255" y="1084898"/>
                    <a:pt x="0" y="1028795"/>
                    <a:pt x="0" y="916972"/>
                  </a:cubicBezTo>
                  <a:lnTo>
                    <a:pt x="0" y="916972"/>
                  </a:lnTo>
                  <a:cubicBezTo>
                    <a:pt x="0" y="883539"/>
                    <a:pt x="13240" y="851630"/>
                    <a:pt x="36767" y="828104"/>
                  </a:cubicBezTo>
                  <a:lnTo>
                    <a:pt x="828104" y="36767"/>
                  </a:lnTo>
                  <a:cubicBezTo>
                    <a:pt x="851630" y="13240"/>
                    <a:pt x="883634" y="0"/>
                    <a:pt x="916877" y="0"/>
                  </a:cubicBezTo>
                  <a:lnTo>
                    <a:pt x="916877" y="0"/>
                  </a:lnTo>
                  <a:cubicBezTo>
                    <a:pt x="1028795" y="0"/>
                    <a:pt x="1084802" y="135255"/>
                    <a:pt x="1005650" y="214408"/>
                  </a:cubicBezTo>
                  <a:close/>
                </a:path>
              </a:pathLst>
            </a:custGeom>
            <a:grpFill/>
            <a:ln w="9525" cap="flat">
              <a:noFill/>
              <a:prstDash val="solid"/>
              <a:miter/>
            </a:ln>
          </p:spPr>
          <p:txBody>
            <a:bodyPr rtlCol="0" anchor="ctr"/>
            <a:lstStyle/>
            <a:p>
              <a:endParaRPr lang="en-ID"/>
            </a:p>
          </p:txBody>
        </p:sp>
        <p:sp>
          <p:nvSpPr>
            <p:cNvPr id="27" name="Freeform: Shape 26">
              <a:extLst>
                <a:ext uri="{FF2B5EF4-FFF2-40B4-BE49-F238E27FC236}">
                  <a16:creationId xmlns:a16="http://schemas.microsoft.com/office/drawing/2014/main" id="{C3E016AB-F1FC-4CE2-9AFD-E2B893298A3F}"/>
                </a:ext>
              </a:extLst>
            </p:cNvPr>
            <p:cNvSpPr/>
            <p:nvPr/>
          </p:nvSpPr>
          <p:spPr>
            <a:xfrm>
              <a:off x="7058025" y="3057525"/>
              <a:ext cx="1778998" cy="1779073"/>
            </a:xfrm>
            <a:custGeom>
              <a:avLst/>
              <a:gdLst>
                <a:gd name="connsiteX0" fmla="*/ 1742027 w 1778998"/>
                <a:gd name="connsiteY0" fmla="*/ 214408 h 1779073"/>
                <a:gd name="connsiteX1" fmla="*/ 214408 w 1778998"/>
                <a:gd name="connsiteY1" fmla="*/ 1742027 h 1779073"/>
                <a:gd name="connsiteX2" fmla="*/ 0 w 1778998"/>
                <a:gd name="connsiteY2" fmla="*/ 1653254 h 1779073"/>
                <a:gd name="connsiteX3" fmla="*/ 0 w 1778998"/>
                <a:gd name="connsiteY3" fmla="*/ 1653254 h 1779073"/>
                <a:gd name="connsiteX4" fmla="*/ 36767 w 1778998"/>
                <a:gd name="connsiteY4" fmla="*/ 1564386 h 1779073"/>
                <a:gd name="connsiteX5" fmla="*/ 1564386 w 1778998"/>
                <a:gd name="connsiteY5" fmla="*/ 36767 h 1779073"/>
                <a:gd name="connsiteX6" fmla="*/ 1653159 w 1778998"/>
                <a:gd name="connsiteY6" fmla="*/ 0 h 1779073"/>
                <a:gd name="connsiteX7" fmla="*/ 1653159 w 1778998"/>
                <a:gd name="connsiteY7" fmla="*/ 0 h 1779073"/>
                <a:gd name="connsiteX8" fmla="*/ 1741932 w 1778998"/>
                <a:gd name="connsiteY8" fmla="*/ 214408 h 177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998" h="1779073">
                  <a:moveTo>
                    <a:pt x="1742027" y="214408"/>
                  </a:moveTo>
                  <a:lnTo>
                    <a:pt x="214408" y="1742027"/>
                  </a:lnTo>
                  <a:cubicBezTo>
                    <a:pt x="135255" y="1821180"/>
                    <a:pt x="0" y="1765078"/>
                    <a:pt x="0" y="1653254"/>
                  </a:cubicBezTo>
                  <a:lnTo>
                    <a:pt x="0" y="1653254"/>
                  </a:lnTo>
                  <a:cubicBezTo>
                    <a:pt x="0" y="1619822"/>
                    <a:pt x="13240" y="1587913"/>
                    <a:pt x="36767" y="1564386"/>
                  </a:cubicBezTo>
                  <a:lnTo>
                    <a:pt x="1564386" y="36767"/>
                  </a:lnTo>
                  <a:cubicBezTo>
                    <a:pt x="1587913" y="13240"/>
                    <a:pt x="1619917" y="0"/>
                    <a:pt x="1653159" y="0"/>
                  </a:cubicBezTo>
                  <a:lnTo>
                    <a:pt x="1653159" y="0"/>
                  </a:lnTo>
                  <a:cubicBezTo>
                    <a:pt x="1765078" y="0"/>
                    <a:pt x="1821085" y="135255"/>
                    <a:pt x="1741932" y="214408"/>
                  </a:cubicBezTo>
                  <a:close/>
                </a:path>
              </a:pathLst>
            </a:custGeom>
            <a:grpFill/>
            <a:ln w="9525" cap="flat">
              <a:noFill/>
              <a:prstDash val="solid"/>
              <a:miter/>
            </a:ln>
          </p:spPr>
          <p:txBody>
            <a:bodyPr rtlCol="0" anchor="ctr"/>
            <a:lstStyle/>
            <a:p>
              <a:endParaRPr lang="en-ID"/>
            </a:p>
          </p:txBody>
        </p:sp>
        <p:sp>
          <p:nvSpPr>
            <p:cNvPr id="28" name="Freeform: Shape 27">
              <a:extLst>
                <a:ext uri="{FF2B5EF4-FFF2-40B4-BE49-F238E27FC236}">
                  <a16:creationId xmlns:a16="http://schemas.microsoft.com/office/drawing/2014/main" id="{E38B9216-CB2B-4AA1-95B7-E0761B34C904}"/>
                </a:ext>
              </a:extLst>
            </p:cNvPr>
            <p:cNvSpPr/>
            <p:nvPr/>
          </p:nvSpPr>
          <p:spPr>
            <a:xfrm>
              <a:off x="7058025" y="3057525"/>
              <a:ext cx="2515376" cy="2515451"/>
            </a:xfrm>
            <a:custGeom>
              <a:avLst/>
              <a:gdLst>
                <a:gd name="connsiteX0" fmla="*/ 2478310 w 2515376"/>
                <a:gd name="connsiteY0" fmla="*/ 214408 h 2515451"/>
                <a:gd name="connsiteX1" fmla="*/ 214408 w 2515376"/>
                <a:gd name="connsiteY1" fmla="*/ 2478405 h 2515451"/>
                <a:gd name="connsiteX2" fmla="*/ 0 w 2515376"/>
                <a:gd name="connsiteY2" fmla="*/ 2389632 h 2515451"/>
                <a:gd name="connsiteX3" fmla="*/ 0 w 2515376"/>
                <a:gd name="connsiteY3" fmla="*/ 2389632 h 2515451"/>
                <a:gd name="connsiteX4" fmla="*/ 36767 w 2515376"/>
                <a:gd name="connsiteY4" fmla="*/ 2300764 h 2515451"/>
                <a:gd name="connsiteX5" fmla="*/ 2300764 w 2515376"/>
                <a:gd name="connsiteY5" fmla="*/ 36767 h 2515451"/>
                <a:gd name="connsiteX6" fmla="*/ 2389537 w 2515376"/>
                <a:gd name="connsiteY6" fmla="*/ 0 h 2515451"/>
                <a:gd name="connsiteX7" fmla="*/ 2389537 w 2515376"/>
                <a:gd name="connsiteY7" fmla="*/ 0 h 2515451"/>
                <a:gd name="connsiteX8" fmla="*/ 2478310 w 2515376"/>
                <a:gd name="connsiteY8" fmla="*/ 214408 h 251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376" h="2515451">
                  <a:moveTo>
                    <a:pt x="2478310" y="214408"/>
                  </a:moveTo>
                  <a:lnTo>
                    <a:pt x="214408" y="2478405"/>
                  </a:lnTo>
                  <a:cubicBezTo>
                    <a:pt x="135255" y="2557558"/>
                    <a:pt x="0" y="2501456"/>
                    <a:pt x="0" y="2389632"/>
                  </a:cubicBezTo>
                  <a:lnTo>
                    <a:pt x="0" y="2389632"/>
                  </a:lnTo>
                  <a:cubicBezTo>
                    <a:pt x="0" y="2356199"/>
                    <a:pt x="13240" y="2324291"/>
                    <a:pt x="36767" y="2300764"/>
                  </a:cubicBezTo>
                  <a:lnTo>
                    <a:pt x="2300764" y="36767"/>
                  </a:lnTo>
                  <a:cubicBezTo>
                    <a:pt x="2324291" y="13240"/>
                    <a:pt x="2356295" y="0"/>
                    <a:pt x="2389537" y="0"/>
                  </a:cubicBezTo>
                  <a:lnTo>
                    <a:pt x="2389537" y="0"/>
                  </a:lnTo>
                  <a:cubicBezTo>
                    <a:pt x="2501456" y="0"/>
                    <a:pt x="2557463" y="135255"/>
                    <a:pt x="2478310" y="214408"/>
                  </a:cubicBezTo>
                  <a:close/>
                </a:path>
              </a:pathLst>
            </a:custGeom>
            <a:grpFill/>
            <a:ln w="9525" cap="flat">
              <a:noFill/>
              <a:prstDash val="solid"/>
              <a:miter/>
            </a:ln>
          </p:spPr>
          <p:txBody>
            <a:bodyPr rtlCol="0" anchor="ctr"/>
            <a:lstStyle/>
            <a:p>
              <a:endParaRPr lang="en-ID"/>
            </a:p>
          </p:txBody>
        </p:sp>
        <p:sp>
          <p:nvSpPr>
            <p:cNvPr id="29" name="Freeform: Shape 28">
              <a:extLst>
                <a:ext uri="{FF2B5EF4-FFF2-40B4-BE49-F238E27FC236}">
                  <a16:creationId xmlns:a16="http://schemas.microsoft.com/office/drawing/2014/main" id="{5A504812-5E4F-4CCA-9381-FD241C0477B4}"/>
                </a:ext>
              </a:extLst>
            </p:cNvPr>
            <p:cNvSpPr/>
            <p:nvPr/>
          </p:nvSpPr>
          <p:spPr>
            <a:xfrm>
              <a:off x="7058025" y="3057525"/>
              <a:ext cx="3251658" cy="3251733"/>
            </a:xfrm>
            <a:custGeom>
              <a:avLst/>
              <a:gdLst>
                <a:gd name="connsiteX0" fmla="*/ 3214688 w 3251658"/>
                <a:gd name="connsiteY0" fmla="*/ 214408 h 3251733"/>
                <a:gd name="connsiteX1" fmla="*/ 214408 w 3251658"/>
                <a:gd name="connsiteY1" fmla="*/ 3214688 h 3251733"/>
                <a:gd name="connsiteX2" fmla="*/ 0 w 3251658"/>
                <a:gd name="connsiteY2" fmla="*/ 3125915 h 3251733"/>
                <a:gd name="connsiteX3" fmla="*/ 0 w 3251658"/>
                <a:gd name="connsiteY3" fmla="*/ 3125915 h 3251733"/>
                <a:gd name="connsiteX4" fmla="*/ 36767 w 3251658"/>
                <a:gd name="connsiteY4" fmla="*/ 3037046 h 3251733"/>
                <a:gd name="connsiteX5" fmla="*/ 3037046 w 3251658"/>
                <a:gd name="connsiteY5" fmla="*/ 36767 h 3251733"/>
                <a:gd name="connsiteX6" fmla="*/ 3125820 w 3251658"/>
                <a:gd name="connsiteY6" fmla="*/ 0 h 3251733"/>
                <a:gd name="connsiteX7" fmla="*/ 3125820 w 3251658"/>
                <a:gd name="connsiteY7" fmla="*/ 0 h 3251733"/>
                <a:gd name="connsiteX8" fmla="*/ 3214592 w 3251658"/>
                <a:gd name="connsiteY8" fmla="*/ 214408 h 325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658" h="3251733">
                  <a:moveTo>
                    <a:pt x="3214688" y="214408"/>
                  </a:moveTo>
                  <a:lnTo>
                    <a:pt x="214408" y="3214688"/>
                  </a:lnTo>
                  <a:cubicBezTo>
                    <a:pt x="135255" y="3293840"/>
                    <a:pt x="0" y="3237738"/>
                    <a:pt x="0" y="3125915"/>
                  </a:cubicBezTo>
                  <a:lnTo>
                    <a:pt x="0" y="3125915"/>
                  </a:lnTo>
                  <a:cubicBezTo>
                    <a:pt x="0" y="3092482"/>
                    <a:pt x="13240" y="3060573"/>
                    <a:pt x="36767" y="3037046"/>
                  </a:cubicBezTo>
                  <a:lnTo>
                    <a:pt x="3037046" y="36767"/>
                  </a:lnTo>
                  <a:cubicBezTo>
                    <a:pt x="3060573" y="13240"/>
                    <a:pt x="3092577" y="0"/>
                    <a:pt x="3125820" y="0"/>
                  </a:cubicBezTo>
                  <a:lnTo>
                    <a:pt x="3125820" y="0"/>
                  </a:lnTo>
                  <a:cubicBezTo>
                    <a:pt x="3237738" y="0"/>
                    <a:pt x="3293745" y="135255"/>
                    <a:pt x="3214592" y="214408"/>
                  </a:cubicBezTo>
                  <a:close/>
                </a:path>
              </a:pathLst>
            </a:custGeom>
            <a:grpFill/>
            <a:ln w="9525" cap="flat">
              <a:noFill/>
              <a:prstDash val="solid"/>
              <a:miter/>
            </a:ln>
          </p:spPr>
          <p:txBody>
            <a:bodyPr rtlCol="0" anchor="ctr"/>
            <a:lstStyle/>
            <a:p>
              <a:endParaRPr lang="en-ID"/>
            </a:p>
          </p:txBody>
        </p:sp>
        <p:sp>
          <p:nvSpPr>
            <p:cNvPr id="30" name="Freeform: Shape 29">
              <a:extLst>
                <a:ext uri="{FF2B5EF4-FFF2-40B4-BE49-F238E27FC236}">
                  <a16:creationId xmlns:a16="http://schemas.microsoft.com/office/drawing/2014/main" id="{4DE86AD9-9928-4836-89EB-B0C7203888DC}"/>
                </a:ext>
              </a:extLst>
            </p:cNvPr>
            <p:cNvSpPr/>
            <p:nvPr/>
          </p:nvSpPr>
          <p:spPr>
            <a:xfrm>
              <a:off x="7058025" y="3057525"/>
              <a:ext cx="3988036" cy="3988016"/>
            </a:xfrm>
            <a:custGeom>
              <a:avLst/>
              <a:gdLst>
                <a:gd name="connsiteX0" fmla="*/ 3950970 w 3988036"/>
                <a:gd name="connsiteY0" fmla="*/ 214408 h 3988016"/>
                <a:gd name="connsiteX1" fmla="*/ 214408 w 3988036"/>
                <a:gd name="connsiteY1" fmla="*/ 3950970 h 3988016"/>
                <a:gd name="connsiteX2" fmla="*/ 0 w 3988036"/>
                <a:gd name="connsiteY2" fmla="*/ 3862197 h 3988016"/>
                <a:gd name="connsiteX3" fmla="*/ 0 w 3988036"/>
                <a:gd name="connsiteY3" fmla="*/ 3862197 h 3988016"/>
                <a:gd name="connsiteX4" fmla="*/ 36767 w 3988036"/>
                <a:gd name="connsiteY4" fmla="*/ 3773329 h 3988016"/>
                <a:gd name="connsiteX5" fmla="*/ 3773424 w 3988036"/>
                <a:gd name="connsiteY5" fmla="*/ 36767 h 3988016"/>
                <a:gd name="connsiteX6" fmla="*/ 3862197 w 3988036"/>
                <a:gd name="connsiteY6" fmla="*/ 0 h 3988016"/>
                <a:gd name="connsiteX7" fmla="*/ 3862197 w 3988036"/>
                <a:gd name="connsiteY7" fmla="*/ 0 h 3988016"/>
                <a:gd name="connsiteX8" fmla="*/ 3950970 w 3988036"/>
                <a:gd name="connsiteY8" fmla="*/ 214408 h 398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8036" h="3988016">
                  <a:moveTo>
                    <a:pt x="3950970" y="214408"/>
                  </a:moveTo>
                  <a:lnTo>
                    <a:pt x="214408" y="3950970"/>
                  </a:lnTo>
                  <a:cubicBezTo>
                    <a:pt x="135255" y="4030123"/>
                    <a:pt x="0" y="3974021"/>
                    <a:pt x="0" y="3862197"/>
                  </a:cubicBezTo>
                  <a:lnTo>
                    <a:pt x="0" y="3862197"/>
                  </a:lnTo>
                  <a:cubicBezTo>
                    <a:pt x="0" y="3828764"/>
                    <a:pt x="13240" y="3796856"/>
                    <a:pt x="36767" y="3773329"/>
                  </a:cubicBezTo>
                  <a:lnTo>
                    <a:pt x="3773424" y="36767"/>
                  </a:lnTo>
                  <a:cubicBezTo>
                    <a:pt x="3796951" y="13240"/>
                    <a:pt x="3828955" y="0"/>
                    <a:pt x="3862197" y="0"/>
                  </a:cubicBezTo>
                  <a:lnTo>
                    <a:pt x="3862197" y="0"/>
                  </a:lnTo>
                  <a:cubicBezTo>
                    <a:pt x="3974116" y="0"/>
                    <a:pt x="4030123" y="135255"/>
                    <a:pt x="3950970" y="214408"/>
                  </a:cubicBezTo>
                  <a:close/>
                </a:path>
              </a:pathLst>
            </a:custGeom>
            <a:grpFill/>
            <a:ln w="9525" cap="flat">
              <a:noFill/>
              <a:prstDash val="solid"/>
              <a:miter/>
            </a:ln>
          </p:spPr>
          <p:txBody>
            <a:bodyPr rtlCol="0" anchor="ctr"/>
            <a:lstStyle/>
            <a:p>
              <a:endParaRPr lang="en-ID"/>
            </a:p>
          </p:txBody>
        </p:sp>
        <p:sp>
          <p:nvSpPr>
            <p:cNvPr id="31" name="Freeform: Shape 30">
              <a:extLst>
                <a:ext uri="{FF2B5EF4-FFF2-40B4-BE49-F238E27FC236}">
                  <a16:creationId xmlns:a16="http://schemas.microsoft.com/office/drawing/2014/main" id="{CCF6023C-5650-4F46-8E2C-F28D147FB0C3}"/>
                </a:ext>
              </a:extLst>
            </p:cNvPr>
            <p:cNvSpPr/>
            <p:nvPr/>
          </p:nvSpPr>
          <p:spPr>
            <a:xfrm>
              <a:off x="7614366" y="3613695"/>
              <a:ext cx="3611322" cy="3611397"/>
            </a:xfrm>
            <a:custGeom>
              <a:avLst/>
              <a:gdLst>
                <a:gd name="connsiteX0" fmla="*/ 3611323 w 3611322"/>
                <a:gd name="connsiteY0" fmla="*/ 125819 h 3611397"/>
                <a:gd name="connsiteX1" fmla="*/ 3611323 w 3611322"/>
                <a:gd name="connsiteY1" fmla="*/ 125819 h 3611397"/>
                <a:gd name="connsiteX2" fmla="*/ 3574556 w 3611322"/>
                <a:gd name="connsiteY2" fmla="*/ 214687 h 3611397"/>
                <a:gd name="connsiteX3" fmla="*/ 214612 w 3611322"/>
                <a:gd name="connsiteY3" fmla="*/ 3574631 h 3611397"/>
                <a:gd name="connsiteX4" fmla="*/ 125839 w 3611322"/>
                <a:gd name="connsiteY4" fmla="*/ 3611398 h 3611397"/>
                <a:gd name="connsiteX5" fmla="*/ 125839 w 3611322"/>
                <a:gd name="connsiteY5" fmla="*/ 3611398 h 3611397"/>
                <a:gd name="connsiteX6" fmla="*/ 37066 w 3611322"/>
                <a:gd name="connsiteY6" fmla="*/ 3396990 h 3611397"/>
                <a:gd name="connsiteX7" fmla="*/ 3396915 w 3611322"/>
                <a:gd name="connsiteY7" fmla="*/ 37046 h 3611397"/>
                <a:gd name="connsiteX8" fmla="*/ 3611323 w 3611322"/>
                <a:gd name="connsiteY8" fmla="*/ 125819 h 361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322" h="3611397">
                  <a:moveTo>
                    <a:pt x="3611323" y="125819"/>
                  </a:moveTo>
                  <a:lnTo>
                    <a:pt x="3611323" y="125819"/>
                  </a:lnTo>
                  <a:cubicBezTo>
                    <a:pt x="3611323" y="159252"/>
                    <a:pt x="3598083" y="191161"/>
                    <a:pt x="3574556" y="214687"/>
                  </a:cubicBezTo>
                  <a:lnTo>
                    <a:pt x="214612" y="3574631"/>
                  </a:lnTo>
                  <a:cubicBezTo>
                    <a:pt x="191086" y="3598158"/>
                    <a:pt x="159082" y="3611398"/>
                    <a:pt x="125839" y="3611398"/>
                  </a:cubicBezTo>
                  <a:lnTo>
                    <a:pt x="125839" y="3611398"/>
                  </a:lnTo>
                  <a:cubicBezTo>
                    <a:pt x="13921" y="3611398"/>
                    <a:pt x="-42086" y="3476143"/>
                    <a:pt x="37066" y="3396990"/>
                  </a:cubicBezTo>
                  <a:lnTo>
                    <a:pt x="3396915" y="37046"/>
                  </a:lnTo>
                  <a:cubicBezTo>
                    <a:pt x="3476068" y="-42107"/>
                    <a:pt x="3611323" y="13996"/>
                    <a:pt x="3611323" y="125819"/>
                  </a:cubicBezTo>
                  <a:close/>
                </a:path>
              </a:pathLst>
            </a:custGeom>
            <a:grpFill/>
            <a:ln w="9525" cap="flat">
              <a:noFill/>
              <a:prstDash val="solid"/>
              <a:miter/>
            </a:ln>
          </p:spPr>
          <p:txBody>
            <a:bodyPr rtlCol="0" anchor="ctr"/>
            <a:lstStyle/>
            <a:p>
              <a:endParaRPr lang="en-ID"/>
            </a:p>
          </p:txBody>
        </p:sp>
        <p:sp>
          <p:nvSpPr>
            <p:cNvPr id="32" name="Freeform: Shape 31">
              <a:extLst>
                <a:ext uri="{FF2B5EF4-FFF2-40B4-BE49-F238E27FC236}">
                  <a16:creationId xmlns:a16="http://schemas.microsoft.com/office/drawing/2014/main" id="{B0DA02C2-1492-4122-91E4-DEB2D612C644}"/>
                </a:ext>
              </a:extLst>
            </p:cNvPr>
            <p:cNvSpPr/>
            <p:nvPr/>
          </p:nvSpPr>
          <p:spPr>
            <a:xfrm>
              <a:off x="8350648" y="4349978"/>
              <a:ext cx="2875040" cy="2875115"/>
            </a:xfrm>
            <a:custGeom>
              <a:avLst/>
              <a:gdLst>
                <a:gd name="connsiteX0" fmla="*/ 2875040 w 2875040"/>
                <a:gd name="connsiteY0" fmla="*/ 125819 h 2875115"/>
                <a:gd name="connsiteX1" fmla="*/ 2875040 w 2875040"/>
                <a:gd name="connsiteY1" fmla="*/ 125819 h 2875115"/>
                <a:gd name="connsiteX2" fmla="*/ 2838274 w 2875040"/>
                <a:gd name="connsiteY2" fmla="*/ 214687 h 2875115"/>
                <a:gd name="connsiteX3" fmla="*/ 214612 w 2875040"/>
                <a:gd name="connsiteY3" fmla="*/ 2838349 h 2875115"/>
                <a:gd name="connsiteX4" fmla="*/ 125839 w 2875040"/>
                <a:gd name="connsiteY4" fmla="*/ 2875115 h 2875115"/>
                <a:gd name="connsiteX5" fmla="*/ 125839 w 2875040"/>
                <a:gd name="connsiteY5" fmla="*/ 2875115 h 2875115"/>
                <a:gd name="connsiteX6" fmla="*/ 37066 w 2875040"/>
                <a:gd name="connsiteY6" fmla="*/ 2660707 h 2875115"/>
                <a:gd name="connsiteX7" fmla="*/ 2660633 w 2875040"/>
                <a:gd name="connsiteY7" fmla="*/ 37046 h 2875115"/>
                <a:gd name="connsiteX8" fmla="*/ 2875040 w 2875040"/>
                <a:gd name="connsiteY8" fmla="*/ 125819 h 287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5040" h="2875115">
                  <a:moveTo>
                    <a:pt x="2875040" y="125819"/>
                  </a:moveTo>
                  <a:lnTo>
                    <a:pt x="2875040" y="125819"/>
                  </a:lnTo>
                  <a:cubicBezTo>
                    <a:pt x="2875040" y="159252"/>
                    <a:pt x="2861801" y="191161"/>
                    <a:pt x="2838274" y="214687"/>
                  </a:cubicBezTo>
                  <a:lnTo>
                    <a:pt x="214612" y="2838349"/>
                  </a:lnTo>
                  <a:cubicBezTo>
                    <a:pt x="191086" y="2861875"/>
                    <a:pt x="159082" y="2875115"/>
                    <a:pt x="125839" y="2875115"/>
                  </a:cubicBezTo>
                  <a:lnTo>
                    <a:pt x="125839" y="2875115"/>
                  </a:lnTo>
                  <a:cubicBezTo>
                    <a:pt x="13921" y="2875115"/>
                    <a:pt x="-42086" y="2739860"/>
                    <a:pt x="37066" y="2660707"/>
                  </a:cubicBezTo>
                  <a:lnTo>
                    <a:pt x="2660633" y="37046"/>
                  </a:lnTo>
                  <a:cubicBezTo>
                    <a:pt x="2739785" y="-42107"/>
                    <a:pt x="2875040" y="13996"/>
                    <a:pt x="2875040" y="125819"/>
                  </a:cubicBezTo>
                  <a:close/>
                </a:path>
              </a:pathLst>
            </a:custGeom>
            <a:grpFill/>
            <a:ln w="9525" cap="flat">
              <a:noFill/>
              <a:prstDash val="solid"/>
              <a:miter/>
            </a:ln>
          </p:spPr>
          <p:txBody>
            <a:bodyPr rtlCol="0" anchor="ctr"/>
            <a:lstStyle/>
            <a:p>
              <a:endParaRPr lang="en-ID"/>
            </a:p>
          </p:txBody>
        </p:sp>
        <p:sp>
          <p:nvSpPr>
            <p:cNvPr id="33" name="Freeform: Shape 32">
              <a:extLst>
                <a:ext uri="{FF2B5EF4-FFF2-40B4-BE49-F238E27FC236}">
                  <a16:creationId xmlns:a16="http://schemas.microsoft.com/office/drawing/2014/main" id="{F37041FD-2AFF-4E39-92DC-7D6796FFFF3D}"/>
                </a:ext>
              </a:extLst>
            </p:cNvPr>
            <p:cNvSpPr/>
            <p:nvPr/>
          </p:nvSpPr>
          <p:spPr>
            <a:xfrm>
              <a:off x="9087026" y="5086260"/>
              <a:ext cx="2138852" cy="2138832"/>
            </a:xfrm>
            <a:custGeom>
              <a:avLst/>
              <a:gdLst>
                <a:gd name="connsiteX0" fmla="*/ 2138662 w 2138852"/>
                <a:gd name="connsiteY0" fmla="*/ 125914 h 2138832"/>
                <a:gd name="connsiteX1" fmla="*/ 2138662 w 2138852"/>
                <a:gd name="connsiteY1" fmla="*/ 125914 h 2138832"/>
                <a:gd name="connsiteX2" fmla="*/ 2101896 w 2138852"/>
                <a:gd name="connsiteY2" fmla="*/ 214687 h 2138832"/>
                <a:gd name="connsiteX3" fmla="*/ 214612 w 2138852"/>
                <a:gd name="connsiteY3" fmla="*/ 2102066 h 2138832"/>
                <a:gd name="connsiteX4" fmla="*/ 125839 w 2138852"/>
                <a:gd name="connsiteY4" fmla="*/ 2138833 h 2138832"/>
                <a:gd name="connsiteX5" fmla="*/ 125839 w 2138852"/>
                <a:gd name="connsiteY5" fmla="*/ 2138833 h 2138832"/>
                <a:gd name="connsiteX6" fmla="*/ 37066 w 2138852"/>
                <a:gd name="connsiteY6" fmla="*/ 1924425 h 2138832"/>
                <a:gd name="connsiteX7" fmla="*/ 1924445 w 2138852"/>
                <a:gd name="connsiteY7" fmla="*/ 37046 h 2138832"/>
                <a:gd name="connsiteX8" fmla="*/ 2138853 w 2138852"/>
                <a:gd name="connsiteY8" fmla="*/ 125819 h 213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852" h="2138832">
                  <a:moveTo>
                    <a:pt x="2138662" y="125914"/>
                  </a:moveTo>
                  <a:lnTo>
                    <a:pt x="2138662" y="125914"/>
                  </a:lnTo>
                  <a:cubicBezTo>
                    <a:pt x="2138662" y="159252"/>
                    <a:pt x="2125423" y="191161"/>
                    <a:pt x="2101896" y="214687"/>
                  </a:cubicBezTo>
                  <a:lnTo>
                    <a:pt x="214612" y="2102066"/>
                  </a:lnTo>
                  <a:cubicBezTo>
                    <a:pt x="191086" y="2125593"/>
                    <a:pt x="159082" y="2138833"/>
                    <a:pt x="125839" y="2138833"/>
                  </a:cubicBezTo>
                  <a:lnTo>
                    <a:pt x="125839" y="2138833"/>
                  </a:lnTo>
                  <a:cubicBezTo>
                    <a:pt x="13921" y="2138833"/>
                    <a:pt x="-42086" y="2003578"/>
                    <a:pt x="37066" y="1924425"/>
                  </a:cubicBezTo>
                  <a:lnTo>
                    <a:pt x="1924445" y="37046"/>
                  </a:lnTo>
                  <a:cubicBezTo>
                    <a:pt x="2003598" y="-42107"/>
                    <a:pt x="2138853" y="13996"/>
                    <a:pt x="2138853" y="125819"/>
                  </a:cubicBezTo>
                  <a:close/>
                </a:path>
              </a:pathLst>
            </a:custGeom>
            <a:grpFill/>
            <a:ln w="9525" cap="flat">
              <a:noFill/>
              <a:prstDash val="solid"/>
              <a:miter/>
            </a:ln>
          </p:spPr>
          <p:txBody>
            <a:bodyPr rtlCol="0" anchor="ctr"/>
            <a:lstStyle/>
            <a:p>
              <a:endParaRPr lang="en-ID"/>
            </a:p>
          </p:txBody>
        </p:sp>
        <p:sp>
          <p:nvSpPr>
            <p:cNvPr id="34" name="Freeform: Shape 33">
              <a:extLst>
                <a:ext uri="{FF2B5EF4-FFF2-40B4-BE49-F238E27FC236}">
                  <a16:creationId xmlns:a16="http://schemas.microsoft.com/office/drawing/2014/main" id="{D56B8CA5-BF11-47A3-8E48-9124D36DAB49}"/>
                </a:ext>
              </a:extLst>
            </p:cNvPr>
            <p:cNvSpPr/>
            <p:nvPr/>
          </p:nvSpPr>
          <p:spPr>
            <a:xfrm>
              <a:off x="9823308" y="5822543"/>
              <a:ext cx="1402570" cy="1402550"/>
            </a:xfrm>
            <a:custGeom>
              <a:avLst/>
              <a:gdLst>
                <a:gd name="connsiteX0" fmla="*/ 1402380 w 1402570"/>
                <a:gd name="connsiteY0" fmla="*/ 125915 h 1402550"/>
                <a:gd name="connsiteX1" fmla="*/ 1402380 w 1402570"/>
                <a:gd name="connsiteY1" fmla="*/ 125915 h 1402550"/>
                <a:gd name="connsiteX2" fmla="*/ 1365614 w 1402570"/>
                <a:gd name="connsiteY2" fmla="*/ 214783 h 1402550"/>
                <a:gd name="connsiteX3" fmla="*/ 214612 w 1402570"/>
                <a:gd name="connsiteY3" fmla="*/ 1365784 h 1402550"/>
                <a:gd name="connsiteX4" fmla="*/ 125839 w 1402570"/>
                <a:gd name="connsiteY4" fmla="*/ 1402550 h 1402550"/>
                <a:gd name="connsiteX5" fmla="*/ 125839 w 1402570"/>
                <a:gd name="connsiteY5" fmla="*/ 1402550 h 1402550"/>
                <a:gd name="connsiteX6" fmla="*/ 37066 w 1402570"/>
                <a:gd name="connsiteY6" fmla="*/ 1188142 h 1402550"/>
                <a:gd name="connsiteX7" fmla="*/ 1188163 w 1402570"/>
                <a:gd name="connsiteY7" fmla="*/ 37046 h 1402550"/>
                <a:gd name="connsiteX8" fmla="*/ 1402571 w 1402570"/>
                <a:gd name="connsiteY8" fmla="*/ 125819 h 140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570" h="1402550">
                  <a:moveTo>
                    <a:pt x="1402380" y="125915"/>
                  </a:moveTo>
                  <a:lnTo>
                    <a:pt x="1402380" y="125915"/>
                  </a:lnTo>
                  <a:cubicBezTo>
                    <a:pt x="1402380" y="159347"/>
                    <a:pt x="1389140" y="191256"/>
                    <a:pt x="1365614" y="214783"/>
                  </a:cubicBezTo>
                  <a:lnTo>
                    <a:pt x="214612" y="1365784"/>
                  </a:lnTo>
                  <a:cubicBezTo>
                    <a:pt x="191086" y="1389310"/>
                    <a:pt x="159082" y="1402550"/>
                    <a:pt x="125839" y="1402550"/>
                  </a:cubicBezTo>
                  <a:lnTo>
                    <a:pt x="125839" y="1402550"/>
                  </a:lnTo>
                  <a:cubicBezTo>
                    <a:pt x="13921" y="1402550"/>
                    <a:pt x="-42086" y="1267295"/>
                    <a:pt x="37066" y="1188142"/>
                  </a:cubicBezTo>
                  <a:lnTo>
                    <a:pt x="1188163" y="37046"/>
                  </a:lnTo>
                  <a:cubicBezTo>
                    <a:pt x="1267315" y="-42107"/>
                    <a:pt x="1402571" y="13996"/>
                    <a:pt x="1402571" y="125819"/>
                  </a:cubicBezTo>
                  <a:close/>
                </a:path>
              </a:pathLst>
            </a:custGeom>
            <a:grpFill/>
            <a:ln w="9525" cap="flat">
              <a:noFill/>
              <a:prstDash val="solid"/>
              <a:miter/>
            </a:ln>
          </p:spPr>
          <p:txBody>
            <a:bodyPr rtlCol="0" anchor="ctr"/>
            <a:lstStyle/>
            <a:p>
              <a:endParaRPr lang="en-ID"/>
            </a:p>
          </p:txBody>
        </p:sp>
        <p:sp>
          <p:nvSpPr>
            <p:cNvPr id="35" name="Freeform: Shape 34">
              <a:extLst>
                <a:ext uri="{FF2B5EF4-FFF2-40B4-BE49-F238E27FC236}">
                  <a16:creationId xmlns:a16="http://schemas.microsoft.com/office/drawing/2014/main" id="{659B9C1C-B0C0-413E-AE92-E1821E74CCD0}"/>
                </a:ext>
              </a:extLst>
            </p:cNvPr>
            <p:cNvSpPr/>
            <p:nvPr/>
          </p:nvSpPr>
          <p:spPr>
            <a:xfrm>
              <a:off x="10559591" y="6558963"/>
              <a:ext cx="666192" cy="666130"/>
            </a:xfrm>
            <a:custGeom>
              <a:avLst/>
              <a:gdLst>
                <a:gd name="connsiteX0" fmla="*/ 666097 w 666192"/>
                <a:gd name="connsiteY0" fmla="*/ 125872 h 666130"/>
                <a:gd name="connsiteX1" fmla="*/ 666097 w 666192"/>
                <a:gd name="connsiteY1" fmla="*/ 125872 h 666130"/>
                <a:gd name="connsiteX2" fmla="*/ 629331 w 666192"/>
                <a:gd name="connsiteY2" fmla="*/ 214645 h 666130"/>
                <a:gd name="connsiteX3" fmla="*/ 214612 w 666192"/>
                <a:gd name="connsiteY3" fmla="*/ 629364 h 666130"/>
                <a:gd name="connsiteX4" fmla="*/ 125839 w 666192"/>
                <a:gd name="connsiteY4" fmla="*/ 666130 h 666130"/>
                <a:gd name="connsiteX5" fmla="*/ 125839 w 666192"/>
                <a:gd name="connsiteY5" fmla="*/ 666130 h 666130"/>
                <a:gd name="connsiteX6" fmla="*/ 37066 w 666192"/>
                <a:gd name="connsiteY6" fmla="*/ 451722 h 666130"/>
                <a:gd name="connsiteX7" fmla="*/ 451785 w 666192"/>
                <a:gd name="connsiteY7" fmla="*/ 37004 h 666130"/>
                <a:gd name="connsiteX8" fmla="*/ 666193 w 666192"/>
                <a:gd name="connsiteY8" fmla="*/ 125777 h 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192" h="666130">
                  <a:moveTo>
                    <a:pt x="666097" y="125872"/>
                  </a:moveTo>
                  <a:lnTo>
                    <a:pt x="666097" y="125872"/>
                  </a:lnTo>
                  <a:cubicBezTo>
                    <a:pt x="666097" y="159210"/>
                    <a:pt x="652858" y="191118"/>
                    <a:pt x="629331" y="214645"/>
                  </a:cubicBezTo>
                  <a:lnTo>
                    <a:pt x="214612" y="629364"/>
                  </a:lnTo>
                  <a:cubicBezTo>
                    <a:pt x="191086" y="652890"/>
                    <a:pt x="159082" y="666130"/>
                    <a:pt x="125839" y="666130"/>
                  </a:cubicBezTo>
                  <a:lnTo>
                    <a:pt x="125839" y="666130"/>
                  </a:lnTo>
                  <a:cubicBezTo>
                    <a:pt x="13920" y="666130"/>
                    <a:pt x="-42086" y="530875"/>
                    <a:pt x="37066" y="451722"/>
                  </a:cubicBezTo>
                  <a:lnTo>
                    <a:pt x="451785" y="37004"/>
                  </a:lnTo>
                  <a:cubicBezTo>
                    <a:pt x="530937" y="-42054"/>
                    <a:pt x="666193" y="13953"/>
                    <a:pt x="666193" y="125777"/>
                  </a:cubicBezTo>
                  <a:close/>
                </a:path>
              </a:pathLst>
            </a:custGeom>
            <a:grpFill/>
            <a:ln w="9525" cap="flat">
              <a:noFill/>
              <a:prstDash val="solid"/>
              <a:miter/>
            </a:ln>
          </p:spPr>
          <p:txBody>
            <a:bodyPr rtlCol="0" anchor="ctr"/>
            <a:lstStyle/>
            <a:p>
              <a:endParaRPr lang="en-ID"/>
            </a:p>
          </p:txBody>
        </p:sp>
      </p:grpSp>
      <p:sp>
        <p:nvSpPr>
          <p:cNvPr id="9" name="Oval 8">
            <a:extLst>
              <a:ext uri="{FF2B5EF4-FFF2-40B4-BE49-F238E27FC236}">
                <a16:creationId xmlns:a16="http://schemas.microsoft.com/office/drawing/2014/main" id="{840A42F0-4E29-4727-BCC6-98947DE65A55}"/>
              </a:ext>
            </a:extLst>
          </p:cNvPr>
          <p:cNvSpPr/>
          <p:nvPr userDrawn="1"/>
        </p:nvSpPr>
        <p:spPr>
          <a:xfrm rot="16042893">
            <a:off x="5260763" y="4024601"/>
            <a:ext cx="5529943" cy="5529943"/>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t="100000" r="100000"/>
            </a:path>
            <a:tileRect l="-100000" b="-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Picture Placeholder 3">
            <a:extLst>
              <a:ext uri="{FF2B5EF4-FFF2-40B4-BE49-F238E27FC236}">
                <a16:creationId xmlns:a16="http://schemas.microsoft.com/office/drawing/2014/main" id="{07D1A40E-5861-49E1-A676-6145B5A149A4}"/>
              </a:ext>
            </a:extLst>
          </p:cNvPr>
          <p:cNvSpPr>
            <a:spLocks noGrp="1"/>
          </p:cNvSpPr>
          <p:nvPr>
            <p:ph type="pic" idx="23"/>
          </p:nvPr>
        </p:nvSpPr>
        <p:spPr>
          <a:xfrm>
            <a:off x="5659844" y="4117177"/>
            <a:ext cx="3918857" cy="4134501"/>
          </a:xfrm>
          <a:prstGeom prst="roundRect">
            <a:avLst>
              <a:gd name="adj" fmla="val 33101"/>
            </a:avLst>
          </a:prstGeom>
          <a:pattFill prst="pct5">
            <a:fgClr>
              <a:srgbClr val="1A1D2E"/>
            </a:fgClr>
            <a:bgClr>
              <a:schemeClr val="bg1"/>
            </a:bgClr>
          </a:pattFill>
        </p:spPr>
        <p:txBody>
          <a:bodyPr lIns="91439" rIns="91439"/>
          <a:lstStyle>
            <a:lvl1pPr>
              <a:defRPr sz="2000"/>
            </a:lvl1pPr>
          </a:lstStyle>
          <a:p>
            <a:endParaRPr/>
          </a:p>
        </p:txBody>
      </p:sp>
    </p:spTree>
    <p:extLst>
      <p:ext uri="{BB962C8B-B14F-4D97-AF65-F5344CB8AC3E}">
        <p14:creationId xmlns:p14="http://schemas.microsoft.com/office/powerpoint/2010/main" val="19047930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7" name="Oval 156">
            <a:extLst>
              <a:ext uri="{FF2B5EF4-FFF2-40B4-BE49-F238E27FC236}">
                <a16:creationId xmlns:a16="http://schemas.microsoft.com/office/drawing/2014/main" id="{5C926A20-8635-48E2-892E-BC12AA5BCA7F}"/>
              </a:ext>
            </a:extLst>
          </p:cNvPr>
          <p:cNvSpPr/>
          <p:nvPr userDrawn="1"/>
        </p:nvSpPr>
        <p:spPr>
          <a:xfrm rot="10952501">
            <a:off x="12898881" y="1520024"/>
            <a:ext cx="5529943" cy="5529943"/>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t="100000" r="100000"/>
            </a:path>
            <a:tileRect l="-100000" b="-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Oval 12">
            <a:extLst>
              <a:ext uri="{FF2B5EF4-FFF2-40B4-BE49-F238E27FC236}">
                <a16:creationId xmlns:a16="http://schemas.microsoft.com/office/drawing/2014/main" id="{46620130-1620-46EC-91B7-90C0CE8A5C90}"/>
              </a:ext>
            </a:extLst>
          </p:cNvPr>
          <p:cNvSpPr/>
          <p:nvPr userDrawn="1"/>
        </p:nvSpPr>
        <p:spPr>
          <a:xfrm>
            <a:off x="1845935" y="3457987"/>
            <a:ext cx="8370207" cy="8370207"/>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Picture Placeholder 3">
            <a:extLst>
              <a:ext uri="{FF2B5EF4-FFF2-40B4-BE49-F238E27FC236}">
                <a16:creationId xmlns:a16="http://schemas.microsoft.com/office/drawing/2014/main" id="{55F0BAF7-E124-41A6-9395-4902985350AB}"/>
              </a:ext>
            </a:extLst>
          </p:cNvPr>
          <p:cNvSpPr>
            <a:spLocks noGrp="1"/>
          </p:cNvSpPr>
          <p:nvPr>
            <p:ph type="pic" idx="22"/>
          </p:nvPr>
        </p:nvSpPr>
        <p:spPr>
          <a:xfrm rot="16200000">
            <a:off x="5273059" y="-4531799"/>
            <a:ext cx="5616000" cy="15364809"/>
          </a:xfrm>
          <a:prstGeom prst="round2SameRect">
            <a:avLst>
              <a:gd name="adj1" fmla="val 50000"/>
              <a:gd name="adj2" fmla="val 0"/>
            </a:avLst>
          </a:prstGeom>
          <a:pattFill prst="pct5">
            <a:fgClr>
              <a:srgbClr val="1A1D2E"/>
            </a:fgClr>
            <a:bgClr>
              <a:schemeClr val="bg1"/>
            </a:bgClr>
          </a:pattFill>
        </p:spPr>
        <p:txBody>
          <a:bodyPr lIns="91439" rIns="91439"/>
          <a:lstStyle>
            <a:lvl1pPr>
              <a:defRPr sz="2000"/>
            </a:lvl1pPr>
          </a:lstStyle>
          <a:p>
            <a:endParaRPr/>
          </a:p>
        </p:txBody>
      </p:sp>
    </p:spTree>
    <p:extLst>
      <p:ext uri="{BB962C8B-B14F-4D97-AF65-F5344CB8AC3E}">
        <p14:creationId xmlns:p14="http://schemas.microsoft.com/office/powerpoint/2010/main" val="1863548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7A107BF-CB60-4552-BF7B-A1E154EF31A7}"/>
              </a:ext>
            </a:extLst>
          </p:cNvPr>
          <p:cNvGrpSpPr/>
          <p:nvPr userDrawn="1"/>
        </p:nvGrpSpPr>
        <p:grpSpPr>
          <a:xfrm>
            <a:off x="14719130" y="7067409"/>
            <a:ext cx="1955034" cy="1954900"/>
            <a:chOff x="7058025" y="3057525"/>
            <a:chExt cx="4167853" cy="4167568"/>
          </a:xfrm>
          <a:solidFill>
            <a:srgbClr val="1A1D2E"/>
          </a:solidFill>
        </p:grpSpPr>
        <p:sp>
          <p:nvSpPr>
            <p:cNvPr id="4" name="Freeform: Shape 3">
              <a:extLst>
                <a:ext uri="{FF2B5EF4-FFF2-40B4-BE49-F238E27FC236}">
                  <a16:creationId xmlns:a16="http://schemas.microsoft.com/office/drawing/2014/main" id="{950F6133-DD21-422A-8218-FB6BF934565A}"/>
                </a:ext>
              </a:extLst>
            </p:cNvPr>
            <p:cNvSpPr/>
            <p:nvPr/>
          </p:nvSpPr>
          <p:spPr>
            <a:xfrm>
              <a:off x="7058025" y="3057525"/>
              <a:ext cx="306433" cy="306462"/>
            </a:xfrm>
            <a:custGeom>
              <a:avLst/>
              <a:gdLst>
                <a:gd name="connsiteX0" fmla="*/ 269367 w 306433"/>
                <a:gd name="connsiteY0" fmla="*/ 214408 h 306462"/>
                <a:gd name="connsiteX1" fmla="*/ 214313 w 306433"/>
                <a:gd name="connsiteY1" fmla="*/ 269462 h 306462"/>
                <a:gd name="connsiteX2" fmla="*/ 0 w 306433"/>
                <a:gd name="connsiteY2" fmla="*/ 180594 h 306462"/>
                <a:gd name="connsiteX3" fmla="*/ 0 w 306433"/>
                <a:gd name="connsiteY3" fmla="*/ 180594 h 306462"/>
                <a:gd name="connsiteX4" fmla="*/ 36767 w 306433"/>
                <a:gd name="connsiteY4" fmla="*/ 91726 h 306462"/>
                <a:gd name="connsiteX5" fmla="*/ 91726 w 306433"/>
                <a:gd name="connsiteY5" fmla="*/ 36767 h 306462"/>
                <a:gd name="connsiteX6" fmla="*/ 180594 w 306433"/>
                <a:gd name="connsiteY6" fmla="*/ 0 h 306462"/>
                <a:gd name="connsiteX7" fmla="*/ 180594 w 306433"/>
                <a:gd name="connsiteY7" fmla="*/ 0 h 306462"/>
                <a:gd name="connsiteX8" fmla="*/ 269367 w 306433"/>
                <a:gd name="connsiteY8" fmla="*/ 214408 h 30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33" h="306462">
                  <a:moveTo>
                    <a:pt x="269367" y="214408"/>
                  </a:moveTo>
                  <a:lnTo>
                    <a:pt x="214313" y="269462"/>
                  </a:lnTo>
                  <a:cubicBezTo>
                    <a:pt x="135255" y="348520"/>
                    <a:pt x="0" y="292513"/>
                    <a:pt x="0" y="180594"/>
                  </a:cubicBezTo>
                  <a:lnTo>
                    <a:pt x="0" y="180594"/>
                  </a:lnTo>
                  <a:cubicBezTo>
                    <a:pt x="0" y="147161"/>
                    <a:pt x="13240" y="115253"/>
                    <a:pt x="36767" y="91726"/>
                  </a:cubicBezTo>
                  <a:lnTo>
                    <a:pt x="91726" y="36767"/>
                  </a:lnTo>
                  <a:cubicBezTo>
                    <a:pt x="115348" y="13240"/>
                    <a:pt x="147257" y="0"/>
                    <a:pt x="180594" y="0"/>
                  </a:cubicBezTo>
                  <a:lnTo>
                    <a:pt x="180594" y="0"/>
                  </a:lnTo>
                  <a:cubicBezTo>
                    <a:pt x="292513" y="0"/>
                    <a:pt x="348520" y="135255"/>
                    <a:pt x="269367" y="214408"/>
                  </a:cubicBezTo>
                  <a:close/>
                </a:path>
              </a:pathLst>
            </a:custGeom>
            <a:grpFill/>
            <a:ln w="9525" cap="flat">
              <a:noFill/>
              <a:prstDash val="solid"/>
              <a:miter/>
            </a:ln>
          </p:spPr>
          <p:txBody>
            <a:bodyPr rtlCol="0" anchor="ctr"/>
            <a:lstStyle/>
            <a:p>
              <a:endParaRPr lang="en-ID"/>
            </a:p>
          </p:txBody>
        </p:sp>
        <p:sp>
          <p:nvSpPr>
            <p:cNvPr id="5" name="Freeform: Shape 4">
              <a:extLst>
                <a:ext uri="{FF2B5EF4-FFF2-40B4-BE49-F238E27FC236}">
                  <a16:creationId xmlns:a16="http://schemas.microsoft.com/office/drawing/2014/main" id="{ED315A65-1FDD-4F0B-B612-6528CCD3F200}"/>
                </a:ext>
              </a:extLst>
            </p:cNvPr>
            <p:cNvSpPr/>
            <p:nvPr/>
          </p:nvSpPr>
          <p:spPr>
            <a:xfrm>
              <a:off x="7058025" y="3057525"/>
              <a:ext cx="1042715" cy="1042790"/>
            </a:xfrm>
            <a:custGeom>
              <a:avLst/>
              <a:gdLst>
                <a:gd name="connsiteX0" fmla="*/ 1005745 w 1042715"/>
                <a:gd name="connsiteY0" fmla="*/ 214408 h 1042790"/>
                <a:gd name="connsiteX1" fmla="*/ 214408 w 1042715"/>
                <a:gd name="connsiteY1" fmla="*/ 1005745 h 1042790"/>
                <a:gd name="connsiteX2" fmla="*/ 0 w 1042715"/>
                <a:gd name="connsiteY2" fmla="*/ 916972 h 1042790"/>
                <a:gd name="connsiteX3" fmla="*/ 0 w 1042715"/>
                <a:gd name="connsiteY3" fmla="*/ 916972 h 1042790"/>
                <a:gd name="connsiteX4" fmla="*/ 36767 w 1042715"/>
                <a:gd name="connsiteY4" fmla="*/ 828104 h 1042790"/>
                <a:gd name="connsiteX5" fmla="*/ 828104 w 1042715"/>
                <a:gd name="connsiteY5" fmla="*/ 36767 h 1042790"/>
                <a:gd name="connsiteX6" fmla="*/ 916877 w 1042715"/>
                <a:gd name="connsiteY6" fmla="*/ 0 h 1042790"/>
                <a:gd name="connsiteX7" fmla="*/ 916877 w 1042715"/>
                <a:gd name="connsiteY7" fmla="*/ 0 h 1042790"/>
                <a:gd name="connsiteX8" fmla="*/ 1005650 w 1042715"/>
                <a:gd name="connsiteY8" fmla="*/ 214408 h 104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715" h="1042790">
                  <a:moveTo>
                    <a:pt x="1005745" y="214408"/>
                  </a:moveTo>
                  <a:lnTo>
                    <a:pt x="214408" y="1005745"/>
                  </a:lnTo>
                  <a:cubicBezTo>
                    <a:pt x="135255" y="1084898"/>
                    <a:pt x="0" y="1028795"/>
                    <a:pt x="0" y="916972"/>
                  </a:cubicBezTo>
                  <a:lnTo>
                    <a:pt x="0" y="916972"/>
                  </a:lnTo>
                  <a:cubicBezTo>
                    <a:pt x="0" y="883539"/>
                    <a:pt x="13240" y="851630"/>
                    <a:pt x="36767" y="828104"/>
                  </a:cubicBezTo>
                  <a:lnTo>
                    <a:pt x="828104" y="36767"/>
                  </a:lnTo>
                  <a:cubicBezTo>
                    <a:pt x="851630" y="13240"/>
                    <a:pt x="883634" y="0"/>
                    <a:pt x="916877" y="0"/>
                  </a:cubicBezTo>
                  <a:lnTo>
                    <a:pt x="916877" y="0"/>
                  </a:lnTo>
                  <a:cubicBezTo>
                    <a:pt x="1028795" y="0"/>
                    <a:pt x="1084802" y="135255"/>
                    <a:pt x="1005650" y="214408"/>
                  </a:cubicBezTo>
                  <a:close/>
                </a:path>
              </a:pathLst>
            </a:custGeom>
            <a:grpFill/>
            <a:ln w="9525" cap="flat">
              <a:noFill/>
              <a:prstDash val="solid"/>
              <a:miter/>
            </a:ln>
          </p:spPr>
          <p:txBody>
            <a:bodyPr rtlCol="0" anchor="ctr"/>
            <a:lstStyle/>
            <a:p>
              <a:endParaRPr lang="en-ID"/>
            </a:p>
          </p:txBody>
        </p:sp>
        <p:sp>
          <p:nvSpPr>
            <p:cNvPr id="6" name="Freeform: Shape 5">
              <a:extLst>
                <a:ext uri="{FF2B5EF4-FFF2-40B4-BE49-F238E27FC236}">
                  <a16:creationId xmlns:a16="http://schemas.microsoft.com/office/drawing/2014/main" id="{06E7C2CE-B476-4D46-A132-71AC85D43B34}"/>
                </a:ext>
              </a:extLst>
            </p:cNvPr>
            <p:cNvSpPr/>
            <p:nvPr/>
          </p:nvSpPr>
          <p:spPr>
            <a:xfrm>
              <a:off x="7058025" y="3057525"/>
              <a:ext cx="1778998" cy="1779073"/>
            </a:xfrm>
            <a:custGeom>
              <a:avLst/>
              <a:gdLst>
                <a:gd name="connsiteX0" fmla="*/ 1742027 w 1778998"/>
                <a:gd name="connsiteY0" fmla="*/ 214408 h 1779073"/>
                <a:gd name="connsiteX1" fmla="*/ 214408 w 1778998"/>
                <a:gd name="connsiteY1" fmla="*/ 1742027 h 1779073"/>
                <a:gd name="connsiteX2" fmla="*/ 0 w 1778998"/>
                <a:gd name="connsiteY2" fmla="*/ 1653254 h 1779073"/>
                <a:gd name="connsiteX3" fmla="*/ 0 w 1778998"/>
                <a:gd name="connsiteY3" fmla="*/ 1653254 h 1779073"/>
                <a:gd name="connsiteX4" fmla="*/ 36767 w 1778998"/>
                <a:gd name="connsiteY4" fmla="*/ 1564386 h 1779073"/>
                <a:gd name="connsiteX5" fmla="*/ 1564386 w 1778998"/>
                <a:gd name="connsiteY5" fmla="*/ 36767 h 1779073"/>
                <a:gd name="connsiteX6" fmla="*/ 1653159 w 1778998"/>
                <a:gd name="connsiteY6" fmla="*/ 0 h 1779073"/>
                <a:gd name="connsiteX7" fmla="*/ 1653159 w 1778998"/>
                <a:gd name="connsiteY7" fmla="*/ 0 h 1779073"/>
                <a:gd name="connsiteX8" fmla="*/ 1741932 w 1778998"/>
                <a:gd name="connsiteY8" fmla="*/ 214408 h 177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998" h="1779073">
                  <a:moveTo>
                    <a:pt x="1742027" y="214408"/>
                  </a:moveTo>
                  <a:lnTo>
                    <a:pt x="214408" y="1742027"/>
                  </a:lnTo>
                  <a:cubicBezTo>
                    <a:pt x="135255" y="1821180"/>
                    <a:pt x="0" y="1765078"/>
                    <a:pt x="0" y="1653254"/>
                  </a:cubicBezTo>
                  <a:lnTo>
                    <a:pt x="0" y="1653254"/>
                  </a:lnTo>
                  <a:cubicBezTo>
                    <a:pt x="0" y="1619822"/>
                    <a:pt x="13240" y="1587913"/>
                    <a:pt x="36767" y="1564386"/>
                  </a:cubicBezTo>
                  <a:lnTo>
                    <a:pt x="1564386" y="36767"/>
                  </a:lnTo>
                  <a:cubicBezTo>
                    <a:pt x="1587913" y="13240"/>
                    <a:pt x="1619917" y="0"/>
                    <a:pt x="1653159" y="0"/>
                  </a:cubicBezTo>
                  <a:lnTo>
                    <a:pt x="1653159" y="0"/>
                  </a:lnTo>
                  <a:cubicBezTo>
                    <a:pt x="1765078" y="0"/>
                    <a:pt x="1821085" y="135255"/>
                    <a:pt x="1741932" y="214408"/>
                  </a:cubicBezTo>
                  <a:close/>
                </a:path>
              </a:pathLst>
            </a:custGeom>
            <a:grpFill/>
            <a:ln w="9525" cap="flat">
              <a:noFill/>
              <a:prstDash val="solid"/>
              <a:miter/>
            </a:ln>
          </p:spPr>
          <p:txBody>
            <a:bodyPr rtlCol="0" anchor="ctr"/>
            <a:lstStyle/>
            <a:p>
              <a:endParaRPr lang="en-ID"/>
            </a:p>
          </p:txBody>
        </p:sp>
        <p:sp>
          <p:nvSpPr>
            <p:cNvPr id="7" name="Freeform: Shape 6">
              <a:extLst>
                <a:ext uri="{FF2B5EF4-FFF2-40B4-BE49-F238E27FC236}">
                  <a16:creationId xmlns:a16="http://schemas.microsoft.com/office/drawing/2014/main" id="{957C6AE5-3CEC-4E2B-9FC6-5C451674CD81}"/>
                </a:ext>
              </a:extLst>
            </p:cNvPr>
            <p:cNvSpPr/>
            <p:nvPr/>
          </p:nvSpPr>
          <p:spPr>
            <a:xfrm>
              <a:off x="7058025" y="3057525"/>
              <a:ext cx="2515376" cy="2515451"/>
            </a:xfrm>
            <a:custGeom>
              <a:avLst/>
              <a:gdLst>
                <a:gd name="connsiteX0" fmla="*/ 2478310 w 2515376"/>
                <a:gd name="connsiteY0" fmla="*/ 214408 h 2515451"/>
                <a:gd name="connsiteX1" fmla="*/ 214408 w 2515376"/>
                <a:gd name="connsiteY1" fmla="*/ 2478405 h 2515451"/>
                <a:gd name="connsiteX2" fmla="*/ 0 w 2515376"/>
                <a:gd name="connsiteY2" fmla="*/ 2389632 h 2515451"/>
                <a:gd name="connsiteX3" fmla="*/ 0 w 2515376"/>
                <a:gd name="connsiteY3" fmla="*/ 2389632 h 2515451"/>
                <a:gd name="connsiteX4" fmla="*/ 36767 w 2515376"/>
                <a:gd name="connsiteY4" fmla="*/ 2300764 h 2515451"/>
                <a:gd name="connsiteX5" fmla="*/ 2300764 w 2515376"/>
                <a:gd name="connsiteY5" fmla="*/ 36767 h 2515451"/>
                <a:gd name="connsiteX6" fmla="*/ 2389537 w 2515376"/>
                <a:gd name="connsiteY6" fmla="*/ 0 h 2515451"/>
                <a:gd name="connsiteX7" fmla="*/ 2389537 w 2515376"/>
                <a:gd name="connsiteY7" fmla="*/ 0 h 2515451"/>
                <a:gd name="connsiteX8" fmla="*/ 2478310 w 2515376"/>
                <a:gd name="connsiteY8" fmla="*/ 214408 h 251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376" h="2515451">
                  <a:moveTo>
                    <a:pt x="2478310" y="214408"/>
                  </a:moveTo>
                  <a:lnTo>
                    <a:pt x="214408" y="2478405"/>
                  </a:lnTo>
                  <a:cubicBezTo>
                    <a:pt x="135255" y="2557558"/>
                    <a:pt x="0" y="2501456"/>
                    <a:pt x="0" y="2389632"/>
                  </a:cubicBezTo>
                  <a:lnTo>
                    <a:pt x="0" y="2389632"/>
                  </a:lnTo>
                  <a:cubicBezTo>
                    <a:pt x="0" y="2356199"/>
                    <a:pt x="13240" y="2324291"/>
                    <a:pt x="36767" y="2300764"/>
                  </a:cubicBezTo>
                  <a:lnTo>
                    <a:pt x="2300764" y="36767"/>
                  </a:lnTo>
                  <a:cubicBezTo>
                    <a:pt x="2324291" y="13240"/>
                    <a:pt x="2356295" y="0"/>
                    <a:pt x="2389537" y="0"/>
                  </a:cubicBezTo>
                  <a:lnTo>
                    <a:pt x="2389537" y="0"/>
                  </a:lnTo>
                  <a:cubicBezTo>
                    <a:pt x="2501456" y="0"/>
                    <a:pt x="2557463" y="135255"/>
                    <a:pt x="2478310" y="214408"/>
                  </a:cubicBezTo>
                  <a:close/>
                </a:path>
              </a:pathLst>
            </a:custGeom>
            <a:grpFill/>
            <a:ln w="9525" cap="flat">
              <a:noFill/>
              <a:prstDash val="solid"/>
              <a:miter/>
            </a:ln>
          </p:spPr>
          <p:txBody>
            <a:bodyPr rtlCol="0" anchor="ctr"/>
            <a:lstStyle/>
            <a:p>
              <a:endParaRPr lang="en-ID"/>
            </a:p>
          </p:txBody>
        </p:sp>
        <p:sp>
          <p:nvSpPr>
            <p:cNvPr id="8" name="Freeform: Shape 7">
              <a:extLst>
                <a:ext uri="{FF2B5EF4-FFF2-40B4-BE49-F238E27FC236}">
                  <a16:creationId xmlns:a16="http://schemas.microsoft.com/office/drawing/2014/main" id="{B8567C16-4E3A-4F8E-B48E-373CB74D0F08}"/>
                </a:ext>
              </a:extLst>
            </p:cNvPr>
            <p:cNvSpPr/>
            <p:nvPr/>
          </p:nvSpPr>
          <p:spPr>
            <a:xfrm>
              <a:off x="7058025" y="3057525"/>
              <a:ext cx="3251658" cy="3251733"/>
            </a:xfrm>
            <a:custGeom>
              <a:avLst/>
              <a:gdLst>
                <a:gd name="connsiteX0" fmla="*/ 3214688 w 3251658"/>
                <a:gd name="connsiteY0" fmla="*/ 214408 h 3251733"/>
                <a:gd name="connsiteX1" fmla="*/ 214408 w 3251658"/>
                <a:gd name="connsiteY1" fmla="*/ 3214688 h 3251733"/>
                <a:gd name="connsiteX2" fmla="*/ 0 w 3251658"/>
                <a:gd name="connsiteY2" fmla="*/ 3125915 h 3251733"/>
                <a:gd name="connsiteX3" fmla="*/ 0 w 3251658"/>
                <a:gd name="connsiteY3" fmla="*/ 3125915 h 3251733"/>
                <a:gd name="connsiteX4" fmla="*/ 36767 w 3251658"/>
                <a:gd name="connsiteY4" fmla="*/ 3037046 h 3251733"/>
                <a:gd name="connsiteX5" fmla="*/ 3037046 w 3251658"/>
                <a:gd name="connsiteY5" fmla="*/ 36767 h 3251733"/>
                <a:gd name="connsiteX6" fmla="*/ 3125820 w 3251658"/>
                <a:gd name="connsiteY6" fmla="*/ 0 h 3251733"/>
                <a:gd name="connsiteX7" fmla="*/ 3125820 w 3251658"/>
                <a:gd name="connsiteY7" fmla="*/ 0 h 3251733"/>
                <a:gd name="connsiteX8" fmla="*/ 3214592 w 3251658"/>
                <a:gd name="connsiteY8" fmla="*/ 214408 h 325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658" h="3251733">
                  <a:moveTo>
                    <a:pt x="3214688" y="214408"/>
                  </a:moveTo>
                  <a:lnTo>
                    <a:pt x="214408" y="3214688"/>
                  </a:lnTo>
                  <a:cubicBezTo>
                    <a:pt x="135255" y="3293840"/>
                    <a:pt x="0" y="3237738"/>
                    <a:pt x="0" y="3125915"/>
                  </a:cubicBezTo>
                  <a:lnTo>
                    <a:pt x="0" y="3125915"/>
                  </a:lnTo>
                  <a:cubicBezTo>
                    <a:pt x="0" y="3092482"/>
                    <a:pt x="13240" y="3060573"/>
                    <a:pt x="36767" y="3037046"/>
                  </a:cubicBezTo>
                  <a:lnTo>
                    <a:pt x="3037046" y="36767"/>
                  </a:lnTo>
                  <a:cubicBezTo>
                    <a:pt x="3060573" y="13240"/>
                    <a:pt x="3092577" y="0"/>
                    <a:pt x="3125820" y="0"/>
                  </a:cubicBezTo>
                  <a:lnTo>
                    <a:pt x="3125820" y="0"/>
                  </a:lnTo>
                  <a:cubicBezTo>
                    <a:pt x="3237738" y="0"/>
                    <a:pt x="3293745" y="135255"/>
                    <a:pt x="3214592" y="214408"/>
                  </a:cubicBezTo>
                  <a:close/>
                </a:path>
              </a:pathLst>
            </a:custGeom>
            <a:grpFill/>
            <a:ln w="9525" cap="flat">
              <a:noFill/>
              <a:prstDash val="solid"/>
              <a:miter/>
            </a:ln>
          </p:spPr>
          <p:txBody>
            <a:bodyPr rtlCol="0" anchor="ctr"/>
            <a:lstStyle/>
            <a:p>
              <a:endParaRPr lang="en-ID"/>
            </a:p>
          </p:txBody>
        </p:sp>
        <p:sp>
          <p:nvSpPr>
            <p:cNvPr id="9" name="Freeform: Shape 8">
              <a:extLst>
                <a:ext uri="{FF2B5EF4-FFF2-40B4-BE49-F238E27FC236}">
                  <a16:creationId xmlns:a16="http://schemas.microsoft.com/office/drawing/2014/main" id="{05DE31C9-695C-4C60-ADDF-B2A0B51D3B73}"/>
                </a:ext>
              </a:extLst>
            </p:cNvPr>
            <p:cNvSpPr/>
            <p:nvPr/>
          </p:nvSpPr>
          <p:spPr>
            <a:xfrm>
              <a:off x="7058025" y="3057525"/>
              <a:ext cx="3988036" cy="3988016"/>
            </a:xfrm>
            <a:custGeom>
              <a:avLst/>
              <a:gdLst>
                <a:gd name="connsiteX0" fmla="*/ 3950970 w 3988036"/>
                <a:gd name="connsiteY0" fmla="*/ 214408 h 3988016"/>
                <a:gd name="connsiteX1" fmla="*/ 214408 w 3988036"/>
                <a:gd name="connsiteY1" fmla="*/ 3950970 h 3988016"/>
                <a:gd name="connsiteX2" fmla="*/ 0 w 3988036"/>
                <a:gd name="connsiteY2" fmla="*/ 3862197 h 3988016"/>
                <a:gd name="connsiteX3" fmla="*/ 0 w 3988036"/>
                <a:gd name="connsiteY3" fmla="*/ 3862197 h 3988016"/>
                <a:gd name="connsiteX4" fmla="*/ 36767 w 3988036"/>
                <a:gd name="connsiteY4" fmla="*/ 3773329 h 3988016"/>
                <a:gd name="connsiteX5" fmla="*/ 3773424 w 3988036"/>
                <a:gd name="connsiteY5" fmla="*/ 36767 h 3988016"/>
                <a:gd name="connsiteX6" fmla="*/ 3862197 w 3988036"/>
                <a:gd name="connsiteY6" fmla="*/ 0 h 3988016"/>
                <a:gd name="connsiteX7" fmla="*/ 3862197 w 3988036"/>
                <a:gd name="connsiteY7" fmla="*/ 0 h 3988016"/>
                <a:gd name="connsiteX8" fmla="*/ 3950970 w 3988036"/>
                <a:gd name="connsiteY8" fmla="*/ 214408 h 398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8036" h="3988016">
                  <a:moveTo>
                    <a:pt x="3950970" y="214408"/>
                  </a:moveTo>
                  <a:lnTo>
                    <a:pt x="214408" y="3950970"/>
                  </a:lnTo>
                  <a:cubicBezTo>
                    <a:pt x="135255" y="4030123"/>
                    <a:pt x="0" y="3974021"/>
                    <a:pt x="0" y="3862197"/>
                  </a:cubicBezTo>
                  <a:lnTo>
                    <a:pt x="0" y="3862197"/>
                  </a:lnTo>
                  <a:cubicBezTo>
                    <a:pt x="0" y="3828764"/>
                    <a:pt x="13240" y="3796856"/>
                    <a:pt x="36767" y="3773329"/>
                  </a:cubicBezTo>
                  <a:lnTo>
                    <a:pt x="3773424" y="36767"/>
                  </a:lnTo>
                  <a:cubicBezTo>
                    <a:pt x="3796951" y="13240"/>
                    <a:pt x="3828955" y="0"/>
                    <a:pt x="3862197" y="0"/>
                  </a:cubicBezTo>
                  <a:lnTo>
                    <a:pt x="3862197" y="0"/>
                  </a:lnTo>
                  <a:cubicBezTo>
                    <a:pt x="3974116" y="0"/>
                    <a:pt x="4030123" y="135255"/>
                    <a:pt x="3950970" y="214408"/>
                  </a:cubicBezTo>
                  <a:close/>
                </a:path>
              </a:pathLst>
            </a:custGeom>
            <a:grpFill/>
            <a:ln w="9525" cap="flat">
              <a:noFill/>
              <a:prstDash val="solid"/>
              <a:miter/>
            </a:ln>
          </p:spPr>
          <p:txBody>
            <a:bodyPr rtlCol="0" anchor="ctr"/>
            <a:lstStyle/>
            <a:p>
              <a:endParaRPr lang="en-ID"/>
            </a:p>
          </p:txBody>
        </p:sp>
        <p:sp>
          <p:nvSpPr>
            <p:cNvPr id="10" name="Freeform: Shape 9">
              <a:extLst>
                <a:ext uri="{FF2B5EF4-FFF2-40B4-BE49-F238E27FC236}">
                  <a16:creationId xmlns:a16="http://schemas.microsoft.com/office/drawing/2014/main" id="{594154B4-971C-442E-B2F3-8D6CF3A8E7A3}"/>
                </a:ext>
              </a:extLst>
            </p:cNvPr>
            <p:cNvSpPr/>
            <p:nvPr/>
          </p:nvSpPr>
          <p:spPr>
            <a:xfrm>
              <a:off x="7614366" y="3613695"/>
              <a:ext cx="3611322" cy="3611397"/>
            </a:xfrm>
            <a:custGeom>
              <a:avLst/>
              <a:gdLst>
                <a:gd name="connsiteX0" fmla="*/ 3611323 w 3611322"/>
                <a:gd name="connsiteY0" fmla="*/ 125819 h 3611397"/>
                <a:gd name="connsiteX1" fmla="*/ 3611323 w 3611322"/>
                <a:gd name="connsiteY1" fmla="*/ 125819 h 3611397"/>
                <a:gd name="connsiteX2" fmla="*/ 3574556 w 3611322"/>
                <a:gd name="connsiteY2" fmla="*/ 214687 h 3611397"/>
                <a:gd name="connsiteX3" fmla="*/ 214612 w 3611322"/>
                <a:gd name="connsiteY3" fmla="*/ 3574631 h 3611397"/>
                <a:gd name="connsiteX4" fmla="*/ 125839 w 3611322"/>
                <a:gd name="connsiteY4" fmla="*/ 3611398 h 3611397"/>
                <a:gd name="connsiteX5" fmla="*/ 125839 w 3611322"/>
                <a:gd name="connsiteY5" fmla="*/ 3611398 h 3611397"/>
                <a:gd name="connsiteX6" fmla="*/ 37066 w 3611322"/>
                <a:gd name="connsiteY6" fmla="*/ 3396990 h 3611397"/>
                <a:gd name="connsiteX7" fmla="*/ 3396915 w 3611322"/>
                <a:gd name="connsiteY7" fmla="*/ 37046 h 3611397"/>
                <a:gd name="connsiteX8" fmla="*/ 3611323 w 3611322"/>
                <a:gd name="connsiteY8" fmla="*/ 125819 h 361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322" h="3611397">
                  <a:moveTo>
                    <a:pt x="3611323" y="125819"/>
                  </a:moveTo>
                  <a:lnTo>
                    <a:pt x="3611323" y="125819"/>
                  </a:lnTo>
                  <a:cubicBezTo>
                    <a:pt x="3611323" y="159252"/>
                    <a:pt x="3598083" y="191161"/>
                    <a:pt x="3574556" y="214687"/>
                  </a:cubicBezTo>
                  <a:lnTo>
                    <a:pt x="214612" y="3574631"/>
                  </a:lnTo>
                  <a:cubicBezTo>
                    <a:pt x="191086" y="3598158"/>
                    <a:pt x="159082" y="3611398"/>
                    <a:pt x="125839" y="3611398"/>
                  </a:cubicBezTo>
                  <a:lnTo>
                    <a:pt x="125839" y="3611398"/>
                  </a:lnTo>
                  <a:cubicBezTo>
                    <a:pt x="13921" y="3611398"/>
                    <a:pt x="-42086" y="3476143"/>
                    <a:pt x="37066" y="3396990"/>
                  </a:cubicBezTo>
                  <a:lnTo>
                    <a:pt x="3396915" y="37046"/>
                  </a:lnTo>
                  <a:cubicBezTo>
                    <a:pt x="3476068" y="-42107"/>
                    <a:pt x="3611323" y="13996"/>
                    <a:pt x="3611323" y="125819"/>
                  </a:cubicBezTo>
                  <a:close/>
                </a:path>
              </a:pathLst>
            </a:custGeom>
            <a:grpFill/>
            <a:ln w="9525" cap="flat">
              <a:noFill/>
              <a:prstDash val="solid"/>
              <a:miter/>
            </a:ln>
          </p:spPr>
          <p:txBody>
            <a:bodyPr rtlCol="0" anchor="ctr"/>
            <a:lstStyle/>
            <a:p>
              <a:endParaRPr lang="en-ID"/>
            </a:p>
          </p:txBody>
        </p:sp>
        <p:sp>
          <p:nvSpPr>
            <p:cNvPr id="11" name="Freeform: Shape 10">
              <a:extLst>
                <a:ext uri="{FF2B5EF4-FFF2-40B4-BE49-F238E27FC236}">
                  <a16:creationId xmlns:a16="http://schemas.microsoft.com/office/drawing/2014/main" id="{F4588A40-75BF-4C86-A0CB-884F3BE34077}"/>
                </a:ext>
              </a:extLst>
            </p:cNvPr>
            <p:cNvSpPr/>
            <p:nvPr/>
          </p:nvSpPr>
          <p:spPr>
            <a:xfrm>
              <a:off x="8350648" y="4349978"/>
              <a:ext cx="2875040" cy="2875115"/>
            </a:xfrm>
            <a:custGeom>
              <a:avLst/>
              <a:gdLst>
                <a:gd name="connsiteX0" fmla="*/ 2875040 w 2875040"/>
                <a:gd name="connsiteY0" fmla="*/ 125819 h 2875115"/>
                <a:gd name="connsiteX1" fmla="*/ 2875040 w 2875040"/>
                <a:gd name="connsiteY1" fmla="*/ 125819 h 2875115"/>
                <a:gd name="connsiteX2" fmla="*/ 2838274 w 2875040"/>
                <a:gd name="connsiteY2" fmla="*/ 214687 h 2875115"/>
                <a:gd name="connsiteX3" fmla="*/ 214612 w 2875040"/>
                <a:gd name="connsiteY3" fmla="*/ 2838349 h 2875115"/>
                <a:gd name="connsiteX4" fmla="*/ 125839 w 2875040"/>
                <a:gd name="connsiteY4" fmla="*/ 2875115 h 2875115"/>
                <a:gd name="connsiteX5" fmla="*/ 125839 w 2875040"/>
                <a:gd name="connsiteY5" fmla="*/ 2875115 h 2875115"/>
                <a:gd name="connsiteX6" fmla="*/ 37066 w 2875040"/>
                <a:gd name="connsiteY6" fmla="*/ 2660707 h 2875115"/>
                <a:gd name="connsiteX7" fmla="*/ 2660633 w 2875040"/>
                <a:gd name="connsiteY7" fmla="*/ 37046 h 2875115"/>
                <a:gd name="connsiteX8" fmla="*/ 2875040 w 2875040"/>
                <a:gd name="connsiteY8" fmla="*/ 125819 h 287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5040" h="2875115">
                  <a:moveTo>
                    <a:pt x="2875040" y="125819"/>
                  </a:moveTo>
                  <a:lnTo>
                    <a:pt x="2875040" y="125819"/>
                  </a:lnTo>
                  <a:cubicBezTo>
                    <a:pt x="2875040" y="159252"/>
                    <a:pt x="2861801" y="191161"/>
                    <a:pt x="2838274" y="214687"/>
                  </a:cubicBezTo>
                  <a:lnTo>
                    <a:pt x="214612" y="2838349"/>
                  </a:lnTo>
                  <a:cubicBezTo>
                    <a:pt x="191086" y="2861875"/>
                    <a:pt x="159082" y="2875115"/>
                    <a:pt x="125839" y="2875115"/>
                  </a:cubicBezTo>
                  <a:lnTo>
                    <a:pt x="125839" y="2875115"/>
                  </a:lnTo>
                  <a:cubicBezTo>
                    <a:pt x="13921" y="2875115"/>
                    <a:pt x="-42086" y="2739860"/>
                    <a:pt x="37066" y="2660707"/>
                  </a:cubicBezTo>
                  <a:lnTo>
                    <a:pt x="2660633" y="37046"/>
                  </a:lnTo>
                  <a:cubicBezTo>
                    <a:pt x="2739785" y="-42107"/>
                    <a:pt x="2875040" y="13996"/>
                    <a:pt x="2875040" y="125819"/>
                  </a:cubicBezTo>
                  <a:close/>
                </a:path>
              </a:pathLst>
            </a:custGeom>
            <a:grpFill/>
            <a:ln w="9525" cap="flat">
              <a:noFill/>
              <a:prstDash val="solid"/>
              <a:miter/>
            </a:ln>
          </p:spPr>
          <p:txBody>
            <a:bodyPr rtlCol="0" anchor="ctr"/>
            <a:lstStyle/>
            <a:p>
              <a:endParaRPr lang="en-ID"/>
            </a:p>
          </p:txBody>
        </p:sp>
        <p:sp>
          <p:nvSpPr>
            <p:cNvPr id="12" name="Freeform: Shape 11">
              <a:extLst>
                <a:ext uri="{FF2B5EF4-FFF2-40B4-BE49-F238E27FC236}">
                  <a16:creationId xmlns:a16="http://schemas.microsoft.com/office/drawing/2014/main" id="{9C0232D8-BA49-43AA-B4E4-82C2D3B5A2E4}"/>
                </a:ext>
              </a:extLst>
            </p:cNvPr>
            <p:cNvSpPr/>
            <p:nvPr/>
          </p:nvSpPr>
          <p:spPr>
            <a:xfrm>
              <a:off x="9087026" y="5086260"/>
              <a:ext cx="2138852" cy="2138832"/>
            </a:xfrm>
            <a:custGeom>
              <a:avLst/>
              <a:gdLst>
                <a:gd name="connsiteX0" fmla="*/ 2138662 w 2138852"/>
                <a:gd name="connsiteY0" fmla="*/ 125914 h 2138832"/>
                <a:gd name="connsiteX1" fmla="*/ 2138662 w 2138852"/>
                <a:gd name="connsiteY1" fmla="*/ 125914 h 2138832"/>
                <a:gd name="connsiteX2" fmla="*/ 2101896 w 2138852"/>
                <a:gd name="connsiteY2" fmla="*/ 214687 h 2138832"/>
                <a:gd name="connsiteX3" fmla="*/ 214612 w 2138852"/>
                <a:gd name="connsiteY3" fmla="*/ 2102066 h 2138832"/>
                <a:gd name="connsiteX4" fmla="*/ 125839 w 2138852"/>
                <a:gd name="connsiteY4" fmla="*/ 2138833 h 2138832"/>
                <a:gd name="connsiteX5" fmla="*/ 125839 w 2138852"/>
                <a:gd name="connsiteY5" fmla="*/ 2138833 h 2138832"/>
                <a:gd name="connsiteX6" fmla="*/ 37066 w 2138852"/>
                <a:gd name="connsiteY6" fmla="*/ 1924425 h 2138832"/>
                <a:gd name="connsiteX7" fmla="*/ 1924445 w 2138852"/>
                <a:gd name="connsiteY7" fmla="*/ 37046 h 2138832"/>
                <a:gd name="connsiteX8" fmla="*/ 2138853 w 2138852"/>
                <a:gd name="connsiteY8" fmla="*/ 125819 h 213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852" h="2138832">
                  <a:moveTo>
                    <a:pt x="2138662" y="125914"/>
                  </a:moveTo>
                  <a:lnTo>
                    <a:pt x="2138662" y="125914"/>
                  </a:lnTo>
                  <a:cubicBezTo>
                    <a:pt x="2138662" y="159252"/>
                    <a:pt x="2125423" y="191161"/>
                    <a:pt x="2101896" y="214687"/>
                  </a:cubicBezTo>
                  <a:lnTo>
                    <a:pt x="214612" y="2102066"/>
                  </a:lnTo>
                  <a:cubicBezTo>
                    <a:pt x="191086" y="2125593"/>
                    <a:pt x="159082" y="2138833"/>
                    <a:pt x="125839" y="2138833"/>
                  </a:cubicBezTo>
                  <a:lnTo>
                    <a:pt x="125839" y="2138833"/>
                  </a:lnTo>
                  <a:cubicBezTo>
                    <a:pt x="13921" y="2138833"/>
                    <a:pt x="-42086" y="2003578"/>
                    <a:pt x="37066" y="1924425"/>
                  </a:cubicBezTo>
                  <a:lnTo>
                    <a:pt x="1924445" y="37046"/>
                  </a:lnTo>
                  <a:cubicBezTo>
                    <a:pt x="2003598" y="-42107"/>
                    <a:pt x="2138853" y="13996"/>
                    <a:pt x="2138853" y="125819"/>
                  </a:cubicBezTo>
                  <a:close/>
                </a:path>
              </a:pathLst>
            </a:custGeom>
            <a:grpFill/>
            <a:ln w="9525" cap="flat">
              <a:noFill/>
              <a:prstDash val="solid"/>
              <a:miter/>
            </a:ln>
          </p:spPr>
          <p:txBody>
            <a:bodyPr rtlCol="0" anchor="ctr"/>
            <a:lstStyle/>
            <a:p>
              <a:endParaRPr lang="en-ID"/>
            </a:p>
          </p:txBody>
        </p:sp>
        <p:sp>
          <p:nvSpPr>
            <p:cNvPr id="13" name="Freeform: Shape 12">
              <a:extLst>
                <a:ext uri="{FF2B5EF4-FFF2-40B4-BE49-F238E27FC236}">
                  <a16:creationId xmlns:a16="http://schemas.microsoft.com/office/drawing/2014/main" id="{5222FAD2-4AC9-44E5-899D-A7CC5E6B7FC6}"/>
                </a:ext>
              </a:extLst>
            </p:cNvPr>
            <p:cNvSpPr/>
            <p:nvPr/>
          </p:nvSpPr>
          <p:spPr>
            <a:xfrm>
              <a:off x="9823308" y="5822543"/>
              <a:ext cx="1402570" cy="1402550"/>
            </a:xfrm>
            <a:custGeom>
              <a:avLst/>
              <a:gdLst>
                <a:gd name="connsiteX0" fmla="*/ 1402380 w 1402570"/>
                <a:gd name="connsiteY0" fmla="*/ 125915 h 1402550"/>
                <a:gd name="connsiteX1" fmla="*/ 1402380 w 1402570"/>
                <a:gd name="connsiteY1" fmla="*/ 125915 h 1402550"/>
                <a:gd name="connsiteX2" fmla="*/ 1365614 w 1402570"/>
                <a:gd name="connsiteY2" fmla="*/ 214783 h 1402550"/>
                <a:gd name="connsiteX3" fmla="*/ 214612 w 1402570"/>
                <a:gd name="connsiteY3" fmla="*/ 1365784 h 1402550"/>
                <a:gd name="connsiteX4" fmla="*/ 125839 w 1402570"/>
                <a:gd name="connsiteY4" fmla="*/ 1402550 h 1402550"/>
                <a:gd name="connsiteX5" fmla="*/ 125839 w 1402570"/>
                <a:gd name="connsiteY5" fmla="*/ 1402550 h 1402550"/>
                <a:gd name="connsiteX6" fmla="*/ 37066 w 1402570"/>
                <a:gd name="connsiteY6" fmla="*/ 1188142 h 1402550"/>
                <a:gd name="connsiteX7" fmla="*/ 1188163 w 1402570"/>
                <a:gd name="connsiteY7" fmla="*/ 37046 h 1402550"/>
                <a:gd name="connsiteX8" fmla="*/ 1402571 w 1402570"/>
                <a:gd name="connsiteY8" fmla="*/ 125819 h 140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570" h="1402550">
                  <a:moveTo>
                    <a:pt x="1402380" y="125915"/>
                  </a:moveTo>
                  <a:lnTo>
                    <a:pt x="1402380" y="125915"/>
                  </a:lnTo>
                  <a:cubicBezTo>
                    <a:pt x="1402380" y="159347"/>
                    <a:pt x="1389140" y="191256"/>
                    <a:pt x="1365614" y="214783"/>
                  </a:cubicBezTo>
                  <a:lnTo>
                    <a:pt x="214612" y="1365784"/>
                  </a:lnTo>
                  <a:cubicBezTo>
                    <a:pt x="191086" y="1389310"/>
                    <a:pt x="159082" y="1402550"/>
                    <a:pt x="125839" y="1402550"/>
                  </a:cubicBezTo>
                  <a:lnTo>
                    <a:pt x="125839" y="1402550"/>
                  </a:lnTo>
                  <a:cubicBezTo>
                    <a:pt x="13921" y="1402550"/>
                    <a:pt x="-42086" y="1267295"/>
                    <a:pt x="37066" y="1188142"/>
                  </a:cubicBezTo>
                  <a:lnTo>
                    <a:pt x="1188163" y="37046"/>
                  </a:lnTo>
                  <a:cubicBezTo>
                    <a:pt x="1267315" y="-42107"/>
                    <a:pt x="1402571" y="13996"/>
                    <a:pt x="1402571" y="125819"/>
                  </a:cubicBezTo>
                  <a:close/>
                </a:path>
              </a:pathLst>
            </a:custGeom>
            <a:grpFill/>
            <a:ln w="9525" cap="flat">
              <a:noFill/>
              <a:prstDash val="solid"/>
              <a:miter/>
            </a:ln>
          </p:spPr>
          <p:txBody>
            <a:bodyPr rtlCol="0" anchor="ctr"/>
            <a:lstStyle/>
            <a:p>
              <a:endParaRPr lang="en-ID"/>
            </a:p>
          </p:txBody>
        </p:sp>
        <p:sp>
          <p:nvSpPr>
            <p:cNvPr id="14" name="Freeform: Shape 13">
              <a:extLst>
                <a:ext uri="{FF2B5EF4-FFF2-40B4-BE49-F238E27FC236}">
                  <a16:creationId xmlns:a16="http://schemas.microsoft.com/office/drawing/2014/main" id="{2ECDEEB8-EB1F-4135-AE18-BCDEA87060F0}"/>
                </a:ext>
              </a:extLst>
            </p:cNvPr>
            <p:cNvSpPr/>
            <p:nvPr/>
          </p:nvSpPr>
          <p:spPr>
            <a:xfrm>
              <a:off x="10559591" y="6558963"/>
              <a:ext cx="666192" cy="666130"/>
            </a:xfrm>
            <a:custGeom>
              <a:avLst/>
              <a:gdLst>
                <a:gd name="connsiteX0" fmla="*/ 666097 w 666192"/>
                <a:gd name="connsiteY0" fmla="*/ 125872 h 666130"/>
                <a:gd name="connsiteX1" fmla="*/ 666097 w 666192"/>
                <a:gd name="connsiteY1" fmla="*/ 125872 h 666130"/>
                <a:gd name="connsiteX2" fmla="*/ 629331 w 666192"/>
                <a:gd name="connsiteY2" fmla="*/ 214645 h 666130"/>
                <a:gd name="connsiteX3" fmla="*/ 214612 w 666192"/>
                <a:gd name="connsiteY3" fmla="*/ 629364 h 666130"/>
                <a:gd name="connsiteX4" fmla="*/ 125839 w 666192"/>
                <a:gd name="connsiteY4" fmla="*/ 666130 h 666130"/>
                <a:gd name="connsiteX5" fmla="*/ 125839 w 666192"/>
                <a:gd name="connsiteY5" fmla="*/ 666130 h 666130"/>
                <a:gd name="connsiteX6" fmla="*/ 37066 w 666192"/>
                <a:gd name="connsiteY6" fmla="*/ 451722 h 666130"/>
                <a:gd name="connsiteX7" fmla="*/ 451785 w 666192"/>
                <a:gd name="connsiteY7" fmla="*/ 37004 h 666130"/>
                <a:gd name="connsiteX8" fmla="*/ 666193 w 666192"/>
                <a:gd name="connsiteY8" fmla="*/ 125777 h 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192" h="666130">
                  <a:moveTo>
                    <a:pt x="666097" y="125872"/>
                  </a:moveTo>
                  <a:lnTo>
                    <a:pt x="666097" y="125872"/>
                  </a:lnTo>
                  <a:cubicBezTo>
                    <a:pt x="666097" y="159210"/>
                    <a:pt x="652858" y="191118"/>
                    <a:pt x="629331" y="214645"/>
                  </a:cubicBezTo>
                  <a:lnTo>
                    <a:pt x="214612" y="629364"/>
                  </a:lnTo>
                  <a:cubicBezTo>
                    <a:pt x="191086" y="652890"/>
                    <a:pt x="159082" y="666130"/>
                    <a:pt x="125839" y="666130"/>
                  </a:cubicBezTo>
                  <a:lnTo>
                    <a:pt x="125839" y="666130"/>
                  </a:lnTo>
                  <a:cubicBezTo>
                    <a:pt x="13920" y="666130"/>
                    <a:pt x="-42086" y="530875"/>
                    <a:pt x="37066" y="451722"/>
                  </a:cubicBezTo>
                  <a:lnTo>
                    <a:pt x="451785" y="37004"/>
                  </a:lnTo>
                  <a:cubicBezTo>
                    <a:pt x="530937" y="-42054"/>
                    <a:pt x="666193" y="13953"/>
                    <a:pt x="666193" y="125777"/>
                  </a:cubicBezTo>
                  <a:close/>
                </a:path>
              </a:pathLst>
            </a:custGeom>
            <a:grpFill/>
            <a:ln w="9525" cap="flat">
              <a:noFill/>
              <a:prstDash val="solid"/>
              <a:miter/>
            </a:ln>
          </p:spPr>
          <p:txBody>
            <a:bodyPr rtlCol="0" anchor="ctr"/>
            <a:lstStyle/>
            <a:p>
              <a:endParaRPr lang="en-ID"/>
            </a:p>
          </p:txBody>
        </p:sp>
      </p:grpSp>
      <p:grpSp>
        <p:nvGrpSpPr>
          <p:cNvPr id="16" name="Group 15">
            <a:extLst>
              <a:ext uri="{FF2B5EF4-FFF2-40B4-BE49-F238E27FC236}">
                <a16:creationId xmlns:a16="http://schemas.microsoft.com/office/drawing/2014/main" id="{F5CD5E2F-34BF-44F3-AAB2-2D5138557FE4}"/>
              </a:ext>
            </a:extLst>
          </p:cNvPr>
          <p:cNvGrpSpPr/>
          <p:nvPr userDrawn="1"/>
        </p:nvGrpSpPr>
        <p:grpSpPr>
          <a:xfrm>
            <a:off x="10341906" y="2223040"/>
            <a:ext cx="1443121" cy="1443022"/>
            <a:chOff x="7058025" y="3057525"/>
            <a:chExt cx="4167853" cy="4167568"/>
          </a:xfrm>
          <a:solidFill>
            <a:srgbClr val="1A1D2E"/>
          </a:solidFill>
        </p:grpSpPr>
        <p:sp>
          <p:nvSpPr>
            <p:cNvPr id="17" name="Freeform: Shape 16">
              <a:extLst>
                <a:ext uri="{FF2B5EF4-FFF2-40B4-BE49-F238E27FC236}">
                  <a16:creationId xmlns:a16="http://schemas.microsoft.com/office/drawing/2014/main" id="{964E4AF1-4532-4782-B647-BF7F130175A5}"/>
                </a:ext>
              </a:extLst>
            </p:cNvPr>
            <p:cNvSpPr/>
            <p:nvPr/>
          </p:nvSpPr>
          <p:spPr>
            <a:xfrm>
              <a:off x="7058025" y="3057525"/>
              <a:ext cx="306433" cy="306462"/>
            </a:xfrm>
            <a:custGeom>
              <a:avLst/>
              <a:gdLst>
                <a:gd name="connsiteX0" fmla="*/ 269367 w 306433"/>
                <a:gd name="connsiteY0" fmla="*/ 214408 h 306462"/>
                <a:gd name="connsiteX1" fmla="*/ 214313 w 306433"/>
                <a:gd name="connsiteY1" fmla="*/ 269462 h 306462"/>
                <a:gd name="connsiteX2" fmla="*/ 0 w 306433"/>
                <a:gd name="connsiteY2" fmla="*/ 180594 h 306462"/>
                <a:gd name="connsiteX3" fmla="*/ 0 w 306433"/>
                <a:gd name="connsiteY3" fmla="*/ 180594 h 306462"/>
                <a:gd name="connsiteX4" fmla="*/ 36767 w 306433"/>
                <a:gd name="connsiteY4" fmla="*/ 91726 h 306462"/>
                <a:gd name="connsiteX5" fmla="*/ 91726 w 306433"/>
                <a:gd name="connsiteY5" fmla="*/ 36767 h 306462"/>
                <a:gd name="connsiteX6" fmla="*/ 180594 w 306433"/>
                <a:gd name="connsiteY6" fmla="*/ 0 h 306462"/>
                <a:gd name="connsiteX7" fmla="*/ 180594 w 306433"/>
                <a:gd name="connsiteY7" fmla="*/ 0 h 306462"/>
                <a:gd name="connsiteX8" fmla="*/ 269367 w 306433"/>
                <a:gd name="connsiteY8" fmla="*/ 214408 h 30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33" h="306462">
                  <a:moveTo>
                    <a:pt x="269367" y="214408"/>
                  </a:moveTo>
                  <a:lnTo>
                    <a:pt x="214313" y="269462"/>
                  </a:lnTo>
                  <a:cubicBezTo>
                    <a:pt x="135255" y="348520"/>
                    <a:pt x="0" y="292513"/>
                    <a:pt x="0" y="180594"/>
                  </a:cubicBezTo>
                  <a:lnTo>
                    <a:pt x="0" y="180594"/>
                  </a:lnTo>
                  <a:cubicBezTo>
                    <a:pt x="0" y="147161"/>
                    <a:pt x="13240" y="115253"/>
                    <a:pt x="36767" y="91726"/>
                  </a:cubicBezTo>
                  <a:lnTo>
                    <a:pt x="91726" y="36767"/>
                  </a:lnTo>
                  <a:cubicBezTo>
                    <a:pt x="115348" y="13240"/>
                    <a:pt x="147257" y="0"/>
                    <a:pt x="180594" y="0"/>
                  </a:cubicBezTo>
                  <a:lnTo>
                    <a:pt x="180594" y="0"/>
                  </a:lnTo>
                  <a:cubicBezTo>
                    <a:pt x="292513" y="0"/>
                    <a:pt x="348520" y="135255"/>
                    <a:pt x="269367" y="214408"/>
                  </a:cubicBezTo>
                  <a:close/>
                </a:path>
              </a:pathLst>
            </a:custGeom>
            <a:grpFill/>
            <a:ln w="9525" cap="flat">
              <a:noFill/>
              <a:prstDash val="solid"/>
              <a:miter/>
            </a:ln>
          </p:spPr>
          <p:txBody>
            <a:bodyPr rtlCol="0" anchor="ctr"/>
            <a:lstStyle/>
            <a:p>
              <a:endParaRPr lang="en-ID"/>
            </a:p>
          </p:txBody>
        </p:sp>
        <p:sp>
          <p:nvSpPr>
            <p:cNvPr id="18" name="Freeform: Shape 17">
              <a:extLst>
                <a:ext uri="{FF2B5EF4-FFF2-40B4-BE49-F238E27FC236}">
                  <a16:creationId xmlns:a16="http://schemas.microsoft.com/office/drawing/2014/main" id="{0306A4F2-05DC-4D7D-A53E-24BB939DB52E}"/>
                </a:ext>
              </a:extLst>
            </p:cNvPr>
            <p:cNvSpPr/>
            <p:nvPr/>
          </p:nvSpPr>
          <p:spPr>
            <a:xfrm>
              <a:off x="7058025" y="3057525"/>
              <a:ext cx="1042715" cy="1042790"/>
            </a:xfrm>
            <a:custGeom>
              <a:avLst/>
              <a:gdLst>
                <a:gd name="connsiteX0" fmla="*/ 1005745 w 1042715"/>
                <a:gd name="connsiteY0" fmla="*/ 214408 h 1042790"/>
                <a:gd name="connsiteX1" fmla="*/ 214408 w 1042715"/>
                <a:gd name="connsiteY1" fmla="*/ 1005745 h 1042790"/>
                <a:gd name="connsiteX2" fmla="*/ 0 w 1042715"/>
                <a:gd name="connsiteY2" fmla="*/ 916972 h 1042790"/>
                <a:gd name="connsiteX3" fmla="*/ 0 w 1042715"/>
                <a:gd name="connsiteY3" fmla="*/ 916972 h 1042790"/>
                <a:gd name="connsiteX4" fmla="*/ 36767 w 1042715"/>
                <a:gd name="connsiteY4" fmla="*/ 828104 h 1042790"/>
                <a:gd name="connsiteX5" fmla="*/ 828104 w 1042715"/>
                <a:gd name="connsiteY5" fmla="*/ 36767 h 1042790"/>
                <a:gd name="connsiteX6" fmla="*/ 916877 w 1042715"/>
                <a:gd name="connsiteY6" fmla="*/ 0 h 1042790"/>
                <a:gd name="connsiteX7" fmla="*/ 916877 w 1042715"/>
                <a:gd name="connsiteY7" fmla="*/ 0 h 1042790"/>
                <a:gd name="connsiteX8" fmla="*/ 1005650 w 1042715"/>
                <a:gd name="connsiteY8" fmla="*/ 214408 h 104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715" h="1042790">
                  <a:moveTo>
                    <a:pt x="1005745" y="214408"/>
                  </a:moveTo>
                  <a:lnTo>
                    <a:pt x="214408" y="1005745"/>
                  </a:lnTo>
                  <a:cubicBezTo>
                    <a:pt x="135255" y="1084898"/>
                    <a:pt x="0" y="1028795"/>
                    <a:pt x="0" y="916972"/>
                  </a:cubicBezTo>
                  <a:lnTo>
                    <a:pt x="0" y="916972"/>
                  </a:lnTo>
                  <a:cubicBezTo>
                    <a:pt x="0" y="883539"/>
                    <a:pt x="13240" y="851630"/>
                    <a:pt x="36767" y="828104"/>
                  </a:cubicBezTo>
                  <a:lnTo>
                    <a:pt x="828104" y="36767"/>
                  </a:lnTo>
                  <a:cubicBezTo>
                    <a:pt x="851630" y="13240"/>
                    <a:pt x="883634" y="0"/>
                    <a:pt x="916877" y="0"/>
                  </a:cubicBezTo>
                  <a:lnTo>
                    <a:pt x="916877" y="0"/>
                  </a:lnTo>
                  <a:cubicBezTo>
                    <a:pt x="1028795" y="0"/>
                    <a:pt x="1084802" y="135255"/>
                    <a:pt x="1005650" y="214408"/>
                  </a:cubicBezTo>
                  <a:close/>
                </a:path>
              </a:pathLst>
            </a:custGeom>
            <a:grpFill/>
            <a:ln w="9525" cap="flat">
              <a:noFill/>
              <a:prstDash val="solid"/>
              <a:miter/>
            </a:ln>
          </p:spPr>
          <p:txBody>
            <a:bodyPr rtlCol="0" anchor="ctr"/>
            <a:lstStyle/>
            <a:p>
              <a:endParaRPr lang="en-ID"/>
            </a:p>
          </p:txBody>
        </p:sp>
        <p:sp>
          <p:nvSpPr>
            <p:cNvPr id="19" name="Freeform: Shape 18">
              <a:extLst>
                <a:ext uri="{FF2B5EF4-FFF2-40B4-BE49-F238E27FC236}">
                  <a16:creationId xmlns:a16="http://schemas.microsoft.com/office/drawing/2014/main" id="{8FAA66E4-4457-4299-A8B0-BDEB490D98D8}"/>
                </a:ext>
              </a:extLst>
            </p:cNvPr>
            <p:cNvSpPr/>
            <p:nvPr/>
          </p:nvSpPr>
          <p:spPr>
            <a:xfrm>
              <a:off x="7058025" y="3057525"/>
              <a:ext cx="1778998" cy="1779073"/>
            </a:xfrm>
            <a:custGeom>
              <a:avLst/>
              <a:gdLst>
                <a:gd name="connsiteX0" fmla="*/ 1742027 w 1778998"/>
                <a:gd name="connsiteY0" fmla="*/ 214408 h 1779073"/>
                <a:gd name="connsiteX1" fmla="*/ 214408 w 1778998"/>
                <a:gd name="connsiteY1" fmla="*/ 1742027 h 1779073"/>
                <a:gd name="connsiteX2" fmla="*/ 0 w 1778998"/>
                <a:gd name="connsiteY2" fmla="*/ 1653254 h 1779073"/>
                <a:gd name="connsiteX3" fmla="*/ 0 w 1778998"/>
                <a:gd name="connsiteY3" fmla="*/ 1653254 h 1779073"/>
                <a:gd name="connsiteX4" fmla="*/ 36767 w 1778998"/>
                <a:gd name="connsiteY4" fmla="*/ 1564386 h 1779073"/>
                <a:gd name="connsiteX5" fmla="*/ 1564386 w 1778998"/>
                <a:gd name="connsiteY5" fmla="*/ 36767 h 1779073"/>
                <a:gd name="connsiteX6" fmla="*/ 1653159 w 1778998"/>
                <a:gd name="connsiteY6" fmla="*/ 0 h 1779073"/>
                <a:gd name="connsiteX7" fmla="*/ 1653159 w 1778998"/>
                <a:gd name="connsiteY7" fmla="*/ 0 h 1779073"/>
                <a:gd name="connsiteX8" fmla="*/ 1741932 w 1778998"/>
                <a:gd name="connsiteY8" fmla="*/ 214408 h 177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998" h="1779073">
                  <a:moveTo>
                    <a:pt x="1742027" y="214408"/>
                  </a:moveTo>
                  <a:lnTo>
                    <a:pt x="214408" y="1742027"/>
                  </a:lnTo>
                  <a:cubicBezTo>
                    <a:pt x="135255" y="1821180"/>
                    <a:pt x="0" y="1765078"/>
                    <a:pt x="0" y="1653254"/>
                  </a:cubicBezTo>
                  <a:lnTo>
                    <a:pt x="0" y="1653254"/>
                  </a:lnTo>
                  <a:cubicBezTo>
                    <a:pt x="0" y="1619822"/>
                    <a:pt x="13240" y="1587913"/>
                    <a:pt x="36767" y="1564386"/>
                  </a:cubicBezTo>
                  <a:lnTo>
                    <a:pt x="1564386" y="36767"/>
                  </a:lnTo>
                  <a:cubicBezTo>
                    <a:pt x="1587913" y="13240"/>
                    <a:pt x="1619917" y="0"/>
                    <a:pt x="1653159" y="0"/>
                  </a:cubicBezTo>
                  <a:lnTo>
                    <a:pt x="1653159" y="0"/>
                  </a:lnTo>
                  <a:cubicBezTo>
                    <a:pt x="1765078" y="0"/>
                    <a:pt x="1821085" y="135255"/>
                    <a:pt x="1741932" y="214408"/>
                  </a:cubicBezTo>
                  <a:close/>
                </a:path>
              </a:pathLst>
            </a:custGeom>
            <a:grpFill/>
            <a:ln w="9525" cap="flat">
              <a:noFill/>
              <a:prstDash val="solid"/>
              <a:miter/>
            </a:ln>
          </p:spPr>
          <p:txBody>
            <a:bodyPr rtlCol="0" anchor="ctr"/>
            <a:lstStyle/>
            <a:p>
              <a:endParaRPr lang="en-ID"/>
            </a:p>
          </p:txBody>
        </p:sp>
        <p:sp>
          <p:nvSpPr>
            <p:cNvPr id="20" name="Freeform: Shape 19">
              <a:extLst>
                <a:ext uri="{FF2B5EF4-FFF2-40B4-BE49-F238E27FC236}">
                  <a16:creationId xmlns:a16="http://schemas.microsoft.com/office/drawing/2014/main" id="{8652BBF2-50EE-440E-B511-2DFAD9512FF0}"/>
                </a:ext>
              </a:extLst>
            </p:cNvPr>
            <p:cNvSpPr/>
            <p:nvPr/>
          </p:nvSpPr>
          <p:spPr>
            <a:xfrm>
              <a:off x="7058025" y="3057525"/>
              <a:ext cx="2515376" cy="2515451"/>
            </a:xfrm>
            <a:custGeom>
              <a:avLst/>
              <a:gdLst>
                <a:gd name="connsiteX0" fmla="*/ 2478310 w 2515376"/>
                <a:gd name="connsiteY0" fmla="*/ 214408 h 2515451"/>
                <a:gd name="connsiteX1" fmla="*/ 214408 w 2515376"/>
                <a:gd name="connsiteY1" fmla="*/ 2478405 h 2515451"/>
                <a:gd name="connsiteX2" fmla="*/ 0 w 2515376"/>
                <a:gd name="connsiteY2" fmla="*/ 2389632 h 2515451"/>
                <a:gd name="connsiteX3" fmla="*/ 0 w 2515376"/>
                <a:gd name="connsiteY3" fmla="*/ 2389632 h 2515451"/>
                <a:gd name="connsiteX4" fmla="*/ 36767 w 2515376"/>
                <a:gd name="connsiteY4" fmla="*/ 2300764 h 2515451"/>
                <a:gd name="connsiteX5" fmla="*/ 2300764 w 2515376"/>
                <a:gd name="connsiteY5" fmla="*/ 36767 h 2515451"/>
                <a:gd name="connsiteX6" fmla="*/ 2389537 w 2515376"/>
                <a:gd name="connsiteY6" fmla="*/ 0 h 2515451"/>
                <a:gd name="connsiteX7" fmla="*/ 2389537 w 2515376"/>
                <a:gd name="connsiteY7" fmla="*/ 0 h 2515451"/>
                <a:gd name="connsiteX8" fmla="*/ 2478310 w 2515376"/>
                <a:gd name="connsiteY8" fmla="*/ 214408 h 251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376" h="2515451">
                  <a:moveTo>
                    <a:pt x="2478310" y="214408"/>
                  </a:moveTo>
                  <a:lnTo>
                    <a:pt x="214408" y="2478405"/>
                  </a:lnTo>
                  <a:cubicBezTo>
                    <a:pt x="135255" y="2557558"/>
                    <a:pt x="0" y="2501456"/>
                    <a:pt x="0" y="2389632"/>
                  </a:cubicBezTo>
                  <a:lnTo>
                    <a:pt x="0" y="2389632"/>
                  </a:lnTo>
                  <a:cubicBezTo>
                    <a:pt x="0" y="2356199"/>
                    <a:pt x="13240" y="2324291"/>
                    <a:pt x="36767" y="2300764"/>
                  </a:cubicBezTo>
                  <a:lnTo>
                    <a:pt x="2300764" y="36767"/>
                  </a:lnTo>
                  <a:cubicBezTo>
                    <a:pt x="2324291" y="13240"/>
                    <a:pt x="2356295" y="0"/>
                    <a:pt x="2389537" y="0"/>
                  </a:cubicBezTo>
                  <a:lnTo>
                    <a:pt x="2389537" y="0"/>
                  </a:lnTo>
                  <a:cubicBezTo>
                    <a:pt x="2501456" y="0"/>
                    <a:pt x="2557463" y="135255"/>
                    <a:pt x="2478310" y="214408"/>
                  </a:cubicBezTo>
                  <a:close/>
                </a:path>
              </a:pathLst>
            </a:custGeom>
            <a:grpFill/>
            <a:ln w="9525" cap="flat">
              <a:noFill/>
              <a:prstDash val="solid"/>
              <a:miter/>
            </a:ln>
          </p:spPr>
          <p:txBody>
            <a:bodyPr rtlCol="0" anchor="ctr"/>
            <a:lstStyle/>
            <a:p>
              <a:endParaRPr lang="en-ID"/>
            </a:p>
          </p:txBody>
        </p:sp>
        <p:sp>
          <p:nvSpPr>
            <p:cNvPr id="21" name="Freeform: Shape 20">
              <a:extLst>
                <a:ext uri="{FF2B5EF4-FFF2-40B4-BE49-F238E27FC236}">
                  <a16:creationId xmlns:a16="http://schemas.microsoft.com/office/drawing/2014/main" id="{B5E3AF05-DA63-46E4-A183-233552CA7231}"/>
                </a:ext>
              </a:extLst>
            </p:cNvPr>
            <p:cNvSpPr/>
            <p:nvPr/>
          </p:nvSpPr>
          <p:spPr>
            <a:xfrm>
              <a:off x="7058025" y="3057525"/>
              <a:ext cx="3251658" cy="3251733"/>
            </a:xfrm>
            <a:custGeom>
              <a:avLst/>
              <a:gdLst>
                <a:gd name="connsiteX0" fmla="*/ 3214688 w 3251658"/>
                <a:gd name="connsiteY0" fmla="*/ 214408 h 3251733"/>
                <a:gd name="connsiteX1" fmla="*/ 214408 w 3251658"/>
                <a:gd name="connsiteY1" fmla="*/ 3214688 h 3251733"/>
                <a:gd name="connsiteX2" fmla="*/ 0 w 3251658"/>
                <a:gd name="connsiteY2" fmla="*/ 3125915 h 3251733"/>
                <a:gd name="connsiteX3" fmla="*/ 0 w 3251658"/>
                <a:gd name="connsiteY3" fmla="*/ 3125915 h 3251733"/>
                <a:gd name="connsiteX4" fmla="*/ 36767 w 3251658"/>
                <a:gd name="connsiteY4" fmla="*/ 3037046 h 3251733"/>
                <a:gd name="connsiteX5" fmla="*/ 3037046 w 3251658"/>
                <a:gd name="connsiteY5" fmla="*/ 36767 h 3251733"/>
                <a:gd name="connsiteX6" fmla="*/ 3125820 w 3251658"/>
                <a:gd name="connsiteY6" fmla="*/ 0 h 3251733"/>
                <a:gd name="connsiteX7" fmla="*/ 3125820 w 3251658"/>
                <a:gd name="connsiteY7" fmla="*/ 0 h 3251733"/>
                <a:gd name="connsiteX8" fmla="*/ 3214592 w 3251658"/>
                <a:gd name="connsiteY8" fmla="*/ 214408 h 325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658" h="3251733">
                  <a:moveTo>
                    <a:pt x="3214688" y="214408"/>
                  </a:moveTo>
                  <a:lnTo>
                    <a:pt x="214408" y="3214688"/>
                  </a:lnTo>
                  <a:cubicBezTo>
                    <a:pt x="135255" y="3293840"/>
                    <a:pt x="0" y="3237738"/>
                    <a:pt x="0" y="3125915"/>
                  </a:cubicBezTo>
                  <a:lnTo>
                    <a:pt x="0" y="3125915"/>
                  </a:lnTo>
                  <a:cubicBezTo>
                    <a:pt x="0" y="3092482"/>
                    <a:pt x="13240" y="3060573"/>
                    <a:pt x="36767" y="3037046"/>
                  </a:cubicBezTo>
                  <a:lnTo>
                    <a:pt x="3037046" y="36767"/>
                  </a:lnTo>
                  <a:cubicBezTo>
                    <a:pt x="3060573" y="13240"/>
                    <a:pt x="3092577" y="0"/>
                    <a:pt x="3125820" y="0"/>
                  </a:cubicBezTo>
                  <a:lnTo>
                    <a:pt x="3125820" y="0"/>
                  </a:lnTo>
                  <a:cubicBezTo>
                    <a:pt x="3237738" y="0"/>
                    <a:pt x="3293745" y="135255"/>
                    <a:pt x="3214592" y="214408"/>
                  </a:cubicBezTo>
                  <a:close/>
                </a:path>
              </a:pathLst>
            </a:custGeom>
            <a:grpFill/>
            <a:ln w="9525" cap="flat">
              <a:noFill/>
              <a:prstDash val="solid"/>
              <a:miter/>
            </a:ln>
          </p:spPr>
          <p:txBody>
            <a:bodyPr rtlCol="0" anchor="ctr"/>
            <a:lstStyle/>
            <a:p>
              <a:endParaRPr lang="en-ID"/>
            </a:p>
          </p:txBody>
        </p:sp>
        <p:sp>
          <p:nvSpPr>
            <p:cNvPr id="22" name="Freeform: Shape 21">
              <a:extLst>
                <a:ext uri="{FF2B5EF4-FFF2-40B4-BE49-F238E27FC236}">
                  <a16:creationId xmlns:a16="http://schemas.microsoft.com/office/drawing/2014/main" id="{84C53ABF-E5FA-4455-8204-37A539F54C5B}"/>
                </a:ext>
              </a:extLst>
            </p:cNvPr>
            <p:cNvSpPr/>
            <p:nvPr/>
          </p:nvSpPr>
          <p:spPr>
            <a:xfrm>
              <a:off x="7058025" y="3057525"/>
              <a:ext cx="3988036" cy="3988016"/>
            </a:xfrm>
            <a:custGeom>
              <a:avLst/>
              <a:gdLst>
                <a:gd name="connsiteX0" fmla="*/ 3950970 w 3988036"/>
                <a:gd name="connsiteY0" fmla="*/ 214408 h 3988016"/>
                <a:gd name="connsiteX1" fmla="*/ 214408 w 3988036"/>
                <a:gd name="connsiteY1" fmla="*/ 3950970 h 3988016"/>
                <a:gd name="connsiteX2" fmla="*/ 0 w 3988036"/>
                <a:gd name="connsiteY2" fmla="*/ 3862197 h 3988016"/>
                <a:gd name="connsiteX3" fmla="*/ 0 w 3988036"/>
                <a:gd name="connsiteY3" fmla="*/ 3862197 h 3988016"/>
                <a:gd name="connsiteX4" fmla="*/ 36767 w 3988036"/>
                <a:gd name="connsiteY4" fmla="*/ 3773329 h 3988016"/>
                <a:gd name="connsiteX5" fmla="*/ 3773424 w 3988036"/>
                <a:gd name="connsiteY5" fmla="*/ 36767 h 3988016"/>
                <a:gd name="connsiteX6" fmla="*/ 3862197 w 3988036"/>
                <a:gd name="connsiteY6" fmla="*/ 0 h 3988016"/>
                <a:gd name="connsiteX7" fmla="*/ 3862197 w 3988036"/>
                <a:gd name="connsiteY7" fmla="*/ 0 h 3988016"/>
                <a:gd name="connsiteX8" fmla="*/ 3950970 w 3988036"/>
                <a:gd name="connsiteY8" fmla="*/ 214408 h 398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8036" h="3988016">
                  <a:moveTo>
                    <a:pt x="3950970" y="214408"/>
                  </a:moveTo>
                  <a:lnTo>
                    <a:pt x="214408" y="3950970"/>
                  </a:lnTo>
                  <a:cubicBezTo>
                    <a:pt x="135255" y="4030123"/>
                    <a:pt x="0" y="3974021"/>
                    <a:pt x="0" y="3862197"/>
                  </a:cubicBezTo>
                  <a:lnTo>
                    <a:pt x="0" y="3862197"/>
                  </a:lnTo>
                  <a:cubicBezTo>
                    <a:pt x="0" y="3828764"/>
                    <a:pt x="13240" y="3796856"/>
                    <a:pt x="36767" y="3773329"/>
                  </a:cubicBezTo>
                  <a:lnTo>
                    <a:pt x="3773424" y="36767"/>
                  </a:lnTo>
                  <a:cubicBezTo>
                    <a:pt x="3796951" y="13240"/>
                    <a:pt x="3828955" y="0"/>
                    <a:pt x="3862197" y="0"/>
                  </a:cubicBezTo>
                  <a:lnTo>
                    <a:pt x="3862197" y="0"/>
                  </a:lnTo>
                  <a:cubicBezTo>
                    <a:pt x="3974116" y="0"/>
                    <a:pt x="4030123" y="135255"/>
                    <a:pt x="3950970" y="214408"/>
                  </a:cubicBezTo>
                  <a:close/>
                </a:path>
              </a:pathLst>
            </a:custGeom>
            <a:grpFill/>
            <a:ln w="9525" cap="flat">
              <a:noFill/>
              <a:prstDash val="solid"/>
              <a:miter/>
            </a:ln>
          </p:spPr>
          <p:txBody>
            <a:bodyPr rtlCol="0" anchor="ctr"/>
            <a:lstStyle/>
            <a:p>
              <a:endParaRPr lang="en-ID"/>
            </a:p>
          </p:txBody>
        </p:sp>
        <p:sp>
          <p:nvSpPr>
            <p:cNvPr id="23" name="Freeform: Shape 22">
              <a:extLst>
                <a:ext uri="{FF2B5EF4-FFF2-40B4-BE49-F238E27FC236}">
                  <a16:creationId xmlns:a16="http://schemas.microsoft.com/office/drawing/2014/main" id="{D23EC5AB-DEDC-41E9-BBEB-FD76678850DA}"/>
                </a:ext>
              </a:extLst>
            </p:cNvPr>
            <p:cNvSpPr/>
            <p:nvPr/>
          </p:nvSpPr>
          <p:spPr>
            <a:xfrm>
              <a:off x="7614366" y="3613695"/>
              <a:ext cx="3611322" cy="3611397"/>
            </a:xfrm>
            <a:custGeom>
              <a:avLst/>
              <a:gdLst>
                <a:gd name="connsiteX0" fmla="*/ 3611323 w 3611322"/>
                <a:gd name="connsiteY0" fmla="*/ 125819 h 3611397"/>
                <a:gd name="connsiteX1" fmla="*/ 3611323 w 3611322"/>
                <a:gd name="connsiteY1" fmla="*/ 125819 h 3611397"/>
                <a:gd name="connsiteX2" fmla="*/ 3574556 w 3611322"/>
                <a:gd name="connsiteY2" fmla="*/ 214687 h 3611397"/>
                <a:gd name="connsiteX3" fmla="*/ 214612 w 3611322"/>
                <a:gd name="connsiteY3" fmla="*/ 3574631 h 3611397"/>
                <a:gd name="connsiteX4" fmla="*/ 125839 w 3611322"/>
                <a:gd name="connsiteY4" fmla="*/ 3611398 h 3611397"/>
                <a:gd name="connsiteX5" fmla="*/ 125839 w 3611322"/>
                <a:gd name="connsiteY5" fmla="*/ 3611398 h 3611397"/>
                <a:gd name="connsiteX6" fmla="*/ 37066 w 3611322"/>
                <a:gd name="connsiteY6" fmla="*/ 3396990 h 3611397"/>
                <a:gd name="connsiteX7" fmla="*/ 3396915 w 3611322"/>
                <a:gd name="connsiteY7" fmla="*/ 37046 h 3611397"/>
                <a:gd name="connsiteX8" fmla="*/ 3611323 w 3611322"/>
                <a:gd name="connsiteY8" fmla="*/ 125819 h 361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322" h="3611397">
                  <a:moveTo>
                    <a:pt x="3611323" y="125819"/>
                  </a:moveTo>
                  <a:lnTo>
                    <a:pt x="3611323" y="125819"/>
                  </a:lnTo>
                  <a:cubicBezTo>
                    <a:pt x="3611323" y="159252"/>
                    <a:pt x="3598083" y="191161"/>
                    <a:pt x="3574556" y="214687"/>
                  </a:cubicBezTo>
                  <a:lnTo>
                    <a:pt x="214612" y="3574631"/>
                  </a:lnTo>
                  <a:cubicBezTo>
                    <a:pt x="191086" y="3598158"/>
                    <a:pt x="159082" y="3611398"/>
                    <a:pt x="125839" y="3611398"/>
                  </a:cubicBezTo>
                  <a:lnTo>
                    <a:pt x="125839" y="3611398"/>
                  </a:lnTo>
                  <a:cubicBezTo>
                    <a:pt x="13921" y="3611398"/>
                    <a:pt x="-42086" y="3476143"/>
                    <a:pt x="37066" y="3396990"/>
                  </a:cubicBezTo>
                  <a:lnTo>
                    <a:pt x="3396915" y="37046"/>
                  </a:lnTo>
                  <a:cubicBezTo>
                    <a:pt x="3476068" y="-42107"/>
                    <a:pt x="3611323" y="13996"/>
                    <a:pt x="3611323" y="125819"/>
                  </a:cubicBezTo>
                  <a:close/>
                </a:path>
              </a:pathLst>
            </a:custGeom>
            <a:grpFill/>
            <a:ln w="9525" cap="flat">
              <a:noFill/>
              <a:prstDash val="solid"/>
              <a:miter/>
            </a:ln>
          </p:spPr>
          <p:txBody>
            <a:bodyPr rtlCol="0" anchor="ctr"/>
            <a:lstStyle/>
            <a:p>
              <a:endParaRPr lang="en-ID"/>
            </a:p>
          </p:txBody>
        </p:sp>
        <p:sp>
          <p:nvSpPr>
            <p:cNvPr id="24" name="Freeform: Shape 23">
              <a:extLst>
                <a:ext uri="{FF2B5EF4-FFF2-40B4-BE49-F238E27FC236}">
                  <a16:creationId xmlns:a16="http://schemas.microsoft.com/office/drawing/2014/main" id="{646C57FA-5367-4D0F-BB50-D46F0ED91E90}"/>
                </a:ext>
              </a:extLst>
            </p:cNvPr>
            <p:cNvSpPr/>
            <p:nvPr/>
          </p:nvSpPr>
          <p:spPr>
            <a:xfrm>
              <a:off x="8350648" y="4349978"/>
              <a:ext cx="2875040" cy="2875115"/>
            </a:xfrm>
            <a:custGeom>
              <a:avLst/>
              <a:gdLst>
                <a:gd name="connsiteX0" fmla="*/ 2875040 w 2875040"/>
                <a:gd name="connsiteY0" fmla="*/ 125819 h 2875115"/>
                <a:gd name="connsiteX1" fmla="*/ 2875040 w 2875040"/>
                <a:gd name="connsiteY1" fmla="*/ 125819 h 2875115"/>
                <a:gd name="connsiteX2" fmla="*/ 2838274 w 2875040"/>
                <a:gd name="connsiteY2" fmla="*/ 214687 h 2875115"/>
                <a:gd name="connsiteX3" fmla="*/ 214612 w 2875040"/>
                <a:gd name="connsiteY3" fmla="*/ 2838349 h 2875115"/>
                <a:gd name="connsiteX4" fmla="*/ 125839 w 2875040"/>
                <a:gd name="connsiteY4" fmla="*/ 2875115 h 2875115"/>
                <a:gd name="connsiteX5" fmla="*/ 125839 w 2875040"/>
                <a:gd name="connsiteY5" fmla="*/ 2875115 h 2875115"/>
                <a:gd name="connsiteX6" fmla="*/ 37066 w 2875040"/>
                <a:gd name="connsiteY6" fmla="*/ 2660707 h 2875115"/>
                <a:gd name="connsiteX7" fmla="*/ 2660633 w 2875040"/>
                <a:gd name="connsiteY7" fmla="*/ 37046 h 2875115"/>
                <a:gd name="connsiteX8" fmla="*/ 2875040 w 2875040"/>
                <a:gd name="connsiteY8" fmla="*/ 125819 h 287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5040" h="2875115">
                  <a:moveTo>
                    <a:pt x="2875040" y="125819"/>
                  </a:moveTo>
                  <a:lnTo>
                    <a:pt x="2875040" y="125819"/>
                  </a:lnTo>
                  <a:cubicBezTo>
                    <a:pt x="2875040" y="159252"/>
                    <a:pt x="2861801" y="191161"/>
                    <a:pt x="2838274" y="214687"/>
                  </a:cubicBezTo>
                  <a:lnTo>
                    <a:pt x="214612" y="2838349"/>
                  </a:lnTo>
                  <a:cubicBezTo>
                    <a:pt x="191086" y="2861875"/>
                    <a:pt x="159082" y="2875115"/>
                    <a:pt x="125839" y="2875115"/>
                  </a:cubicBezTo>
                  <a:lnTo>
                    <a:pt x="125839" y="2875115"/>
                  </a:lnTo>
                  <a:cubicBezTo>
                    <a:pt x="13921" y="2875115"/>
                    <a:pt x="-42086" y="2739860"/>
                    <a:pt x="37066" y="2660707"/>
                  </a:cubicBezTo>
                  <a:lnTo>
                    <a:pt x="2660633" y="37046"/>
                  </a:lnTo>
                  <a:cubicBezTo>
                    <a:pt x="2739785" y="-42107"/>
                    <a:pt x="2875040" y="13996"/>
                    <a:pt x="2875040" y="125819"/>
                  </a:cubicBezTo>
                  <a:close/>
                </a:path>
              </a:pathLst>
            </a:custGeom>
            <a:grpFill/>
            <a:ln w="9525" cap="flat">
              <a:noFill/>
              <a:prstDash val="solid"/>
              <a:miter/>
            </a:ln>
          </p:spPr>
          <p:txBody>
            <a:bodyPr rtlCol="0" anchor="ctr"/>
            <a:lstStyle/>
            <a:p>
              <a:endParaRPr lang="en-ID"/>
            </a:p>
          </p:txBody>
        </p:sp>
        <p:sp>
          <p:nvSpPr>
            <p:cNvPr id="25" name="Freeform: Shape 24">
              <a:extLst>
                <a:ext uri="{FF2B5EF4-FFF2-40B4-BE49-F238E27FC236}">
                  <a16:creationId xmlns:a16="http://schemas.microsoft.com/office/drawing/2014/main" id="{797B0156-7CD8-498E-A4EB-04E3B0D15607}"/>
                </a:ext>
              </a:extLst>
            </p:cNvPr>
            <p:cNvSpPr/>
            <p:nvPr/>
          </p:nvSpPr>
          <p:spPr>
            <a:xfrm>
              <a:off x="9087026" y="5086260"/>
              <a:ext cx="2138852" cy="2138832"/>
            </a:xfrm>
            <a:custGeom>
              <a:avLst/>
              <a:gdLst>
                <a:gd name="connsiteX0" fmla="*/ 2138662 w 2138852"/>
                <a:gd name="connsiteY0" fmla="*/ 125914 h 2138832"/>
                <a:gd name="connsiteX1" fmla="*/ 2138662 w 2138852"/>
                <a:gd name="connsiteY1" fmla="*/ 125914 h 2138832"/>
                <a:gd name="connsiteX2" fmla="*/ 2101896 w 2138852"/>
                <a:gd name="connsiteY2" fmla="*/ 214687 h 2138832"/>
                <a:gd name="connsiteX3" fmla="*/ 214612 w 2138852"/>
                <a:gd name="connsiteY3" fmla="*/ 2102066 h 2138832"/>
                <a:gd name="connsiteX4" fmla="*/ 125839 w 2138852"/>
                <a:gd name="connsiteY4" fmla="*/ 2138833 h 2138832"/>
                <a:gd name="connsiteX5" fmla="*/ 125839 w 2138852"/>
                <a:gd name="connsiteY5" fmla="*/ 2138833 h 2138832"/>
                <a:gd name="connsiteX6" fmla="*/ 37066 w 2138852"/>
                <a:gd name="connsiteY6" fmla="*/ 1924425 h 2138832"/>
                <a:gd name="connsiteX7" fmla="*/ 1924445 w 2138852"/>
                <a:gd name="connsiteY7" fmla="*/ 37046 h 2138832"/>
                <a:gd name="connsiteX8" fmla="*/ 2138853 w 2138852"/>
                <a:gd name="connsiteY8" fmla="*/ 125819 h 213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852" h="2138832">
                  <a:moveTo>
                    <a:pt x="2138662" y="125914"/>
                  </a:moveTo>
                  <a:lnTo>
                    <a:pt x="2138662" y="125914"/>
                  </a:lnTo>
                  <a:cubicBezTo>
                    <a:pt x="2138662" y="159252"/>
                    <a:pt x="2125423" y="191161"/>
                    <a:pt x="2101896" y="214687"/>
                  </a:cubicBezTo>
                  <a:lnTo>
                    <a:pt x="214612" y="2102066"/>
                  </a:lnTo>
                  <a:cubicBezTo>
                    <a:pt x="191086" y="2125593"/>
                    <a:pt x="159082" y="2138833"/>
                    <a:pt x="125839" y="2138833"/>
                  </a:cubicBezTo>
                  <a:lnTo>
                    <a:pt x="125839" y="2138833"/>
                  </a:lnTo>
                  <a:cubicBezTo>
                    <a:pt x="13921" y="2138833"/>
                    <a:pt x="-42086" y="2003578"/>
                    <a:pt x="37066" y="1924425"/>
                  </a:cubicBezTo>
                  <a:lnTo>
                    <a:pt x="1924445" y="37046"/>
                  </a:lnTo>
                  <a:cubicBezTo>
                    <a:pt x="2003598" y="-42107"/>
                    <a:pt x="2138853" y="13996"/>
                    <a:pt x="2138853" y="125819"/>
                  </a:cubicBezTo>
                  <a:close/>
                </a:path>
              </a:pathLst>
            </a:custGeom>
            <a:grpFill/>
            <a:ln w="9525" cap="flat">
              <a:noFill/>
              <a:prstDash val="solid"/>
              <a:miter/>
            </a:ln>
          </p:spPr>
          <p:txBody>
            <a:bodyPr rtlCol="0" anchor="ctr"/>
            <a:lstStyle/>
            <a:p>
              <a:endParaRPr lang="en-ID"/>
            </a:p>
          </p:txBody>
        </p:sp>
        <p:sp>
          <p:nvSpPr>
            <p:cNvPr id="26" name="Freeform: Shape 25">
              <a:extLst>
                <a:ext uri="{FF2B5EF4-FFF2-40B4-BE49-F238E27FC236}">
                  <a16:creationId xmlns:a16="http://schemas.microsoft.com/office/drawing/2014/main" id="{5475134E-625A-4CF9-8831-D7700D5957E4}"/>
                </a:ext>
              </a:extLst>
            </p:cNvPr>
            <p:cNvSpPr/>
            <p:nvPr/>
          </p:nvSpPr>
          <p:spPr>
            <a:xfrm>
              <a:off x="9823308" y="5822543"/>
              <a:ext cx="1402570" cy="1402550"/>
            </a:xfrm>
            <a:custGeom>
              <a:avLst/>
              <a:gdLst>
                <a:gd name="connsiteX0" fmla="*/ 1402380 w 1402570"/>
                <a:gd name="connsiteY0" fmla="*/ 125915 h 1402550"/>
                <a:gd name="connsiteX1" fmla="*/ 1402380 w 1402570"/>
                <a:gd name="connsiteY1" fmla="*/ 125915 h 1402550"/>
                <a:gd name="connsiteX2" fmla="*/ 1365614 w 1402570"/>
                <a:gd name="connsiteY2" fmla="*/ 214783 h 1402550"/>
                <a:gd name="connsiteX3" fmla="*/ 214612 w 1402570"/>
                <a:gd name="connsiteY3" fmla="*/ 1365784 h 1402550"/>
                <a:gd name="connsiteX4" fmla="*/ 125839 w 1402570"/>
                <a:gd name="connsiteY4" fmla="*/ 1402550 h 1402550"/>
                <a:gd name="connsiteX5" fmla="*/ 125839 w 1402570"/>
                <a:gd name="connsiteY5" fmla="*/ 1402550 h 1402550"/>
                <a:gd name="connsiteX6" fmla="*/ 37066 w 1402570"/>
                <a:gd name="connsiteY6" fmla="*/ 1188142 h 1402550"/>
                <a:gd name="connsiteX7" fmla="*/ 1188163 w 1402570"/>
                <a:gd name="connsiteY7" fmla="*/ 37046 h 1402550"/>
                <a:gd name="connsiteX8" fmla="*/ 1402571 w 1402570"/>
                <a:gd name="connsiteY8" fmla="*/ 125819 h 140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570" h="1402550">
                  <a:moveTo>
                    <a:pt x="1402380" y="125915"/>
                  </a:moveTo>
                  <a:lnTo>
                    <a:pt x="1402380" y="125915"/>
                  </a:lnTo>
                  <a:cubicBezTo>
                    <a:pt x="1402380" y="159347"/>
                    <a:pt x="1389140" y="191256"/>
                    <a:pt x="1365614" y="214783"/>
                  </a:cubicBezTo>
                  <a:lnTo>
                    <a:pt x="214612" y="1365784"/>
                  </a:lnTo>
                  <a:cubicBezTo>
                    <a:pt x="191086" y="1389310"/>
                    <a:pt x="159082" y="1402550"/>
                    <a:pt x="125839" y="1402550"/>
                  </a:cubicBezTo>
                  <a:lnTo>
                    <a:pt x="125839" y="1402550"/>
                  </a:lnTo>
                  <a:cubicBezTo>
                    <a:pt x="13921" y="1402550"/>
                    <a:pt x="-42086" y="1267295"/>
                    <a:pt x="37066" y="1188142"/>
                  </a:cubicBezTo>
                  <a:lnTo>
                    <a:pt x="1188163" y="37046"/>
                  </a:lnTo>
                  <a:cubicBezTo>
                    <a:pt x="1267315" y="-42107"/>
                    <a:pt x="1402571" y="13996"/>
                    <a:pt x="1402571" y="125819"/>
                  </a:cubicBezTo>
                  <a:close/>
                </a:path>
              </a:pathLst>
            </a:custGeom>
            <a:grpFill/>
            <a:ln w="9525" cap="flat">
              <a:noFill/>
              <a:prstDash val="solid"/>
              <a:miter/>
            </a:ln>
          </p:spPr>
          <p:txBody>
            <a:bodyPr rtlCol="0" anchor="ctr"/>
            <a:lstStyle/>
            <a:p>
              <a:endParaRPr lang="en-ID"/>
            </a:p>
          </p:txBody>
        </p:sp>
        <p:sp>
          <p:nvSpPr>
            <p:cNvPr id="27" name="Freeform: Shape 26">
              <a:extLst>
                <a:ext uri="{FF2B5EF4-FFF2-40B4-BE49-F238E27FC236}">
                  <a16:creationId xmlns:a16="http://schemas.microsoft.com/office/drawing/2014/main" id="{8A79DB2B-9262-4FD1-88E4-A81F98AA64F9}"/>
                </a:ext>
              </a:extLst>
            </p:cNvPr>
            <p:cNvSpPr/>
            <p:nvPr/>
          </p:nvSpPr>
          <p:spPr>
            <a:xfrm>
              <a:off x="10559591" y="6558963"/>
              <a:ext cx="666192" cy="666130"/>
            </a:xfrm>
            <a:custGeom>
              <a:avLst/>
              <a:gdLst>
                <a:gd name="connsiteX0" fmla="*/ 666097 w 666192"/>
                <a:gd name="connsiteY0" fmla="*/ 125872 h 666130"/>
                <a:gd name="connsiteX1" fmla="*/ 666097 w 666192"/>
                <a:gd name="connsiteY1" fmla="*/ 125872 h 666130"/>
                <a:gd name="connsiteX2" fmla="*/ 629331 w 666192"/>
                <a:gd name="connsiteY2" fmla="*/ 214645 h 666130"/>
                <a:gd name="connsiteX3" fmla="*/ 214612 w 666192"/>
                <a:gd name="connsiteY3" fmla="*/ 629364 h 666130"/>
                <a:gd name="connsiteX4" fmla="*/ 125839 w 666192"/>
                <a:gd name="connsiteY4" fmla="*/ 666130 h 666130"/>
                <a:gd name="connsiteX5" fmla="*/ 125839 w 666192"/>
                <a:gd name="connsiteY5" fmla="*/ 666130 h 666130"/>
                <a:gd name="connsiteX6" fmla="*/ 37066 w 666192"/>
                <a:gd name="connsiteY6" fmla="*/ 451722 h 666130"/>
                <a:gd name="connsiteX7" fmla="*/ 451785 w 666192"/>
                <a:gd name="connsiteY7" fmla="*/ 37004 h 666130"/>
                <a:gd name="connsiteX8" fmla="*/ 666193 w 666192"/>
                <a:gd name="connsiteY8" fmla="*/ 125777 h 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192" h="666130">
                  <a:moveTo>
                    <a:pt x="666097" y="125872"/>
                  </a:moveTo>
                  <a:lnTo>
                    <a:pt x="666097" y="125872"/>
                  </a:lnTo>
                  <a:cubicBezTo>
                    <a:pt x="666097" y="159210"/>
                    <a:pt x="652858" y="191118"/>
                    <a:pt x="629331" y="214645"/>
                  </a:cubicBezTo>
                  <a:lnTo>
                    <a:pt x="214612" y="629364"/>
                  </a:lnTo>
                  <a:cubicBezTo>
                    <a:pt x="191086" y="652890"/>
                    <a:pt x="159082" y="666130"/>
                    <a:pt x="125839" y="666130"/>
                  </a:cubicBezTo>
                  <a:lnTo>
                    <a:pt x="125839" y="666130"/>
                  </a:lnTo>
                  <a:cubicBezTo>
                    <a:pt x="13920" y="666130"/>
                    <a:pt x="-42086" y="530875"/>
                    <a:pt x="37066" y="451722"/>
                  </a:cubicBezTo>
                  <a:lnTo>
                    <a:pt x="451785" y="37004"/>
                  </a:lnTo>
                  <a:cubicBezTo>
                    <a:pt x="530937" y="-42054"/>
                    <a:pt x="666193" y="13953"/>
                    <a:pt x="666193" y="125777"/>
                  </a:cubicBezTo>
                  <a:close/>
                </a:path>
              </a:pathLst>
            </a:custGeom>
            <a:grpFill/>
            <a:ln w="9525" cap="flat">
              <a:noFill/>
              <a:prstDash val="solid"/>
              <a:miter/>
            </a:ln>
          </p:spPr>
          <p:txBody>
            <a:bodyPr rtlCol="0" anchor="ctr"/>
            <a:lstStyle/>
            <a:p>
              <a:endParaRPr lang="en-ID"/>
            </a:p>
          </p:txBody>
        </p:sp>
      </p:grpSp>
      <p:sp>
        <p:nvSpPr>
          <p:cNvPr id="28" name="Oval 27">
            <a:extLst>
              <a:ext uri="{FF2B5EF4-FFF2-40B4-BE49-F238E27FC236}">
                <a16:creationId xmlns:a16="http://schemas.microsoft.com/office/drawing/2014/main" id="{34974E60-653E-4D84-A7F3-3E3A099B0BF5}"/>
              </a:ext>
            </a:extLst>
          </p:cNvPr>
          <p:cNvSpPr/>
          <p:nvPr userDrawn="1"/>
        </p:nvSpPr>
        <p:spPr>
          <a:xfrm rot="16042893">
            <a:off x="13399026" y="5124171"/>
            <a:ext cx="3720245" cy="3720245"/>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t="100000" r="100000"/>
            </a:path>
            <a:tileRect l="-100000" b="-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9" name="Oval 28">
            <a:extLst>
              <a:ext uri="{FF2B5EF4-FFF2-40B4-BE49-F238E27FC236}">
                <a16:creationId xmlns:a16="http://schemas.microsoft.com/office/drawing/2014/main" id="{814F0CEB-6552-4259-B103-BF9DEBAC74F7}"/>
              </a:ext>
            </a:extLst>
          </p:cNvPr>
          <p:cNvSpPr/>
          <p:nvPr userDrawn="1"/>
        </p:nvSpPr>
        <p:spPr>
          <a:xfrm>
            <a:off x="10103065" y="910782"/>
            <a:ext cx="4130351" cy="4130351"/>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1" name="Oval 60">
            <a:extLst>
              <a:ext uri="{FF2B5EF4-FFF2-40B4-BE49-F238E27FC236}">
                <a16:creationId xmlns:a16="http://schemas.microsoft.com/office/drawing/2014/main" id="{201B9064-0ADA-4871-ABBE-C6AA99E01D0F}"/>
              </a:ext>
            </a:extLst>
          </p:cNvPr>
          <p:cNvSpPr/>
          <p:nvPr userDrawn="1"/>
        </p:nvSpPr>
        <p:spPr>
          <a:xfrm>
            <a:off x="8998291" y="5134268"/>
            <a:ext cx="4130351" cy="4130351"/>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3" name="Oval 62">
            <a:extLst>
              <a:ext uri="{FF2B5EF4-FFF2-40B4-BE49-F238E27FC236}">
                <a16:creationId xmlns:a16="http://schemas.microsoft.com/office/drawing/2014/main" id="{8F55B368-6D6B-4330-9F2A-BCF338C2B999}"/>
              </a:ext>
            </a:extLst>
          </p:cNvPr>
          <p:cNvSpPr/>
          <p:nvPr userDrawn="1"/>
        </p:nvSpPr>
        <p:spPr>
          <a:xfrm rot="5731197">
            <a:off x="14067481" y="1736340"/>
            <a:ext cx="4130351" cy="4130351"/>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Picture Placeholder 3">
            <a:extLst>
              <a:ext uri="{FF2B5EF4-FFF2-40B4-BE49-F238E27FC236}">
                <a16:creationId xmlns:a16="http://schemas.microsoft.com/office/drawing/2014/main" id="{80FC7339-DC41-4EEA-BBE1-F329EF669CE2}"/>
              </a:ext>
            </a:extLst>
          </p:cNvPr>
          <p:cNvSpPr>
            <a:spLocks noGrp="1"/>
          </p:cNvSpPr>
          <p:nvPr>
            <p:ph type="pic" idx="22"/>
          </p:nvPr>
        </p:nvSpPr>
        <p:spPr>
          <a:xfrm>
            <a:off x="11204649" y="2316315"/>
            <a:ext cx="2636393" cy="2781467"/>
          </a:xfrm>
          <a:prstGeom prst="roundRect">
            <a:avLst>
              <a:gd name="adj" fmla="val 33101"/>
            </a:avLst>
          </a:prstGeom>
          <a:pattFill prst="pct5">
            <a:fgClr>
              <a:srgbClr val="1A1D2E"/>
            </a:fgClr>
            <a:bgClr>
              <a:schemeClr val="bg1"/>
            </a:bgClr>
          </a:pattFill>
        </p:spPr>
        <p:txBody>
          <a:bodyPr lIns="91439" rIns="91439"/>
          <a:lstStyle>
            <a:lvl1pPr>
              <a:defRPr sz="2000"/>
            </a:lvl1pPr>
          </a:lstStyle>
          <a:p>
            <a:endParaRPr/>
          </a:p>
        </p:txBody>
      </p:sp>
      <p:sp>
        <p:nvSpPr>
          <p:cNvPr id="30" name="Picture Placeholder 3">
            <a:extLst>
              <a:ext uri="{FF2B5EF4-FFF2-40B4-BE49-F238E27FC236}">
                <a16:creationId xmlns:a16="http://schemas.microsoft.com/office/drawing/2014/main" id="{5A14E915-E0B7-4ABF-AD4E-F585B01995D9}"/>
              </a:ext>
            </a:extLst>
          </p:cNvPr>
          <p:cNvSpPr>
            <a:spLocks noGrp="1"/>
          </p:cNvSpPr>
          <p:nvPr>
            <p:ph type="pic" idx="23"/>
          </p:nvPr>
        </p:nvSpPr>
        <p:spPr>
          <a:xfrm>
            <a:off x="13060254" y="5375800"/>
            <a:ext cx="2636393" cy="2781467"/>
          </a:xfrm>
          <a:prstGeom prst="roundRect">
            <a:avLst>
              <a:gd name="adj" fmla="val 33101"/>
            </a:avLst>
          </a:prstGeom>
          <a:pattFill prst="pct5">
            <a:fgClr>
              <a:srgbClr val="1A1D2E"/>
            </a:fgClr>
            <a:bgClr>
              <a:schemeClr val="bg1"/>
            </a:bgClr>
          </a:pattFill>
        </p:spPr>
        <p:txBody>
          <a:bodyPr lIns="91439" rIns="91439"/>
          <a:lstStyle>
            <a:lvl1pPr>
              <a:defRPr sz="2000"/>
            </a:lvl1pPr>
          </a:lstStyle>
          <a:p>
            <a:endParaRPr/>
          </a:p>
        </p:txBody>
      </p:sp>
      <p:sp>
        <p:nvSpPr>
          <p:cNvPr id="60" name="Picture Placeholder 3">
            <a:extLst>
              <a:ext uri="{FF2B5EF4-FFF2-40B4-BE49-F238E27FC236}">
                <a16:creationId xmlns:a16="http://schemas.microsoft.com/office/drawing/2014/main" id="{B6353ACE-D2DA-4244-BF58-D6E9E4E69D9A}"/>
              </a:ext>
            </a:extLst>
          </p:cNvPr>
          <p:cNvSpPr>
            <a:spLocks noGrp="1"/>
          </p:cNvSpPr>
          <p:nvPr>
            <p:ph type="pic" idx="24"/>
          </p:nvPr>
        </p:nvSpPr>
        <p:spPr>
          <a:xfrm>
            <a:off x="10068079" y="5396127"/>
            <a:ext cx="2636393" cy="2781467"/>
          </a:xfrm>
          <a:prstGeom prst="roundRect">
            <a:avLst>
              <a:gd name="adj" fmla="val 33101"/>
            </a:avLst>
          </a:prstGeom>
          <a:pattFill prst="pct5">
            <a:fgClr>
              <a:srgbClr val="1A1D2E"/>
            </a:fgClr>
            <a:bgClr>
              <a:schemeClr val="bg1"/>
            </a:bgClr>
          </a:pattFill>
        </p:spPr>
        <p:txBody>
          <a:bodyPr lIns="91439" rIns="91439"/>
          <a:lstStyle>
            <a:lvl1pPr>
              <a:defRPr sz="2000"/>
            </a:lvl1pPr>
          </a:lstStyle>
          <a:p>
            <a:endParaRPr/>
          </a:p>
        </p:txBody>
      </p:sp>
      <p:sp>
        <p:nvSpPr>
          <p:cNvPr id="62" name="Picture Placeholder 3">
            <a:extLst>
              <a:ext uri="{FF2B5EF4-FFF2-40B4-BE49-F238E27FC236}">
                <a16:creationId xmlns:a16="http://schemas.microsoft.com/office/drawing/2014/main" id="{2CBE1852-ED56-4008-B1C9-04BA6DD13CA2}"/>
              </a:ext>
            </a:extLst>
          </p:cNvPr>
          <p:cNvSpPr>
            <a:spLocks noGrp="1"/>
          </p:cNvSpPr>
          <p:nvPr>
            <p:ph type="pic" idx="25"/>
          </p:nvPr>
        </p:nvSpPr>
        <p:spPr>
          <a:xfrm>
            <a:off x="14353403" y="2239857"/>
            <a:ext cx="2636393" cy="2781467"/>
          </a:xfrm>
          <a:prstGeom prst="roundRect">
            <a:avLst>
              <a:gd name="adj" fmla="val 33101"/>
            </a:avLst>
          </a:prstGeom>
          <a:pattFill prst="pct5">
            <a:fgClr>
              <a:srgbClr val="1A1D2E"/>
            </a:fgClr>
            <a:bgClr>
              <a:schemeClr val="bg1"/>
            </a:bgClr>
          </a:pattFill>
        </p:spPr>
        <p:txBody>
          <a:bodyPr lIns="91439" rIns="91439"/>
          <a:lstStyle>
            <a:lvl1pPr>
              <a:defRPr sz="2000"/>
            </a:lvl1pPr>
          </a:lstStyle>
          <a:p>
            <a:endParaRPr/>
          </a:p>
        </p:txBody>
      </p:sp>
    </p:spTree>
    <p:extLst>
      <p:ext uri="{BB962C8B-B14F-4D97-AF65-F5344CB8AC3E}">
        <p14:creationId xmlns:p14="http://schemas.microsoft.com/office/powerpoint/2010/main" val="881352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grpSp>
        <p:nvGrpSpPr>
          <p:cNvPr id="101" name="Graphic 36">
            <a:extLst>
              <a:ext uri="{FF2B5EF4-FFF2-40B4-BE49-F238E27FC236}">
                <a16:creationId xmlns:a16="http://schemas.microsoft.com/office/drawing/2014/main" id="{6611FABD-8C24-4DAF-B145-AA5C37E3F4C9}"/>
              </a:ext>
            </a:extLst>
          </p:cNvPr>
          <p:cNvGrpSpPr/>
          <p:nvPr userDrawn="1"/>
        </p:nvGrpSpPr>
        <p:grpSpPr>
          <a:xfrm rot="3776533" flipH="1">
            <a:off x="14286935" y="5155227"/>
            <a:ext cx="4880647" cy="4885240"/>
            <a:chOff x="8979940" y="653143"/>
            <a:chExt cx="4880647" cy="4885240"/>
          </a:xfrm>
          <a:gradFill flip="none" rotWithShape="1">
            <a:gsLst>
              <a:gs pos="0">
                <a:srgbClr val="9B5CFF"/>
              </a:gs>
              <a:gs pos="99115">
                <a:srgbClr val="F7CDFF"/>
              </a:gs>
              <a:gs pos="69000">
                <a:srgbClr val="FFD65C"/>
              </a:gs>
              <a:gs pos="32000">
                <a:srgbClr val="FF00F6"/>
              </a:gs>
            </a:gsLst>
            <a:path path="circle">
              <a:fillToRect t="100000" r="100000"/>
            </a:path>
            <a:tileRect l="-100000" b="-100000"/>
          </a:gradFill>
        </p:grpSpPr>
        <p:sp>
          <p:nvSpPr>
            <p:cNvPr id="102" name="Freeform: Shape 101">
              <a:extLst>
                <a:ext uri="{FF2B5EF4-FFF2-40B4-BE49-F238E27FC236}">
                  <a16:creationId xmlns:a16="http://schemas.microsoft.com/office/drawing/2014/main" id="{7CEFECD1-7E09-4464-AA4C-7E5DEEEB28D5}"/>
                </a:ext>
              </a:extLst>
            </p:cNvPr>
            <p:cNvSpPr/>
            <p:nvPr/>
          </p:nvSpPr>
          <p:spPr>
            <a:xfrm>
              <a:off x="9112646" y="3108453"/>
              <a:ext cx="624977" cy="1348336"/>
            </a:xfrm>
            <a:custGeom>
              <a:avLst/>
              <a:gdLst>
                <a:gd name="connsiteX0" fmla="*/ 298046 w 624977"/>
                <a:gd name="connsiteY0" fmla="*/ 947075 h 1348336"/>
                <a:gd name="connsiteX1" fmla="*/ 494325 w 624977"/>
                <a:gd name="connsiteY1" fmla="*/ 587027 h 1348336"/>
                <a:gd name="connsiteX2" fmla="*/ 540736 w 624977"/>
                <a:gd name="connsiteY2" fmla="*/ 328503 h 1348336"/>
                <a:gd name="connsiteX3" fmla="*/ 624977 w 624977"/>
                <a:gd name="connsiteY3" fmla="*/ 0 h 1348336"/>
                <a:gd name="connsiteX4" fmla="*/ 523574 w 624977"/>
                <a:gd name="connsiteY4" fmla="*/ 160142 h 1348336"/>
                <a:gd name="connsiteX5" fmla="*/ 487920 w 624977"/>
                <a:gd name="connsiteY5" fmla="*/ 447673 h 1348336"/>
                <a:gd name="connsiteX6" fmla="*/ 363674 w 624977"/>
                <a:gd name="connsiteY6" fmla="*/ 796360 h 1348336"/>
                <a:gd name="connsiteX7" fmla="*/ 107446 w 624977"/>
                <a:gd name="connsiteY7" fmla="*/ 1158704 h 1348336"/>
                <a:gd name="connsiteX8" fmla="*/ 0 w 624977"/>
                <a:gd name="connsiteY8" fmla="*/ 1306881 h 1348336"/>
                <a:gd name="connsiteX9" fmla="*/ 49916 w 624977"/>
                <a:gd name="connsiteY9" fmla="*/ 1348336 h 1348336"/>
                <a:gd name="connsiteX10" fmla="*/ 53179 w 624977"/>
                <a:gd name="connsiteY10" fmla="*/ 1341810 h 1348336"/>
                <a:gd name="connsiteX11" fmla="*/ 298166 w 624977"/>
                <a:gd name="connsiteY11" fmla="*/ 947075 h 134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977" h="1348336">
                  <a:moveTo>
                    <a:pt x="298046" y="947075"/>
                  </a:moveTo>
                  <a:cubicBezTo>
                    <a:pt x="377089" y="834673"/>
                    <a:pt x="453958" y="720821"/>
                    <a:pt x="494325" y="587027"/>
                  </a:cubicBezTo>
                  <a:cubicBezTo>
                    <a:pt x="519706" y="502544"/>
                    <a:pt x="528650" y="415282"/>
                    <a:pt x="540736" y="328503"/>
                  </a:cubicBezTo>
                  <a:cubicBezTo>
                    <a:pt x="556449" y="215739"/>
                    <a:pt x="591015" y="107930"/>
                    <a:pt x="624977" y="0"/>
                  </a:cubicBezTo>
                  <a:lnTo>
                    <a:pt x="523574" y="160142"/>
                  </a:lnTo>
                  <a:cubicBezTo>
                    <a:pt x="505566" y="255140"/>
                    <a:pt x="493600" y="350862"/>
                    <a:pt x="487920" y="447673"/>
                  </a:cubicBezTo>
                  <a:cubicBezTo>
                    <a:pt x="480426" y="575786"/>
                    <a:pt x="434257" y="690364"/>
                    <a:pt x="363674" y="796360"/>
                  </a:cubicBezTo>
                  <a:cubicBezTo>
                    <a:pt x="281729" y="919518"/>
                    <a:pt x="187215" y="1033974"/>
                    <a:pt x="107446" y="1158704"/>
                  </a:cubicBezTo>
                  <a:cubicBezTo>
                    <a:pt x="74451" y="1210191"/>
                    <a:pt x="39764" y="1260591"/>
                    <a:pt x="0" y="1306881"/>
                  </a:cubicBezTo>
                  <a:lnTo>
                    <a:pt x="49916" y="1348336"/>
                  </a:lnTo>
                  <a:cubicBezTo>
                    <a:pt x="51004" y="1346161"/>
                    <a:pt x="52092" y="1343985"/>
                    <a:pt x="53179" y="1341810"/>
                  </a:cubicBezTo>
                  <a:cubicBezTo>
                    <a:pt x="124367" y="1203664"/>
                    <a:pt x="208849" y="1073980"/>
                    <a:pt x="298166" y="947075"/>
                  </a:cubicBezTo>
                  <a:close/>
                </a:path>
              </a:pathLst>
            </a:custGeom>
            <a:grpFill/>
            <a:ln w="12077" cap="flat">
              <a:noFill/>
              <a:prstDash val="solid"/>
              <a:miter/>
            </a:ln>
          </p:spPr>
          <p:txBody>
            <a:bodyPr rtlCol="0" anchor="ctr"/>
            <a:lstStyle/>
            <a:p>
              <a:endParaRPr lang="en-ID"/>
            </a:p>
          </p:txBody>
        </p:sp>
        <p:sp>
          <p:nvSpPr>
            <p:cNvPr id="103" name="Freeform: Shape 102">
              <a:extLst>
                <a:ext uri="{FF2B5EF4-FFF2-40B4-BE49-F238E27FC236}">
                  <a16:creationId xmlns:a16="http://schemas.microsoft.com/office/drawing/2014/main" id="{266093C4-67B0-4234-B4B0-A49B45C979AA}"/>
                </a:ext>
              </a:extLst>
            </p:cNvPr>
            <p:cNvSpPr/>
            <p:nvPr/>
          </p:nvSpPr>
          <p:spPr>
            <a:xfrm>
              <a:off x="10988182" y="2259882"/>
              <a:ext cx="166547" cy="98865"/>
            </a:xfrm>
            <a:custGeom>
              <a:avLst/>
              <a:gdLst>
                <a:gd name="connsiteX0" fmla="*/ 150231 w 166547"/>
                <a:gd name="connsiteY0" fmla="*/ 42181 h 98865"/>
                <a:gd name="connsiteX1" fmla="*/ 166548 w 166547"/>
                <a:gd name="connsiteY1" fmla="*/ 0 h 98865"/>
                <a:gd name="connsiteX2" fmla="*/ 0 w 166547"/>
                <a:gd name="connsiteY2" fmla="*/ 98865 h 98865"/>
                <a:gd name="connsiteX3" fmla="*/ 73001 w 166547"/>
                <a:gd name="connsiteY3" fmla="*/ 94031 h 98865"/>
                <a:gd name="connsiteX4" fmla="*/ 150231 w 166547"/>
                <a:gd name="connsiteY4" fmla="*/ 42060 h 9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47" h="98865">
                  <a:moveTo>
                    <a:pt x="150231" y="42181"/>
                  </a:moveTo>
                  <a:cubicBezTo>
                    <a:pt x="156516" y="28161"/>
                    <a:pt x="161955" y="14141"/>
                    <a:pt x="166548" y="0"/>
                  </a:cubicBezTo>
                  <a:lnTo>
                    <a:pt x="0" y="98865"/>
                  </a:lnTo>
                  <a:cubicBezTo>
                    <a:pt x="24293" y="96810"/>
                    <a:pt x="48586" y="95118"/>
                    <a:pt x="73001" y="94031"/>
                  </a:cubicBezTo>
                  <a:cubicBezTo>
                    <a:pt x="108292" y="92580"/>
                    <a:pt x="135245" y="75418"/>
                    <a:pt x="150231" y="42060"/>
                  </a:cubicBezTo>
                  <a:close/>
                </a:path>
              </a:pathLst>
            </a:custGeom>
            <a:grpFill/>
            <a:ln w="12077" cap="flat">
              <a:noFill/>
              <a:prstDash val="solid"/>
              <a:miter/>
            </a:ln>
          </p:spPr>
          <p:txBody>
            <a:bodyPr rtlCol="0" anchor="ctr"/>
            <a:lstStyle/>
            <a:p>
              <a:endParaRPr lang="en-ID"/>
            </a:p>
          </p:txBody>
        </p:sp>
        <p:sp>
          <p:nvSpPr>
            <p:cNvPr id="104" name="Freeform: Shape 103">
              <a:extLst>
                <a:ext uri="{FF2B5EF4-FFF2-40B4-BE49-F238E27FC236}">
                  <a16:creationId xmlns:a16="http://schemas.microsoft.com/office/drawing/2014/main" id="{E344890D-A84C-4280-A343-3F8301BEAF2E}"/>
                </a:ext>
              </a:extLst>
            </p:cNvPr>
            <p:cNvSpPr/>
            <p:nvPr/>
          </p:nvSpPr>
          <p:spPr>
            <a:xfrm>
              <a:off x="9398122" y="1544171"/>
              <a:ext cx="3681334" cy="3121951"/>
            </a:xfrm>
            <a:custGeom>
              <a:avLst/>
              <a:gdLst>
                <a:gd name="connsiteX0" fmla="*/ 3113888 w 3681334"/>
                <a:gd name="connsiteY0" fmla="*/ 261511 h 3121951"/>
                <a:gd name="connsiteX1" fmla="*/ 3136006 w 3681334"/>
                <a:gd name="connsiteY1" fmla="*/ 456945 h 3121951"/>
                <a:gd name="connsiteX2" fmla="*/ 3111108 w 3681334"/>
                <a:gd name="connsiteY2" fmla="*/ 775779 h 3121951"/>
                <a:gd name="connsiteX3" fmla="*/ 3037261 w 3681334"/>
                <a:gd name="connsiteY3" fmla="*/ 913924 h 3121951"/>
                <a:gd name="connsiteX4" fmla="*/ 3084881 w 3681334"/>
                <a:gd name="connsiteY4" fmla="*/ 972542 h 3121951"/>
                <a:gd name="connsiteX5" fmla="*/ 3244177 w 3681334"/>
                <a:gd name="connsiteY5" fmla="*/ 922022 h 3121951"/>
                <a:gd name="connsiteX6" fmla="*/ 3436468 w 3681334"/>
                <a:gd name="connsiteY6" fmla="*/ 893257 h 3121951"/>
                <a:gd name="connsiteX7" fmla="*/ 3636253 w 3681334"/>
                <a:gd name="connsiteY7" fmla="*/ 1025843 h 3121951"/>
                <a:gd name="connsiteX8" fmla="*/ 3681335 w 3681334"/>
                <a:gd name="connsiteY8" fmla="*/ 973751 h 3121951"/>
                <a:gd name="connsiteX9" fmla="*/ 3496899 w 3681334"/>
                <a:gd name="connsiteY9" fmla="*/ 865459 h 3121951"/>
                <a:gd name="connsiteX10" fmla="*/ 3318628 w 3681334"/>
                <a:gd name="connsiteY10" fmla="*/ 876336 h 3121951"/>
                <a:gd name="connsiteX11" fmla="*/ 3187976 w 3681334"/>
                <a:gd name="connsiteY11" fmla="*/ 921176 h 3121951"/>
                <a:gd name="connsiteX12" fmla="*/ 3128754 w 3681334"/>
                <a:gd name="connsiteY12" fmla="*/ 935921 h 3121951"/>
                <a:gd name="connsiteX13" fmla="*/ 3082826 w 3681334"/>
                <a:gd name="connsiteY13" fmla="*/ 881292 h 3121951"/>
                <a:gd name="connsiteX14" fmla="*/ 3135401 w 3681334"/>
                <a:gd name="connsiteY14" fmla="*/ 777109 h 3121951"/>
                <a:gd name="connsiteX15" fmla="*/ 3219400 w 3681334"/>
                <a:gd name="connsiteY15" fmla="*/ 593882 h 3121951"/>
                <a:gd name="connsiteX16" fmla="*/ 3204172 w 3681334"/>
                <a:gd name="connsiteY16" fmla="*/ 373188 h 3121951"/>
                <a:gd name="connsiteX17" fmla="*/ 3174923 w 3681334"/>
                <a:gd name="connsiteY17" fmla="*/ 154307 h 3121951"/>
                <a:gd name="connsiteX18" fmla="*/ 3190031 w 3681334"/>
                <a:gd name="connsiteY18" fmla="*/ 62694 h 3121951"/>
                <a:gd name="connsiteX19" fmla="*/ 3122107 w 3681334"/>
                <a:gd name="connsiteY19" fmla="*/ 4680 h 3121951"/>
                <a:gd name="connsiteX20" fmla="*/ 3070982 w 3681334"/>
                <a:gd name="connsiteY20" fmla="*/ 27281 h 3121951"/>
                <a:gd name="connsiteX21" fmla="*/ 3070982 w 3681334"/>
                <a:gd name="connsiteY21" fmla="*/ 27281 h 3121951"/>
                <a:gd name="connsiteX22" fmla="*/ 2595269 w 3681334"/>
                <a:gd name="connsiteY22" fmla="*/ 356025 h 3121951"/>
                <a:gd name="connsiteX23" fmla="*/ 2407329 w 3681334"/>
                <a:gd name="connsiteY23" fmla="*/ 474712 h 3121951"/>
                <a:gd name="connsiteX24" fmla="*/ 2289488 w 3681334"/>
                <a:gd name="connsiteY24" fmla="*/ 650808 h 3121951"/>
                <a:gd name="connsiteX25" fmla="*/ 2285500 w 3681334"/>
                <a:gd name="connsiteY25" fmla="*/ 812642 h 3121951"/>
                <a:gd name="connsiteX26" fmla="*/ 2488427 w 3681334"/>
                <a:gd name="connsiteY26" fmla="*/ 1113588 h 3121951"/>
                <a:gd name="connsiteX27" fmla="*/ 2871922 w 3681334"/>
                <a:gd name="connsiteY27" fmla="*/ 1159879 h 3121951"/>
                <a:gd name="connsiteX28" fmla="*/ 3106757 w 3681334"/>
                <a:gd name="connsiteY28" fmla="*/ 1135102 h 3121951"/>
                <a:gd name="connsiteX29" fmla="*/ 3183867 w 3681334"/>
                <a:gd name="connsiteY29" fmla="*/ 1152385 h 3121951"/>
                <a:gd name="connsiteX30" fmla="*/ 3214807 w 3681334"/>
                <a:gd name="connsiteY30" fmla="*/ 1239285 h 3121951"/>
                <a:gd name="connsiteX31" fmla="*/ 3103735 w 3681334"/>
                <a:gd name="connsiteY31" fmla="*/ 1376584 h 3121951"/>
                <a:gd name="connsiteX32" fmla="*/ 2476583 w 3681334"/>
                <a:gd name="connsiteY32" fmla="*/ 1645139 h 3121951"/>
                <a:gd name="connsiteX33" fmla="*/ 2354512 w 3681334"/>
                <a:gd name="connsiteY33" fmla="*/ 1645502 h 3121951"/>
                <a:gd name="connsiteX34" fmla="*/ 2262657 w 3681334"/>
                <a:gd name="connsiteY34" fmla="*/ 1593773 h 3121951"/>
                <a:gd name="connsiteX35" fmla="*/ 2016340 w 3681334"/>
                <a:gd name="connsiteY35" fmla="*/ 1505665 h 3121951"/>
                <a:gd name="connsiteX36" fmla="*/ 1838431 w 3681334"/>
                <a:gd name="connsiteY36" fmla="*/ 1549175 h 3121951"/>
                <a:gd name="connsiteX37" fmla="*/ 1464001 w 3681334"/>
                <a:gd name="connsiteY37" fmla="*/ 1571414 h 3121951"/>
                <a:gd name="connsiteX38" fmla="*/ 1197138 w 3681334"/>
                <a:gd name="connsiteY38" fmla="*/ 1564887 h 3121951"/>
                <a:gd name="connsiteX39" fmla="*/ 1007747 w 3681334"/>
                <a:gd name="connsiteY39" fmla="*/ 1543978 h 3121951"/>
                <a:gd name="connsiteX40" fmla="*/ 687100 w 3681334"/>
                <a:gd name="connsiteY40" fmla="*/ 1660247 h 3121951"/>
                <a:gd name="connsiteX41" fmla="*/ 574820 w 3681334"/>
                <a:gd name="connsiteY41" fmla="*/ 1879007 h 3121951"/>
                <a:gd name="connsiteX42" fmla="*/ 517652 w 3681334"/>
                <a:gd name="connsiteY42" fmla="*/ 2100185 h 3121951"/>
                <a:gd name="connsiteX43" fmla="*/ 285839 w 3681334"/>
                <a:gd name="connsiteY43" fmla="*/ 2565866 h 3121951"/>
                <a:gd name="connsiteX44" fmla="*/ 47861 w 3681334"/>
                <a:gd name="connsiteY44" fmla="*/ 2941747 h 3121951"/>
                <a:gd name="connsiteX45" fmla="*/ 0 w 3681334"/>
                <a:gd name="connsiteY45" fmla="*/ 3108657 h 3121951"/>
                <a:gd name="connsiteX46" fmla="*/ 15954 w 3681334"/>
                <a:gd name="connsiteY46" fmla="*/ 3121952 h 3121951"/>
                <a:gd name="connsiteX47" fmla="*/ 214167 w 3681334"/>
                <a:gd name="connsiteY47" fmla="*/ 2697847 h 3121951"/>
                <a:gd name="connsiteX48" fmla="*/ 388450 w 3681334"/>
                <a:gd name="connsiteY48" fmla="*/ 2479933 h 3121951"/>
                <a:gd name="connsiteX49" fmla="*/ 572644 w 3681334"/>
                <a:gd name="connsiteY49" fmla="*/ 2054982 h 3121951"/>
                <a:gd name="connsiteX50" fmla="*/ 704384 w 3681334"/>
                <a:gd name="connsiteY50" fmla="*/ 1738686 h 3121951"/>
                <a:gd name="connsiteX51" fmla="*/ 930275 w 3681334"/>
                <a:gd name="connsiteY51" fmla="*/ 1654566 h 3121951"/>
                <a:gd name="connsiteX52" fmla="*/ 1137795 w 3681334"/>
                <a:gd name="connsiteY52" fmla="*/ 1682486 h 3121951"/>
                <a:gd name="connsiteX53" fmla="*/ 1203906 w 3681334"/>
                <a:gd name="connsiteY53" fmla="*/ 1678256 h 3121951"/>
                <a:gd name="connsiteX54" fmla="*/ 1492041 w 3681334"/>
                <a:gd name="connsiteY54" fmla="*/ 1700011 h 3121951"/>
                <a:gd name="connsiteX55" fmla="*/ 1832751 w 3681334"/>
                <a:gd name="connsiteY55" fmla="*/ 1691671 h 3121951"/>
                <a:gd name="connsiteX56" fmla="*/ 2026009 w 3681334"/>
                <a:gd name="connsiteY56" fmla="*/ 1655292 h 3121951"/>
                <a:gd name="connsiteX57" fmla="*/ 2209115 w 3681334"/>
                <a:gd name="connsiteY57" fmla="*/ 1697956 h 3121951"/>
                <a:gd name="connsiteX58" fmla="*/ 2369257 w 3681334"/>
                <a:gd name="connsiteY58" fmla="*/ 1734094 h 3121951"/>
                <a:gd name="connsiteX59" fmla="*/ 2756136 w 3681334"/>
                <a:gd name="connsiteY59" fmla="*/ 1612265 h 3121951"/>
                <a:gd name="connsiteX60" fmla="*/ 3066872 w 3681334"/>
                <a:gd name="connsiteY60" fmla="*/ 1445354 h 3121951"/>
                <a:gd name="connsiteX61" fmla="*/ 3225927 w 3681334"/>
                <a:gd name="connsiteY61" fmla="*/ 1290651 h 3121951"/>
                <a:gd name="connsiteX62" fmla="*/ 3137093 w 3681334"/>
                <a:gd name="connsiteY62" fmla="*/ 1115522 h 3121951"/>
                <a:gd name="connsiteX63" fmla="*/ 2925343 w 3681334"/>
                <a:gd name="connsiteY63" fmla="*/ 1129300 h 3121951"/>
                <a:gd name="connsiteX64" fmla="*/ 2604334 w 3681334"/>
                <a:gd name="connsiteY64" fmla="*/ 1115401 h 3121951"/>
                <a:gd name="connsiteX65" fmla="*/ 2379047 w 3681334"/>
                <a:gd name="connsiteY65" fmla="*/ 947766 h 3121951"/>
                <a:gd name="connsiteX66" fmla="*/ 2359951 w 3681334"/>
                <a:gd name="connsiteY66" fmla="*/ 804544 h 3121951"/>
                <a:gd name="connsiteX67" fmla="*/ 2372279 w 3681334"/>
                <a:gd name="connsiteY67" fmla="*/ 696373 h 3121951"/>
                <a:gd name="connsiteX68" fmla="*/ 2475495 w 3681334"/>
                <a:gd name="connsiteY68" fmla="*/ 517618 h 3121951"/>
                <a:gd name="connsiteX69" fmla="*/ 2675401 w 3681334"/>
                <a:gd name="connsiteY69" fmla="*/ 327623 h 3121951"/>
                <a:gd name="connsiteX70" fmla="*/ 3052248 w 3681334"/>
                <a:gd name="connsiteY70" fmla="*/ 58705 h 3121951"/>
                <a:gd name="connsiteX71" fmla="*/ 3112800 w 3681334"/>
                <a:gd name="connsiteY71" fmla="*/ 40213 h 3121951"/>
                <a:gd name="connsiteX72" fmla="*/ 3147125 w 3681334"/>
                <a:gd name="connsiteY72" fmla="*/ 71395 h 3121951"/>
                <a:gd name="connsiteX73" fmla="*/ 3140598 w 3681334"/>
                <a:gd name="connsiteY73" fmla="*/ 134606 h 3121951"/>
                <a:gd name="connsiteX74" fmla="*/ 3113525 w 3681334"/>
                <a:gd name="connsiteY74" fmla="*/ 261874 h 312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681334" h="3121951">
                  <a:moveTo>
                    <a:pt x="3113888" y="261511"/>
                  </a:moveTo>
                  <a:cubicBezTo>
                    <a:pt x="3104098" y="328711"/>
                    <a:pt x="3106032" y="396514"/>
                    <a:pt x="3136006" y="456945"/>
                  </a:cubicBezTo>
                  <a:cubicBezTo>
                    <a:pt x="3192206" y="570072"/>
                    <a:pt x="3167430" y="672926"/>
                    <a:pt x="3111108" y="775779"/>
                  </a:cubicBezTo>
                  <a:cubicBezTo>
                    <a:pt x="3085969" y="821586"/>
                    <a:pt x="3056720" y="865217"/>
                    <a:pt x="3037261" y="913924"/>
                  </a:cubicBezTo>
                  <a:cubicBezTo>
                    <a:pt x="3020099" y="956830"/>
                    <a:pt x="3038711" y="979673"/>
                    <a:pt x="3084881" y="972542"/>
                  </a:cubicBezTo>
                  <a:cubicBezTo>
                    <a:pt x="3140598" y="963961"/>
                    <a:pt x="3191602" y="940514"/>
                    <a:pt x="3244177" y="922022"/>
                  </a:cubicBezTo>
                  <a:cubicBezTo>
                    <a:pt x="3306300" y="900025"/>
                    <a:pt x="3369390" y="881896"/>
                    <a:pt x="3436468" y="893257"/>
                  </a:cubicBezTo>
                  <a:cubicBezTo>
                    <a:pt x="3524214" y="908123"/>
                    <a:pt x="3585129" y="960577"/>
                    <a:pt x="3636253" y="1025843"/>
                  </a:cubicBezTo>
                  <a:lnTo>
                    <a:pt x="3681335" y="973751"/>
                  </a:lnTo>
                  <a:cubicBezTo>
                    <a:pt x="3632627" y="920572"/>
                    <a:pt x="3572800" y="881533"/>
                    <a:pt x="3496899" y="865459"/>
                  </a:cubicBezTo>
                  <a:cubicBezTo>
                    <a:pt x="3436952" y="852647"/>
                    <a:pt x="3377004" y="857119"/>
                    <a:pt x="3318628" y="876336"/>
                  </a:cubicBezTo>
                  <a:cubicBezTo>
                    <a:pt x="3274876" y="890719"/>
                    <a:pt x="3231728" y="906793"/>
                    <a:pt x="3187976" y="921176"/>
                  </a:cubicBezTo>
                  <a:cubicBezTo>
                    <a:pt x="3168638" y="927461"/>
                    <a:pt x="3148817" y="932416"/>
                    <a:pt x="3128754" y="935921"/>
                  </a:cubicBezTo>
                  <a:cubicBezTo>
                    <a:pt x="3085002" y="943535"/>
                    <a:pt x="3068927" y="924077"/>
                    <a:pt x="3082826" y="881292"/>
                  </a:cubicBezTo>
                  <a:cubicBezTo>
                    <a:pt x="3094913" y="843824"/>
                    <a:pt x="3117272" y="811554"/>
                    <a:pt x="3135401" y="777109"/>
                  </a:cubicBezTo>
                  <a:cubicBezTo>
                    <a:pt x="3166825" y="717524"/>
                    <a:pt x="3199337" y="658543"/>
                    <a:pt x="3219400" y="593882"/>
                  </a:cubicBezTo>
                  <a:cubicBezTo>
                    <a:pt x="3242847" y="518343"/>
                    <a:pt x="3245748" y="444980"/>
                    <a:pt x="3204172" y="373188"/>
                  </a:cubicBezTo>
                  <a:cubicBezTo>
                    <a:pt x="3164650" y="304901"/>
                    <a:pt x="3159694" y="230692"/>
                    <a:pt x="3174923" y="154307"/>
                  </a:cubicBezTo>
                  <a:cubicBezTo>
                    <a:pt x="3180966" y="123971"/>
                    <a:pt x="3186042" y="93272"/>
                    <a:pt x="3190031" y="62694"/>
                  </a:cubicBezTo>
                  <a:cubicBezTo>
                    <a:pt x="3197162" y="8910"/>
                    <a:pt x="3174802" y="-9703"/>
                    <a:pt x="3122107" y="4680"/>
                  </a:cubicBezTo>
                  <a:cubicBezTo>
                    <a:pt x="3103856" y="9635"/>
                    <a:pt x="3087661" y="18941"/>
                    <a:pt x="3070982" y="27281"/>
                  </a:cubicBezTo>
                  <a:lnTo>
                    <a:pt x="3070982" y="27281"/>
                  </a:lnTo>
                  <a:cubicBezTo>
                    <a:pt x="3070982" y="27281"/>
                    <a:pt x="2743808" y="217639"/>
                    <a:pt x="2595269" y="356025"/>
                  </a:cubicBezTo>
                  <a:cubicBezTo>
                    <a:pt x="2540519" y="407150"/>
                    <a:pt x="2476462" y="445705"/>
                    <a:pt x="2407329" y="474712"/>
                  </a:cubicBezTo>
                  <a:cubicBezTo>
                    <a:pt x="2328527" y="507707"/>
                    <a:pt x="2287554" y="562216"/>
                    <a:pt x="2289488" y="650808"/>
                  </a:cubicBezTo>
                  <a:cubicBezTo>
                    <a:pt x="2290697" y="704591"/>
                    <a:pt x="2285379" y="758617"/>
                    <a:pt x="2285500" y="812642"/>
                  </a:cubicBezTo>
                  <a:cubicBezTo>
                    <a:pt x="2285742" y="954413"/>
                    <a:pt x="2356446" y="1060772"/>
                    <a:pt x="2488427" y="1113588"/>
                  </a:cubicBezTo>
                  <a:cubicBezTo>
                    <a:pt x="2611948" y="1163021"/>
                    <a:pt x="2739941" y="1176437"/>
                    <a:pt x="2871922" y="1159879"/>
                  </a:cubicBezTo>
                  <a:cubicBezTo>
                    <a:pt x="2949999" y="1150089"/>
                    <a:pt x="3027471" y="1133531"/>
                    <a:pt x="3106757" y="1135102"/>
                  </a:cubicBezTo>
                  <a:cubicBezTo>
                    <a:pt x="3133709" y="1135585"/>
                    <a:pt x="3159815" y="1140299"/>
                    <a:pt x="3183867" y="1152385"/>
                  </a:cubicBezTo>
                  <a:cubicBezTo>
                    <a:pt x="3219521" y="1170273"/>
                    <a:pt x="3230882" y="1202543"/>
                    <a:pt x="3214807" y="1239285"/>
                  </a:cubicBezTo>
                  <a:cubicBezTo>
                    <a:pt x="3190393" y="1295123"/>
                    <a:pt x="3150026" y="1339238"/>
                    <a:pt x="3103735" y="1376584"/>
                  </a:cubicBezTo>
                  <a:cubicBezTo>
                    <a:pt x="2920146" y="1524761"/>
                    <a:pt x="2709484" y="1612265"/>
                    <a:pt x="2476583" y="1645139"/>
                  </a:cubicBezTo>
                  <a:cubicBezTo>
                    <a:pt x="2436577" y="1650820"/>
                    <a:pt x="2395122" y="1647556"/>
                    <a:pt x="2354512" y="1645502"/>
                  </a:cubicBezTo>
                  <a:cubicBezTo>
                    <a:pt x="2316078" y="1643689"/>
                    <a:pt x="2282357" y="1625922"/>
                    <a:pt x="2262657" y="1593773"/>
                  </a:cubicBezTo>
                  <a:cubicBezTo>
                    <a:pt x="2203435" y="1497204"/>
                    <a:pt x="2115689" y="1489711"/>
                    <a:pt x="2016340" y="1505665"/>
                  </a:cubicBezTo>
                  <a:cubicBezTo>
                    <a:pt x="1955668" y="1515454"/>
                    <a:pt x="1896203" y="1529716"/>
                    <a:pt x="1838431" y="1549175"/>
                  </a:cubicBezTo>
                  <a:cubicBezTo>
                    <a:pt x="1715273" y="1590872"/>
                    <a:pt x="1591027" y="1599091"/>
                    <a:pt x="1464001" y="1571414"/>
                  </a:cubicBezTo>
                  <a:cubicBezTo>
                    <a:pt x="1375530" y="1552076"/>
                    <a:pt x="1286696" y="1556789"/>
                    <a:pt x="1197138" y="1564887"/>
                  </a:cubicBezTo>
                  <a:cubicBezTo>
                    <a:pt x="1133323" y="1570567"/>
                    <a:pt x="1070354" y="1556185"/>
                    <a:pt x="1007747" y="1543978"/>
                  </a:cubicBezTo>
                  <a:cubicBezTo>
                    <a:pt x="877700" y="1518718"/>
                    <a:pt x="770978" y="1564162"/>
                    <a:pt x="687100" y="1660247"/>
                  </a:cubicBezTo>
                  <a:cubicBezTo>
                    <a:pt x="632592" y="1722733"/>
                    <a:pt x="602255" y="1801051"/>
                    <a:pt x="574820" y="1879007"/>
                  </a:cubicBezTo>
                  <a:cubicBezTo>
                    <a:pt x="549438" y="1951041"/>
                    <a:pt x="531793" y="2025371"/>
                    <a:pt x="517652" y="2100185"/>
                  </a:cubicBezTo>
                  <a:cubicBezTo>
                    <a:pt x="484052" y="2277610"/>
                    <a:pt x="399811" y="2428083"/>
                    <a:pt x="285839" y="2565866"/>
                  </a:cubicBezTo>
                  <a:cubicBezTo>
                    <a:pt x="190962" y="2680685"/>
                    <a:pt x="104546" y="2802151"/>
                    <a:pt x="47861" y="2941747"/>
                  </a:cubicBezTo>
                  <a:cubicBezTo>
                    <a:pt x="25864" y="2995893"/>
                    <a:pt x="11965" y="3051973"/>
                    <a:pt x="0" y="3108657"/>
                  </a:cubicBezTo>
                  <a:lnTo>
                    <a:pt x="15954" y="3121952"/>
                  </a:lnTo>
                  <a:cubicBezTo>
                    <a:pt x="47257" y="2964348"/>
                    <a:pt x="119291" y="2825961"/>
                    <a:pt x="214167" y="2697847"/>
                  </a:cubicBezTo>
                  <a:cubicBezTo>
                    <a:pt x="269643" y="2623034"/>
                    <a:pt x="329953" y="2552209"/>
                    <a:pt x="388450" y="2479933"/>
                  </a:cubicBezTo>
                  <a:cubicBezTo>
                    <a:pt x="489249" y="2355324"/>
                    <a:pt x="540495" y="2209565"/>
                    <a:pt x="572644" y="2054982"/>
                  </a:cubicBezTo>
                  <a:cubicBezTo>
                    <a:pt x="596212" y="1941493"/>
                    <a:pt x="632592" y="1832475"/>
                    <a:pt x="704384" y="1738686"/>
                  </a:cubicBezTo>
                  <a:cubicBezTo>
                    <a:pt x="762035" y="1663269"/>
                    <a:pt x="835277" y="1630032"/>
                    <a:pt x="930275" y="1654566"/>
                  </a:cubicBezTo>
                  <a:cubicBezTo>
                    <a:pt x="998320" y="1672092"/>
                    <a:pt x="1068178" y="1677651"/>
                    <a:pt x="1137795" y="1682486"/>
                  </a:cubicBezTo>
                  <a:cubicBezTo>
                    <a:pt x="1159671" y="1683936"/>
                    <a:pt x="1181788" y="1679464"/>
                    <a:pt x="1203906" y="1678256"/>
                  </a:cubicBezTo>
                  <a:cubicBezTo>
                    <a:pt x="1300837" y="1673058"/>
                    <a:pt x="1396560" y="1683815"/>
                    <a:pt x="1492041" y="1700011"/>
                  </a:cubicBezTo>
                  <a:cubicBezTo>
                    <a:pt x="1606014" y="1719228"/>
                    <a:pt x="1719624" y="1713185"/>
                    <a:pt x="1832751" y="1691671"/>
                  </a:cubicBezTo>
                  <a:cubicBezTo>
                    <a:pt x="1897170" y="1679464"/>
                    <a:pt x="1961469" y="1667136"/>
                    <a:pt x="2026009" y="1655292"/>
                  </a:cubicBezTo>
                  <a:cubicBezTo>
                    <a:pt x="2093208" y="1642843"/>
                    <a:pt x="2156178" y="1654687"/>
                    <a:pt x="2209115" y="1697956"/>
                  </a:cubicBezTo>
                  <a:cubicBezTo>
                    <a:pt x="2257702" y="1737720"/>
                    <a:pt x="2311606" y="1743279"/>
                    <a:pt x="2369257" y="1734094"/>
                  </a:cubicBezTo>
                  <a:cubicBezTo>
                    <a:pt x="2504139" y="1712459"/>
                    <a:pt x="2631165" y="1665082"/>
                    <a:pt x="2756136" y="1612265"/>
                  </a:cubicBezTo>
                  <a:cubicBezTo>
                    <a:pt x="2864912" y="1566337"/>
                    <a:pt x="2970908" y="1514729"/>
                    <a:pt x="3066872" y="1445354"/>
                  </a:cubicBezTo>
                  <a:cubicBezTo>
                    <a:pt x="3127303" y="1401723"/>
                    <a:pt x="3184471" y="1354225"/>
                    <a:pt x="3225927" y="1290651"/>
                  </a:cubicBezTo>
                  <a:cubicBezTo>
                    <a:pt x="3285512" y="1199159"/>
                    <a:pt x="3247198" y="1122532"/>
                    <a:pt x="3137093" y="1115522"/>
                  </a:cubicBezTo>
                  <a:cubicBezTo>
                    <a:pt x="3066026" y="1110929"/>
                    <a:pt x="2995443" y="1118423"/>
                    <a:pt x="2925343" y="1129300"/>
                  </a:cubicBezTo>
                  <a:cubicBezTo>
                    <a:pt x="2817293" y="1146100"/>
                    <a:pt x="2710209" y="1147309"/>
                    <a:pt x="2604334" y="1115401"/>
                  </a:cubicBezTo>
                  <a:cubicBezTo>
                    <a:pt x="2509094" y="1086636"/>
                    <a:pt x="2425942" y="1041796"/>
                    <a:pt x="2379047" y="947766"/>
                  </a:cubicBezTo>
                  <a:cubicBezTo>
                    <a:pt x="2356204" y="902080"/>
                    <a:pt x="2357292" y="853252"/>
                    <a:pt x="2359951" y="804544"/>
                  </a:cubicBezTo>
                  <a:cubicBezTo>
                    <a:pt x="2362005" y="768407"/>
                    <a:pt x="2367807" y="732390"/>
                    <a:pt x="2372279" y="696373"/>
                  </a:cubicBezTo>
                  <a:cubicBezTo>
                    <a:pt x="2381464" y="622284"/>
                    <a:pt x="2415426" y="562458"/>
                    <a:pt x="2475495" y="517618"/>
                  </a:cubicBezTo>
                  <a:cubicBezTo>
                    <a:pt x="2549704" y="462263"/>
                    <a:pt x="2613519" y="395910"/>
                    <a:pt x="2675401" y="327623"/>
                  </a:cubicBezTo>
                  <a:cubicBezTo>
                    <a:pt x="2781517" y="210629"/>
                    <a:pt x="2917608" y="135573"/>
                    <a:pt x="3052248" y="58705"/>
                  </a:cubicBezTo>
                  <a:cubicBezTo>
                    <a:pt x="3070619" y="48190"/>
                    <a:pt x="3091045" y="41059"/>
                    <a:pt x="3112800" y="40213"/>
                  </a:cubicBezTo>
                  <a:cubicBezTo>
                    <a:pt x="3134193" y="39367"/>
                    <a:pt x="3146158" y="49278"/>
                    <a:pt x="3147125" y="71395"/>
                  </a:cubicBezTo>
                  <a:cubicBezTo>
                    <a:pt x="3148092" y="92788"/>
                    <a:pt x="3146158" y="113818"/>
                    <a:pt x="3140598" y="134606"/>
                  </a:cubicBezTo>
                  <a:cubicBezTo>
                    <a:pt x="3129479" y="176545"/>
                    <a:pt x="3119810" y="218847"/>
                    <a:pt x="3113525" y="261874"/>
                  </a:cubicBezTo>
                  <a:close/>
                </a:path>
              </a:pathLst>
            </a:custGeom>
            <a:grpFill/>
            <a:ln w="12077" cap="flat">
              <a:noFill/>
              <a:prstDash val="solid"/>
              <a:miter/>
            </a:ln>
          </p:spPr>
          <p:txBody>
            <a:bodyPr rtlCol="0" anchor="ctr"/>
            <a:lstStyle/>
            <a:p>
              <a:endParaRPr lang="en-ID"/>
            </a:p>
          </p:txBody>
        </p:sp>
        <p:sp>
          <p:nvSpPr>
            <p:cNvPr id="105" name="Freeform: Shape 104">
              <a:extLst>
                <a:ext uri="{FF2B5EF4-FFF2-40B4-BE49-F238E27FC236}">
                  <a16:creationId xmlns:a16="http://schemas.microsoft.com/office/drawing/2014/main" id="{F1F5C478-9F5F-456D-A994-3D766EE03B20}"/>
                </a:ext>
              </a:extLst>
            </p:cNvPr>
            <p:cNvSpPr/>
            <p:nvPr/>
          </p:nvSpPr>
          <p:spPr>
            <a:xfrm>
              <a:off x="11705739" y="1458462"/>
              <a:ext cx="1483218" cy="978965"/>
            </a:xfrm>
            <a:custGeom>
              <a:avLst/>
              <a:gdLst>
                <a:gd name="connsiteX0" fmla="*/ 95723 w 1483218"/>
                <a:gd name="connsiteY0" fmla="*/ 417441 h 978965"/>
                <a:gd name="connsiteX1" fmla="*/ 0 w 1483218"/>
                <a:gd name="connsiteY1" fmla="*/ 474246 h 978965"/>
                <a:gd name="connsiteX2" fmla="*/ 22118 w 1483218"/>
                <a:gd name="connsiteY2" fmla="*/ 472675 h 978965"/>
                <a:gd name="connsiteX3" fmla="*/ 278587 w 1483218"/>
                <a:gd name="connsiteY3" fmla="*/ 378644 h 978965"/>
                <a:gd name="connsiteX4" fmla="*/ 815577 w 1483218"/>
                <a:gd name="connsiteY4" fmla="*/ 49175 h 978965"/>
                <a:gd name="connsiteX5" fmla="*/ 818477 w 1483218"/>
                <a:gd name="connsiteY5" fmla="*/ 47724 h 978965"/>
                <a:gd name="connsiteX6" fmla="*/ 910090 w 1483218"/>
                <a:gd name="connsiteY6" fmla="*/ 32133 h 978965"/>
                <a:gd name="connsiteX7" fmla="*/ 951546 w 1483218"/>
                <a:gd name="connsiteY7" fmla="*/ 96794 h 978965"/>
                <a:gd name="connsiteX8" fmla="*/ 954084 w 1483218"/>
                <a:gd name="connsiteY8" fmla="*/ 195055 h 978965"/>
                <a:gd name="connsiteX9" fmla="*/ 991672 w 1483218"/>
                <a:gd name="connsiteY9" fmla="*/ 293074 h 978965"/>
                <a:gd name="connsiteX10" fmla="*/ 1023943 w 1483218"/>
                <a:gd name="connsiteY10" fmla="*/ 538061 h 978965"/>
                <a:gd name="connsiteX11" fmla="*/ 897521 w 1483218"/>
                <a:gd name="connsiteY11" fmla="*/ 815681 h 978965"/>
                <a:gd name="connsiteX12" fmla="*/ 849659 w 1483218"/>
                <a:gd name="connsiteY12" fmla="*/ 916238 h 978965"/>
                <a:gd name="connsiteX13" fmla="*/ 888335 w 1483218"/>
                <a:gd name="connsiteY13" fmla="*/ 959265 h 978965"/>
                <a:gd name="connsiteX14" fmla="*/ 969796 w 1483218"/>
                <a:gd name="connsiteY14" fmla="*/ 935335 h 978965"/>
                <a:gd name="connsiteX15" fmla="*/ 1134531 w 1483218"/>
                <a:gd name="connsiteY15" fmla="*/ 894967 h 978965"/>
                <a:gd name="connsiteX16" fmla="*/ 1443334 w 1483218"/>
                <a:gd name="connsiteY16" fmla="*/ 978966 h 978965"/>
                <a:gd name="connsiteX17" fmla="*/ 1483218 w 1483218"/>
                <a:gd name="connsiteY17" fmla="*/ 932796 h 978965"/>
                <a:gd name="connsiteX18" fmla="*/ 1252130 w 1483218"/>
                <a:gd name="connsiteY18" fmla="*/ 866322 h 978965"/>
                <a:gd name="connsiteX19" fmla="*/ 1009076 w 1483218"/>
                <a:gd name="connsiteY19" fmla="*/ 901977 h 978965"/>
                <a:gd name="connsiteX20" fmla="*/ 939943 w 1483218"/>
                <a:gd name="connsiteY20" fmla="*/ 921073 h 978965"/>
                <a:gd name="connsiteX21" fmla="*/ 895950 w 1483218"/>
                <a:gd name="connsiteY21" fmla="*/ 871399 h 978965"/>
                <a:gd name="connsiteX22" fmla="*/ 966654 w 1483218"/>
                <a:gd name="connsiteY22" fmla="*/ 728782 h 978965"/>
                <a:gd name="connsiteX23" fmla="*/ 1100086 w 1483218"/>
                <a:gd name="connsiteY23" fmla="*/ 414782 h 978965"/>
                <a:gd name="connsiteX24" fmla="*/ 1054642 w 1483218"/>
                <a:gd name="connsiteY24" fmla="*/ 212097 h 978965"/>
                <a:gd name="connsiteX25" fmla="*/ 1001704 w 1483218"/>
                <a:gd name="connsiteY25" fmla="*/ 94861 h 978965"/>
                <a:gd name="connsiteX26" fmla="*/ 992398 w 1483218"/>
                <a:gd name="connsiteY26" fmla="*/ 58844 h 978965"/>
                <a:gd name="connsiteX27" fmla="*/ 898125 w 1483218"/>
                <a:gd name="connsiteY27" fmla="*/ 1555 h 978965"/>
                <a:gd name="connsiteX28" fmla="*/ 767957 w 1483218"/>
                <a:gd name="connsiteY28" fmla="*/ 57272 h 978965"/>
                <a:gd name="connsiteX29" fmla="*/ 193863 w 1483218"/>
                <a:gd name="connsiteY29" fmla="*/ 389764 h 978965"/>
                <a:gd name="connsiteX30" fmla="*/ 95602 w 1483218"/>
                <a:gd name="connsiteY30" fmla="*/ 417683 h 9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83218" h="978965">
                  <a:moveTo>
                    <a:pt x="95723" y="417441"/>
                  </a:moveTo>
                  <a:lnTo>
                    <a:pt x="0" y="474246"/>
                  </a:lnTo>
                  <a:cubicBezTo>
                    <a:pt x="7373" y="473763"/>
                    <a:pt x="14745" y="473279"/>
                    <a:pt x="22118" y="472675"/>
                  </a:cubicBezTo>
                  <a:cubicBezTo>
                    <a:pt x="116511" y="464698"/>
                    <a:pt x="200994" y="431340"/>
                    <a:pt x="278587" y="378644"/>
                  </a:cubicBezTo>
                  <a:cubicBezTo>
                    <a:pt x="357026" y="325344"/>
                    <a:pt x="732424" y="94861"/>
                    <a:pt x="815577" y="49175"/>
                  </a:cubicBezTo>
                  <a:cubicBezTo>
                    <a:pt x="817873" y="47966"/>
                    <a:pt x="818477" y="47603"/>
                    <a:pt x="818477" y="47724"/>
                  </a:cubicBezTo>
                  <a:cubicBezTo>
                    <a:pt x="848693" y="32375"/>
                    <a:pt x="888094" y="25123"/>
                    <a:pt x="910090" y="32133"/>
                  </a:cubicBezTo>
                  <a:cubicBezTo>
                    <a:pt x="935714" y="40352"/>
                    <a:pt x="949854" y="62228"/>
                    <a:pt x="951546" y="96794"/>
                  </a:cubicBezTo>
                  <a:cubicBezTo>
                    <a:pt x="953118" y="129548"/>
                    <a:pt x="950821" y="162181"/>
                    <a:pt x="954084" y="195055"/>
                  </a:cubicBezTo>
                  <a:cubicBezTo>
                    <a:pt x="957710" y="231676"/>
                    <a:pt x="970159" y="264551"/>
                    <a:pt x="991672" y="293074"/>
                  </a:cubicBezTo>
                  <a:cubicBezTo>
                    <a:pt x="1048840" y="369096"/>
                    <a:pt x="1050774" y="451282"/>
                    <a:pt x="1023943" y="538061"/>
                  </a:cubicBezTo>
                  <a:cubicBezTo>
                    <a:pt x="993727" y="636080"/>
                    <a:pt x="945866" y="725881"/>
                    <a:pt x="897521" y="815681"/>
                  </a:cubicBezTo>
                  <a:cubicBezTo>
                    <a:pt x="879875" y="848435"/>
                    <a:pt x="860054" y="880222"/>
                    <a:pt x="849659" y="916238"/>
                  </a:cubicBezTo>
                  <a:cubicBezTo>
                    <a:pt x="839507" y="951168"/>
                    <a:pt x="851714" y="964704"/>
                    <a:pt x="888335" y="959265"/>
                  </a:cubicBezTo>
                  <a:cubicBezTo>
                    <a:pt x="916496" y="955156"/>
                    <a:pt x="942965" y="944399"/>
                    <a:pt x="969796" y="935335"/>
                  </a:cubicBezTo>
                  <a:cubicBezTo>
                    <a:pt x="1023580" y="917205"/>
                    <a:pt x="1077364" y="899922"/>
                    <a:pt x="1134531" y="894967"/>
                  </a:cubicBezTo>
                  <a:cubicBezTo>
                    <a:pt x="1252251" y="884935"/>
                    <a:pt x="1358851" y="909591"/>
                    <a:pt x="1443334" y="978966"/>
                  </a:cubicBezTo>
                  <a:lnTo>
                    <a:pt x="1483218" y="932796"/>
                  </a:lnTo>
                  <a:cubicBezTo>
                    <a:pt x="1414327" y="891341"/>
                    <a:pt x="1335766" y="872607"/>
                    <a:pt x="1252130" y="866322"/>
                  </a:cubicBezTo>
                  <a:cubicBezTo>
                    <a:pt x="1168735" y="860038"/>
                    <a:pt x="1088120" y="876475"/>
                    <a:pt x="1009076" y="901977"/>
                  </a:cubicBezTo>
                  <a:cubicBezTo>
                    <a:pt x="986355" y="909228"/>
                    <a:pt x="963270" y="915876"/>
                    <a:pt x="939943" y="921073"/>
                  </a:cubicBezTo>
                  <a:cubicBezTo>
                    <a:pt x="898609" y="930138"/>
                    <a:pt x="882655" y="912008"/>
                    <a:pt x="895950" y="871399"/>
                  </a:cubicBezTo>
                  <a:cubicBezTo>
                    <a:pt x="912629" y="820516"/>
                    <a:pt x="941636" y="775555"/>
                    <a:pt x="966654" y="728782"/>
                  </a:cubicBezTo>
                  <a:cubicBezTo>
                    <a:pt x="1020437" y="627983"/>
                    <a:pt x="1079781" y="529601"/>
                    <a:pt x="1100086" y="414782"/>
                  </a:cubicBezTo>
                  <a:cubicBezTo>
                    <a:pt x="1113018" y="341177"/>
                    <a:pt x="1105766" y="271802"/>
                    <a:pt x="1054642" y="212097"/>
                  </a:cubicBezTo>
                  <a:cubicBezTo>
                    <a:pt x="1025755" y="178376"/>
                    <a:pt x="1008593" y="138854"/>
                    <a:pt x="1001704" y="94861"/>
                  </a:cubicBezTo>
                  <a:cubicBezTo>
                    <a:pt x="999770" y="82653"/>
                    <a:pt x="996144" y="70688"/>
                    <a:pt x="992398" y="58844"/>
                  </a:cubicBezTo>
                  <a:cubicBezTo>
                    <a:pt x="978136" y="14487"/>
                    <a:pt x="944053" y="-6059"/>
                    <a:pt x="898125" y="1555"/>
                  </a:cubicBezTo>
                  <a:cubicBezTo>
                    <a:pt x="850143" y="9532"/>
                    <a:pt x="808446" y="32012"/>
                    <a:pt x="767957" y="57272"/>
                  </a:cubicBezTo>
                  <a:cubicBezTo>
                    <a:pt x="687100" y="115286"/>
                    <a:pt x="289585" y="349637"/>
                    <a:pt x="193863" y="389764"/>
                  </a:cubicBezTo>
                  <a:cubicBezTo>
                    <a:pt x="161592" y="403300"/>
                    <a:pt x="128718" y="412123"/>
                    <a:pt x="95602" y="417683"/>
                  </a:cubicBezTo>
                  <a:close/>
                </a:path>
              </a:pathLst>
            </a:custGeom>
            <a:grpFill/>
            <a:ln w="12077" cap="flat">
              <a:noFill/>
              <a:prstDash val="solid"/>
              <a:miter/>
            </a:ln>
          </p:spPr>
          <p:txBody>
            <a:bodyPr rtlCol="0" anchor="ctr"/>
            <a:lstStyle/>
            <a:p>
              <a:endParaRPr lang="en-ID"/>
            </a:p>
          </p:txBody>
        </p:sp>
        <p:sp>
          <p:nvSpPr>
            <p:cNvPr id="106" name="Freeform: Shape 105">
              <a:extLst>
                <a:ext uri="{FF2B5EF4-FFF2-40B4-BE49-F238E27FC236}">
                  <a16:creationId xmlns:a16="http://schemas.microsoft.com/office/drawing/2014/main" id="{D9157D52-6BB6-4AB4-92E5-B3C13FD7E79D}"/>
                </a:ext>
              </a:extLst>
            </p:cNvPr>
            <p:cNvSpPr/>
            <p:nvPr/>
          </p:nvSpPr>
          <p:spPr>
            <a:xfrm>
              <a:off x="10598402" y="2146513"/>
              <a:ext cx="750647" cy="492286"/>
            </a:xfrm>
            <a:custGeom>
              <a:avLst/>
              <a:gdLst>
                <a:gd name="connsiteX0" fmla="*/ 673443 w 750647"/>
                <a:gd name="connsiteY0" fmla="*/ 118687 h 492286"/>
                <a:gd name="connsiteX1" fmla="*/ 632591 w 750647"/>
                <a:gd name="connsiteY1" fmla="*/ 299375 h 492286"/>
                <a:gd name="connsiteX2" fmla="*/ 493238 w 750647"/>
                <a:gd name="connsiteY2" fmla="*/ 381199 h 492286"/>
                <a:gd name="connsiteX3" fmla="*/ 151319 w 750647"/>
                <a:gd name="connsiteY3" fmla="*/ 353884 h 492286"/>
                <a:gd name="connsiteX4" fmla="*/ 0 w 750647"/>
                <a:gd name="connsiteY4" fmla="*/ 443684 h 492286"/>
                <a:gd name="connsiteX5" fmla="*/ 103458 w 750647"/>
                <a:gd name="connsiteY5" fmla="*/ 445014 h 492286"/>
                <a:gd name="connsiteX6" fmla="*/ 376364 w 750647"/>
                <a:gd name="connsiteY6" fmla="*/ 487195 h 492286"/>
                <a:gd name="connsiteX7" fmla="*/ 612287 w 750647"/>
                <a:gd name="connsiteY7" fmla="*/ 484415 h 492286"/>
                <a:gd name="connsiteX8" fmla="*/ 725051 w 750647"/>
                <a:gd name="connsiteY8" fmla="*/ 382649 h 492286"/>
                <a:gd name="connsiteX9" fmla="*/ 741609 w 750647"/>
                <a:gd name="connsiteY9" fmla="*/ 277862 h 492286"/>
                <a:gd name="connsiteX10" fmla="*/ 747048 w 750647"/>
                <a:gd name="connsiteY10" fmla="*/ 0 h 492286"/>
                <a:gd name="connsiteX11" fmla="*/ 677190 w 750647"/>
                <a:gd name="connsiteY11" fmla="*/ 41456 h 492286"/>
                <a:gd name="connsiteX12" fmla="*/ 673443 w 750647"/>
                <a:gd name="connsiteY12" fmla="*/ 118566 h 49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647" h="492286">
                  <a:moveTo>
                    <a:pt x="673443" y="118687"/>
                  </a:moveTo>
                  <a:cubicBezTo>
                    <a:pt x="666916" y="180689"/>
                    <a:pt x="656522" y="241361"/>
                    <a:pt x="632591" y="299375"/>
                  </a:cubicBezTo>
                  <a:cubicBezTo>
                    <a:pt x="604914" y="366454"/>
                    <a:pt x="565755" y="388813"/>
                    <a:pt x="493238" y="381199"/>
                  </a:cubicBezTo>
                  <a:cubicBezTo>
                    <a:pt x="379507" y="369233"/>
                    <a:pt x="265655" y="358477"/>
                    <a:pt x="151319" y="353884"/>
                  </a:cubicBezTo>
                  <a:lnTo>
                    <a:pt x="0" y="443684"/>
                  </a:lnTo>
                  <a:cubicBezTo>
                    <a:pt x="33962" y="438246"/>
                    <a:pt x="68891" y="441751"/>
                    <a:pt x="103458" y="445014"/>
                  </a:cubicBezTo>
                  <a:cubicBezTo>
                    <a:pt x="195192" y="453716"/>
                    <a:pt x="284388" y="480306"/>
                    <a:pt x="376364" y="487195"/>
                  </a:cubicBezTo>
                  <a:cubicBezTo>
                    <a:pt x="454924" y="493117"/>
                    <a:pt x="533847" y="495776"/>
                    <a:pt x="612287" y="484415"/>
                  </a:cubicBezTo>
                  <a:cubicBezTo>
                    <a:pt x="671872" y="475713"/>
                    <a:pt x="709097" y="441388"/>
                    <a:pt x="725051" y="382649"/>
                  </a:cubicBezTo>
                  <a:cubicBezTo>
                    <a:pt x="734357" y="348203"/>
                    <a:pt x="739796" y="313274"/>
                    <a:pt x="741609" y="277862"/>
                  </a:cubicBezTo>
                  <a:cubicBezTo>
                    <a:pt x="746564" y="185281"/>
                    <a:pt x="755750" y="92460"/>
                    <a:pt x="747048" y="0"/>
                  </a:cubicBezTo>
                  <a:lnTo>
                    <a:pt x="677190" y="41456"/>
                  </a:lnTo>
                  <a:cubicBezTo>
                    <a:pt x="677190" y="66716"/>
                    <a:pt x="676102" y="92460"/>
                    <a:pt x="673443" y="118566"/>
                  </a:cubicBezTo>
                  <a:close/>
                </a:path>
              </a:pathLst>
            </a:custGeom>
            <a:grpFill/>
            <a:ln w="12077" cap="flat">
              <a:noFill/>
              <a:prstDash val="solid"/>
              <a:miter/>
            </a:ln>
          </p:spPr>
          <p:txBody>
            <a:bodyPr rtlCol="0" anchor="ctr"/>
            <a:lstStyle/>
            <a:p>
              <a:endParaRPr lang="en-ID"/>
            </a:p>
          </p:txBody>
        </p:sp>
        <p:sp>
          <p:nvSpPr>
            <p:cNvPr id="107" name="Freeform: Shape 106">
              <a:extLst>
                <a:ext uri="{FF2B5EF4-FFF2-40B4-BE49-F238E27FC236}">
                  <a16:creationId xmlns:a16="http://schemas.microsoft.com/office/drawing/2014/main" id="{49CB3AF0-EC67-4462-91ED-0DAFD4B47467}"/>
                </a:ext>
              </a:extLst>
            </p:cNvPr>
            <p:cNvSpPr/>
            <p:nvPr/>
          </p:nvSpPr>
          <p:spPr>
            <a:xfrm>
              <a:off x="9254538" y="2960397"/>
              <a:ext cx="720458" cy="1591510"/>
            </a:xfrm>
            <a:custGeom>
              <a:avLst/>
              <a:gdLst>
                <a:gd name="connsiteX0" fmla="*/ 242328 w 720458"/>
                <a:gd name="connsiteY0" fmla="*/ 1167527 h 1591510"/>
                <a:gd name="connsiteX1" fmla="*/ 509433 w 720458"/>
                <a:gd name="connsiteY1" fmla="*/ 548472 h 1591510"/>
                <a:gd name="connsiteX2" fmla="*/ 720458 w 720458"/>
                <a:gd name="connsiteY2" fmla="*/ 0 h 1591510"/>
                <a:gd name="connsiteX3" fmla="*/ 658698 w 720458"/>
                <a:gd name="connsiteY3" fmla="*/ 36742 h 1591510"/>
                <a:gd name="connsiteX4" fmla="*/ 554998 w 720458"/>
                <a:gd name="connsiteY4" fmla="*/ 291398 h 1591510"/>
                <a:gd name="connsiteX5" fmla="*/ 468098 w 720458"/>
                <a:gd name="connsiteY5" fmla="*/ 617242 h 1591510"/>
                <a:gd name="connsiteX6" fmla="*/ 284026 w 720458"/>
                <a:gd name="connsiteY6" fmla="*/ 1061289 h 1591510"/>
                <a:gd name="connsiteX7" fmla="*/ 62244 w 720458"/>
                <a:gd name="connsiteY7" fmla="*/ 1417590 h 1591510"/>
                <a:gd name="connsiteX8" fmla="*/ 0 w 720458"/>
                <a:gd name="connsiteY8" fmla="*/ 1572898 h 1591510"/>
                <a:gd name="connsiteX9" fmla="*/ 22359 w 720458"/>
                <a:gd name="connsiteY9" fmla="*/ 1591510 h 1591510"/>
                <a:gd name="connsiteX10" fmla="*/ 80373 w 720458"/>
                <a:gd name="connsiteY10" fmla="*/ 1438620 h 1591510"/>
                <a:gd name="connsiteX11" fmla="*/ 242449 w 720458"/>
                <a:gd name="connsiteY11" fmla="*/ 1167527 h 159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458" h="1591510">
                  <a:moveTo>
                    <a:pt x="242328" y="1167527"/>
                  </a:moveTo>
                  <a:cubicBezTo>
                    <a:pt x="381199" y="982245"/>
                    <a:pt x="464473" y="774605"/>
                    <a:pt x="509433" y="548472"/>
                  </a:cubicBezTo>
                  <a:cubicBezTo>
                    <a:pt x="548109" y="353763"/>
                    <a:pt x="620626" y="171020"/>
                    <a:pt x="720458" y="0"/>
                  </a:cubicBezTo>
                  <a:lnTo>
                    <a:pt x="658698" y="36742"/>
                  </a:lnTo>
                  <a:cubicBezTo>
                    <a:pt x="623769" y="121466"/>
                    <a:pt x="587994" y="205949"/>
                    <a:pt x="554998" y="291398"/>
                  </a:cubicBezTo>
                  <a:cubicBezTo>
                    <a:pt x="514389" y="396669"/>
                    <a:pt x="491908" y="507258"/>
                    <a:pt x="468098" y="617242"/>
                  </a:cubicBezTo>
                  <a:cubicBezTo>
                    <a:pt x="433653" y="776417"/>
                    <a:pt x="375035" y="925440"/>
                    <a:pt x="284026" y="1061289"/>
                  </a:cubicBezTo>
                  <a:cubicBezTo>
                    <a:pt x="206191" y="1177558"/>
                    <a:pt x="126422" y="1292619"/>
                    <a:pt x="62244" y="1417590"/>
                  </a:cubicBezTo>
                  <a:cubicBezTo>
                    <a:pt x="36259" y="1468231"/>
                    <a:pt x="14866" y="1519839"/>
                    <a:pt x="0" y="1572898"/>
                  </a:cubicBezTo>
                  <a:lnTo>
                    <a:pt x="22359" y="1591510"/>
                  </a:lnTo>
                  <a:cubicBezTo>
                    <a:pt x="35654" y="1538815"/>
                    <a:pt x="56805" y="1488415"/>
                    <a:pt x="80373" y="1438620"/>
                  </a:cubicBezTo>
                  <a:cubicBezTo>
                    <a:pt x="125696" y="1343139"/>
                    <a:pt x="179117" y="1252009"/>
                    <a:pt x="242449" y="1167527"/>
                  </a:cubicBezTo>
                  <a:close/>
                </a:path>
              </a:pathLst>
            </a:custGeom>
            <a:grpFill/>
            <a:ln w="12077" cap="flat">
              <a:noFill/>
              <a:prstDash val="solid"/>
              <a:miter/>
            </a:ln>
          </p:spPr>
          <p:txBody>
            <a:bodyPr rtlCol="0" anchor="ctr"/>
            <a:lstStyle/>
            <a:p>
              <a:endParaRPr lang="en-ID"/>
            </a:p>
          </p:txBody>
        </p:sp>
        <p:sp>
          <p:nvSpPr>
            <p:cNvPr id="108" name="Freeform: Shape 107">
              <a:extLst>
                <a:ext uri="{FF2B5EF4-FFF2-40B4-BE49-F238E27FC236}">
                  <a16:creationId xmlns:a16="http://schemas.microsoft.com/office/drawing/2014/main" id="{E0FFF27C-2929-4935-9CC8-912473C42B1E}"/>
                </a:ext>
              </a:extLst>
            </p:cNvPr>
            <p:cNvSpPr/>
            <p:nvPr/>
          </p:nvSpPr>
          <p:spPr>
            <a:xfrm>
              <a:off x="10787793" y="2200901"/>
              <a:ext cx="466164" cy="297682"/>
            </a:xfrm>
            <a:custGeom>
              <a:avLst/>
              <a:gdLst>
                <a:gd name="connsiteX0" fmla="*/ 298892 w 466164"/>
                <a:gd name="connsiteY0" fmla="*/ 296354 h 297682"/>
                <a:gd name="connsiteX1" fmla="*/ 412985 w 466164"/>
                <a:gd name="connsiteY1" fmla="*/ 237494 h 297682"/>
                <a:gd name="connsiteX2" fmla="*/ 461813 w 466164"/>
                <a:gd name="connsiteY2" fmla="*/ 59222 h 297682"/>
                <a:gd name="connsiteX3" fmla="*/ 466165 w 466164"/>
                <a:gd name="connsiteY3" fmla="*/ 0 h 297682"/>
                <a:gd name="connsiteX4" fmla="*/ 393406 w 466164"/>
                <a:gd name="connsiteY4" fmla="*/ 43269 h 297682"/>
                <a:gd name="connsiteX5" fmla="*/ 370200 w 466164"/>
                <a:gd name="connsiteY5" fmla="*/ 117115 h 297682"/>
                <a:gd name="connsiteX6" fmla="*/ 266621 w 466164"/>
                <a:gd name="connsiteY6" fmla="*/ 186128 h 297682"/>
                <a:gd name="connsiteX7" fmla="*/ 146001 w 466164"/>
                <a:gd name="connsiteY7" fmla="*/ 190237 h 297682"/>
                <a:gd name="connsiteX8" fmla="*/ 0 w 466164"/>
                <a:gd name="connsiteY8" fmla="*/ 276895 h 297682"/>
                <a:gd name="connsiteX9" fmla="*/ 217068 w 466164"/>
                <a:gd name="connsiteY9" fmla="*/ 287652 h 297682"/>
                <a:gd name="connsiteX10" fmla="*/ 298892 w 466164"/>
                <a:gd name="connsiteY10" fmla="*/ 296474 h 29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164" h="297682">
                  <a:moveTo>
                    <a:pt x="298892" y="296354"/>
                  </a:moveTo>
                  <a:cubicBezTo>
                    <a:pt x="350500" y="303243"/>
                    <a:pt x="388209" y="283301"/>
                    <a:pt x="412985" y="237494"/>
                  </a:cubicBezTo>
                  <a:cubicBezTo>
                    <a:pt x="443201" y="181656"/>
                    <a:pt x="454562" y="120983"/>
                    <a:pt x="461813" y="59222"/>
                  </a:cubicBezTo>
                  <a:cubicBezTo>
                    <a:pt x="464110" y="39280"/>
                    <a:pt x="465560" y="19459"/>
                    <a:pt x="466165" y="0"/>
                  </a:cubicBezTo>
                  <a:lnTo>
                    <a:pt x="393406" y="43269"/>
                  </a:lnTo>
                  <a:cubicBezTo>
                    <a:pt x="388088" y="68408"/>
                    <a:pt x="380836" y="93185"/>
                    <a:pt x="370200" y="117115"/>
                  </a:cubicBezTo>
                  <a:cubicBezTo>
                    <a:pt x="349895" y="162801"/>
                    <a:pt x="315691" y="186369"/>
                    <a:pt x="266621" y="186128"/>
                  </a:cubicBezTo>
                  <a:cubicBezTo>
                    <a:pt x="226374" y="185886"/>
                    <a:pt x="186127" y="187820"/>
                    <a:pt x="146001" y="190237"/>
                  </a:cubicBezTo>
                  <a:lnTo>
                    <a:pt x="0" y="276895"/>
                  </a:lnTo>
                  <a:cubicBezTo>
                    <a:pt x="72396" y="278708"/>
                    <a:pt x="144793" y="281608"/>
                    <a:pt x="217068" y="287652"/>
                  </a:cubicBezTo>
                  <a:cubicBezTo>
                    <a:pt x="244383" y="289948"/>
                    <a:pt x="271698" y="292849"/>
                    <a:pt x="298892" y="296474"/>
                  </a:cubicBezTo>
                  <a:close/>
                </a:path>
              </a:pathLst>
            </a:custGeom>
            <a:grpFill/>
            <a:ln w="12077" cap="flat">
              <a:noFill/>
              <a:prstDash val="solid"/>
              <a:miter/>
            </a:ln>
          </p:spPr>
          <p:txBody>
            <a:bodyPr rtlCol="0" anchor="ctr"/>
            <a:lstStyle/>
            <a:p>
              <a:endParaRPr lang="en-ID"/>
            </a:p>
          </p:txBody>
        </p:sp>
        <p:sp>
          <p:nvSpPr>
            <p:cNvPr id="109" name="Freeform: Shape 108">
              <a:extLst>
                <a:ext uri="{FF2B5EF4-FFF2-40B4-BE49-F238E27FC236}">
                  <a16:creationId xmlns:a16="http://schemas.microsoft.com/office/drawing/2014/main" id="{D707C027-922A-446C-AB73-39B7C9801E8F}"/>
                </a:ext>
              </a:extLst>
            </p:cNvPr>
            <p:cNvSpPr/>
            <p:nvPr/>
          </p:nvSpPr>
          <p:spPr>
            <a:xfrm>
              <a:off x="11870108" y="1679256"/>
              <a:ext cx="587746" cy="953189"/>
            </a:xfrm>
            <a:custGeom>
              <a:avLst/>
              <a:gdLst>
                <a:gd name="connsiteX0" fmla="*/ 574098 w 587746"/>
                <a:gd name="connsiteY0" fmla="*/ 481277 h 953189"/>
                <a:gd name="connsiteX1" fmla="*/ 560199 w 587746"/>
                <a:gd name="connsiteY1" fmla="*/ 155433 h 953189"/>
                <a:gd name="connsiteX2" fmla="*/ 582679 w 587746"/>
                <a:gd name="connsiteY2" fmla="*/ 43515 h 953189"/>
                <a:gd name="connsiteX3" fmla="*/ 536147 w 587746"/>
                <a:gd name="connsiteY3" fmla="*/ 4235 h 953189"/>
                <a:gd name="connsiteX4" fmla="*/ 523698 w 587746"/>
                <a:gd name="connsiteY4" fmla="*/ 8707 h 953189"/>
                <a:gd name="connsiteX5" fmla="*/ 297686 w 587746"/>
                <a:gd name="connsiteY5" fmla="*/ 177068 h 953189"/>
                <a:gd name="connsiteX6" fmla="*/ 100198 w 587746"/>
                <a:gd name="connsiteY6" fmla="*/ 453600 h 953189"/>
                <a:gd name="connsiteX7" fmla="*/ 8101 w 587746"/>
                <a:gd name="connsiteY7" fmla="*/ 669338 h 953189"/>
                <a:gd name="connsiteX8" fmla="*/ 115306 w 587746"/>
                <a:gd name="connsiteY8" fmla="*/ 908162 h 953189"/>
                <a:gd name="connsiteX9" fmla="*/ 313761 w 587746"/>
                <a:gd name="connsiteY9" fmla="*/ 953001 h 953189"/>
                <a:gd name="connsiteX10" fmla="*/ 416856 w 587746"/>
                <a:gd name="connsiteY10" fmla="*/ 934510 h 953189"/>
                <a:gd name="connsiteX11" fmla="*/ 455895 w 587746"/>
                <a:gd name="connsiteY11" fmla="*/ 898251 h 953189"/>
                <a:gd name="connsiteX12" fmla="*/ 541102 w 587746"/>
                <a:gd name="connsiteY12" fmla="*/ 719496 h 953189"/>
                <a:gd name="connsiteX13" fmla="*/ 574339 w 587746"/>
                <a:gd name="connsiteY13" fmla="*/ 481277 h 953189"/>
                <a:gd name="connsiteX14" fmla="*/ 488044 w 587746"/>
                <a:gd name="connsiteY14" fmla="*/ 747536 h 953189"/>
                <a:gd name="connsiteX15" fmla="*/ 416131 w 587746"/>
                <a:gd name="connsiteY15" fmla="*/ 852686 h 953189"/>
                <a:gd name="connsiteX16" fmla="*/ 272426 w 587746"/>
                <a:gd name="connsiteY16" fmla="*/ 916622 h 953189"/>
                <a:gd name="connsiteX17" fmla="*/ 116756 w 587746"/>
                <a:gd name="connsiteY17" fmla="*/ 856916 h 953189"/>
                <a:gd name="connsiteX18" fmla="*/ 77597 w 587746"/>
                <a:gd name="connsiteY18" fmla="*/ 683479 h 953189"/>
                <a:gd name="connsiteX19" fmla="*/ 181175 w 587746"/>
                <a:gd name="connsiteY19" fmla="*/ 457346 h 953189"/>
                <a:gd name="connsiteX20" fmla="*/ 338900 w 587746"/>
                <a:gd name="connsiteY20" fmla="*/ 199306 h 953189"/>
                <a:gd name="connsiteX21" fmla="*/ 440424 w 587746"/>
                <a:gd name="connsiteY21" fmla="*/ 107330 h 953189"/>
                <a:gd name="connsiteX22" fmla="*/ 499888 w 587746"/>
                <a:gd name="connsiteY22" fmla="*/ 141776 h 953189"/>
                <a:gd name="connsiteX23" fmla="*/ 499888 w 587746"/>
                <a:gd name="connsiteY23" fmla="*/ 171024 h 953189"/>
                <a:gd name="connsiteX24" fmla="*/ 494450 w 587746"/>
                <a:gd name="connsiteY24" fmla="*/ 364645 h 953189"/>
                <a:gd name="connsiteX25" fmla="*/ 515600 w 587746"/>
                <a:gd name="connsiteY25" fmla="*/ 564672 h 953189"/>
                <a:gd name="connsiteX26" fmla="*/ 488044 w 587746"/>
                <a:gd name="connsiteY26" fmla="*/ 747657 h 95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7746" h="953189">
                  <a:moveTo>
                    <a:pt x="574098" y="481277"/>
                  </a:moveTo>
                  <a:cubicBezTo>
                    <a:pt x="541223" y="375281"/>
                    <a:pt x="542311" y="264934"/>
                    <a:pt x="560199" y="155433"/>
                  </a:cubicBezTo>
                  <a:cubicBezTo>
                    <a:pt x="566362" y="117966"/>
                    <a:pt x="576757" y="81103"/>
                    <a:pt x="582679" y="43515"/>
                  </a:cubicBezTo>
                  <a:cubicBezTo>
                    <a:pt x="588843" y="4597"/>
                    <a:pt x="573493" y="-7368"/>
                    <a:pt x="536147" y="4235"/>
                  </a:cubicBezTo>
                  <a:cubicBezTo>
                    <a:pt x="531917" y="5564"/>
                    <a:pt x="527566" y="6773"/>
                    <a:pt x="523698" y="8707"/>
                  </a:cubicBezTo>
                  <a:cubicBezTo>
                    <a:pt x="437644" y="50404"/>
                    <a:pt x="358480" y="102012"/>
                    <a:pt x="297686" y="177068"/>
                  </a:cubicBezTo>
                  <a:cubicBezTo>
                    <a:pt x="226257" y="265176"/>
                    <a:pt x="167276" y="362349"/>
                    <a:pt x="100198" y="453600"/>
                  </a:cubicBezTo>
                  <a:cubicBezTo>
                    <a:pt x="52578" y="518382"/>
                    <a:pt x="24780" y="591382"/>
                    <a:pt x="8101" y="669338"/>
                  </a:cubicBezTo>
                  <a:cubicBezTo>
                    <a:pt x="-16313" y="783432"/>
                    <a:pt x="13056" y="851840"/>
                    <a:pt x="115306" y="908162"/>
                  </a:cubicBezTo>
                  <a:cubicBezTo>
                    <a:pt x="172957" y="939948"/>
                    <a:pt x="236168" y="952639"/>
                    <a:pt x="313761" y="953001"/>
                  </a:cubicBezTo>
                  <a:cubicBezTo>
                    <a:pt x="341559" y="954452"/>
                    <a:pt x="379631" y="947442"/>
                    <a:pt x="416856" y="934510"/>
                  </a:cubicBezTo>
                  <a:cubicBezTo>
                    <a:pt x="434985" y="928225"/>
                    <a:pt x="452027" y="918677"/>
                    <a:pt x="455895" y="898251"/>
                  </a:cubicBezTo>
                  <a:cubicBezTo>
                    <a:pt x="468585" y="831052"/>
                    <a:pt x="507261" y="776301"/>
                    <a:pt x="541102" y="719496"/>
                  </a:cubicBezTo>
                  <a:cubicBezTo>
                    <a:pt x="585821" y="644441"/>
                    <a:pt x="601533" y="568781"/>
                    <a:pt x="574339" y="481277"/>
                  </a:cubicBezTo>
                  <a:close/>
                  <a:moveTo>
                    <a:pt x="488044" y="747536"/>
                  </a:moveTo>
                  <a:cubicBezTo>
                    <a:pt x="465926" y="783915"/>
                    <a:pt x="442600" y="819328"/>
                    <a:pt x="416131" y="852686"/>
                  </a:cubicBezTo>
                  <a:cubicBezTo>
                    <a:pt x="379389" y="898976"/>
                    <a:pt x="332374" y="921215"/>
                    <a:pt x="272426" y="916622"/>
                  </a:cubicBezTo>
                  <a:cubicBezTo>
                    <a:pt x="214171" y="912150"/>
                    <a:pt x="160508" y="896196"/>
                    <a:pt x="116756" y="856916"/>
                  </a:cubicBezTo>
                  <a:cubicBezTo>
                    <a:pt x="63577" y="809055"/>
                    <a:pt x="59709" y="748382"/>
                    <a:pt x="77597" y="683479"/>
                  </a:cubicBezTo>
                  <a:cubicBezTo>
                    <a:pt x="99956" y="602502"/>
                    <a:pt x="137665" y="528534"/>
                    <a:pt x="181175" y="457346"/>
                  </a:cubicBezTo>
                  <a:cubicBezTo>
                    <a:pt x="233750" y="371293"/>
                    <a:pt x="276656" y="279317"/>
                    <a:pt x="338900" y="199306"/>
                  </a:cubicBezTo>
                  <a:cubicBezTo>
                    <a:pt x="367182" y="163048"/>
                    <a:pt x="398364" y="128844"/>
                    <a:pt x="440424" y="107330"/>
                  </a:cubicBezTo>
                  <a:cubicBezTo>
                    <a:pt x="482968" y="85575"/>
                    <a:pt x="499647" y="95365"/>
                    <a:pt x="499888" y="141776"/>
                  </a:cubicBezTo>
                  <a:cubicBezTo>
                    <a:pt x="499888" y="151566"/>
                    <a:pt x="499888" y="161235"/>
                    <a:pt x="499888" y="171024"/>
                  </a:cubicBezTo>
                  <a:cubicBezTo>
                    <a:pt x="495175" y="235444"/>
                    <a:pt x="493120" y="299984"/>
                    <a:pt x="494450" y="364645"/>
                  </a:cubicBezTo>
                  <a:cubicBezTo>
                    <a:pt x="495779" y="431965"/>
                    <a:pt x="497229" y="499648"/>
                    <a:pt x="515600" y="564672"/>
                  </a:cubicBezTo>
                  <a:cubicBezTo>
                    <a:pt x="534455" y="631025"/>
                    <a:pt x="522731" y="690368"/>
                    <a:pt x="488044" y="747657"/>
                  </a:cubicBezTo>
                  <a:close/>
                </a:path>
              </a:pathLst>
            </a:custGeom>
            <a:grpFill/>
            <a:ln w="12077" cap="flat">
              <a:noFill/>
              <a:prstDash val="solid"/>
              <a:miter/>
            </a:ln>
          </p:spPr>
          <p:txBody>
            <a:bodyPr rtlCol="0" anchor="ctr"/>
            <a:lstStyle/>
            <a:p>
              <a:endParaRPr lang="en-ID"/>
            </a:p>
          </p:txBody>
        </p:sp>
        <p:sp>
          <p:nvSpPr>
            <p:cNvPr id="110" name="Freeform: Shape 109">
              <a:extLst>
                <a:ext uri="{FF2B5EF4-FFF2-40B4-BE49-F238E27FC236}">
                  <a16:creationId xmlns:a16="http://schemas.microsoft.com/office/drawing/2014/main" id="{B4A8D4FF-6AFD-4490-B7FB-C7C4609AA06A}"/>
                </a:ext>
              </a:extLst>
            </p:cNvPr>
            <p:cNvSpPr/>
            <p:nvPr/>
          </p:nvSpPr>
          <p:spPr>
            <a:xfrm>
              <a:off x="12070412" y="2238979"/>
              <a:ext cx="196503" cy="265529"/>
            </a:xfrm>
            <a:custGeom>
              <a:avLst/>
              <a:gdLst>
                <a:gd name="connsiteX0" fmla="*/ 160956 w 196503"/>
                <a:gd name="connsiteY0" fmla="*/ 27308 h 265529"/>
                <a:gd name="connsiteX1" fmla="*/ 97021 w 196503"/>
                <a:gd name="connsiteY1" fmla="*/ 14134 h 265529"/>
                <a:gd name="connsiteX2" fmla="*/ 3836 w 196503"/>
                <a:gd name="connsiteY2" fmla="*/ 162553 h 265529"/>
                <a:gd name="connsiteX3" fmla="*/ 81792 w 196503"/>
                <a:gd name="connsiteY3" fmla="*/ 265527 h 265529"/>
                <a:gd name="connsiteX4" fmla="*/ 196007 w 196503"/>
                <a:gd name="connsiteY4" fmla="*/ 143457 h 265529"/>
                <a:gd name="connsiteX5" fmla="*/ 160956 w 196503"/>
                <a:gd name="connsiteY5" fmla="*/ 27308 h 265529"/>
                <a:gd name="connsiteX6" fmla="*/ 94966 w 196503"/>
                <a:gd name="connsiteY6" fmla="*/ 214765 h 265529"/>
                <a:gd name="connsiteX7" fmla="*/ 65354 w 196503"/>
                <a:gd name="connsiteY7" fmla="*/ 174639 h 265529"/>
                <a:gd name="connsiteX8" fmla="*/ 94966 w 196503"/>
                <a:gd name="connsiteY8" fmla="*/ 134513 h 265529"/>
                <a:gd name="connsiteX9" fmla="*/ 124577 w 196503"/>
                <a:gd name="connsiteY9" fmla="*/ 174639 h 265529"/>
                <a:gd name="connsiteX10" fmla="*/ 94966 w 196503"/>
                <a:gd name="connsiteY10" fmla="*/ 214765 h 26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503" h="265529">
                  <a:moveTo>
                    <a:pt x="160956" y="27308"/>
                  </a:moveTo>
                  <a:cubicBezTo>
                    <a:pt x="146453" y="-3028"/>
                    <a:pt x="121193" y="-9071"/>
                    <a:pt x="97021" y="14134"/>
                  </a:cubicBezTo>
                  <a:cubicBezTo>
                    <a:pt x="53873" y="55590"/>
                    <a:pt x="18823" y="103572"/>
                    <a:pt x="3836" y="162553"/>
                  </a:cubicBezTo>
                  <a:cubicBezTo>
                    <a:pt x="-11755" y="223951"/>
                    <a:pt x="21361" y="265890"/>
                    <a:pt x="81792" y="265527"/>
                  </a:cubicBezTo>
                  <a:cubicBezTo>
                    <a:pt x="143673" y="265164"/>
                    <a:pt x="202533" y="202679"/>
                    <a:pt x="196007" y="143457"/>
                  </a:cubicBezTo>
                  <a:cubicBezTo>
                    <a:pt x="191534" y="102726"/>
                    <a:pt x="178602" y="64171"/>
                    <a:pt x="160956" y="27308"/>
                  </a:cubicBezTo>
                  <a:close/>
                  <a:moveTo>
                    <a:pt x="94966" y="214765"/>
                  </a:moveTo>
                  <a:cubicBezTo>
                    <a:pt x="78649" y="214765"/>
                    <a:pt x="65354" y="196757"/>
                    <a:pt x="65354" y="174639"/>
                  </a:cubicBezTo>
                  <a:cubicBezTo>
                    <a:pt x="65354" y="152521"/>
                    <a:pt x="78649" y="134513"/>
                    <a:pt x="94966" y="134513"/>
                  </a:cubicBezTo>
                  <a:cubicBezTo>
                    <a:pt x="111282" y="134513"/>
                    <a:pt x="124577" y="152521"/>
                    <a:pt x="124577" y="174639"/>
                  </a:cubicBezTo>
                  <a:cubicBezTo>
                    <a:pt x="124577" y="196757"/>
                    <a:pt x="111403" y="214765"/>
                    <a:pt x="94966" y="214765"/>
                  </a:cubicBezTo>
                  <a:close/>
                </a:path>
              </a:pathLst>
            </a:custGeom>
            <a:grpFill/>
            <a:ln w="12077" cap="flat">
              <a:noFill/>
              <a:prstDash val="solid"/>
              <a:miter/>
            </a:ln>
          </p:spPr>
          <p:txBody>
            <a:bodyPr rtlCol="0" anchor="ctr"/>
            <a:lstStyle/>
            <a:p>
              <a:endParaRPr lang="en-ID"/>
            </a:p>
          </p:txBody>
        </p:sp>
        <p:sp>
          <p:nvSpPr>
            <p:cNvPr id="111" name="Freeform: Shape 110">
              <a:extLst>
                <a:ext uri="{FF2B5EF4-FFF2-40B4-BE49-F238E27FC236}">
                  <a16:creationId xmlns:a16="http://schemas.microsoft.com/office/drawing/2014/main" id="{24419F2B-76E8-4DD2-8855-7525C05010A0}"/>
                </a:ext>
              </a:extLst>
            </p:cNvPr>
            <p:cNvSpPr/>
            <p:nvPr/>
          </p:nvSpPr>
          <p:spPr>
            <a:xfrm>
              <a:off x="11959922" y="1817070"/>
              <a:ext cx="414922" cy="764064"/>
            </a:xfrm>
            <a:custGeom>
              <a:avLst/>
              <a:gdLst>
                <a:gd name="connsiteX0" fmla="*/ 387836 w 414922"/>
                <a:gd name="connsiteY0" fmla="*/ 196616 h 764064"/>
                <a:gd name="connsiteX1" fmla="*/ 384210 w 414922"/>
                <a:gd name="connsiteY1" fmla="*/ 35749 h 764064"/>
                <a:gd name="connsiteX2" fmla="*/ 327285 w 414922"/>
                <a:gd name="connsiteY2" fmla="*/ 12543 h 764064"/>
                <a:gd name="connsiteX3" fmla="*/ 244252 w 414922"/>
                <a:gd name="connsiteY3" fmla="*/ 101256 h 764064"/>
                <a:gd name="connsiteX4" fmla="*/ 43863 w 414922"/>
                <a:gd name="connsiteY4" fmla="*/ 457799 h 764064"/>
                <a:gd name="connsiteX5" fmla="*/ 4220 w 414922"/>
                <a:gd name="connsiteY5" fmla="*/ 570321 h 764064"/>
                <a:gd name="connsiteX6" fmla="*/ 62597 w 414922"/>
                <a:gd name="connsiteY6" fmla="*/ 726112 h 764064"/>
                <a:gd name="connsiteX7" fmla="*/ 196028 w 414922"/>
                <a:gd name="connsiteY7" fmla="*/ 764063 h 764064"/>
                <a:gd name="connsiteX8" fmla="*/ 284862 w 414922"/>
                <a:gd name="connsiteY8" fmla="*/ 734331 h 764064"/>
                <a:gd name="connsiteX9" fmla="*/ 392792 w 414922"/>
                <a:gd name="connsiteY9" fmla="*/ 590626 h 764064"/>
                <a:gd name="connsiteX10" fmla="*/ 411525 w 414922"/>
                <a:gd name="connsiteY10" fmla="*/ 480158 h 764064"/>
                <a:gd name="connsiteX11" fmla="*/ 387836 w 414922"/>
                <a:gd name="connsiteY11" fmla="*/ 196616 h 764064"/>
                <a:gd name="connsiteX12" fmla="*/ 186964 w 414922"/>
                <a:gd name="connsiteY12" fmla="*/ 709554 h 764064"/>
                <a:gd name="connsiteX13" fmla="*/ 84835 w 414922"/>
                <a:gd name="connsiteY13" fmla="*/ 583737 h 764064"/>
                <a:gd name="connsiteX14" fmla="*/ 105986 w 414922"/>
                <a:gd name="connsiteY14" fmla="*/ 523910 h 764064"/>
                <a:gd name="connsiteX15" fmla="*/ 223464 w 414922"/>
                <a:gd name="connsiteY15" fmla="*/ 344551 h 764064"/>
                <a:gd name="connsiteX16" fmla="*/ 291630 w 414922"/>
                <a:gd name="connsiteY16" fmla="*/ 358209 h 764064"/>
                <a:gd name="connsiteX17" fmla="*/ 333811 w 414922"/>
                <a:gd name="connsiteY17" fmla="*/ 544336 h 764064"/>
                <a:gd name="connsiteX18" fmla="*/ 186964 w 414922"/>
                <a:gd name="connsiteY18" fmla="*/ 709554 h 76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22" h="764064">
                  <a:moveTo>
                    <a:pt x="387836" y="196616"/>
                  </a:moveTo>
                  <a:cubicBezTo>
                    <a:pt x="384936" y="140174"/>
                    <a:pt x="391704" y="87719"/>
                    <a:pt x="384210" y="35749"/>
                  </a:cubicBezTo>
                  <a:cubicBezTo>
                    <a:pt x="378651" y="-2806"/>
                    <a:pt x="359917" y="-9574"/>
                    <a:pt x="327285" y="12543"/>
                  </a:cubicBezTo>
                  <a:cubicBezTo>
                    <a:pt x="292959" y="35870"/>
                    <a:pt x="266007" y="66689"/>
                    <a:pt x="244252" y="101256"/>
                  </a:cubicBezTo>
                  <a:cubicBezTo>
                    <a:pt x="171735" y="216800"/>
                    <a:pt x="104415" y="335486"/>
                    <a:pt x="43863" y="457799"/>
                  </a:cubicBezTo>
                  <a:cubicBezTo>
                    <a:pt x="26217" y="493453"/>
                    <a:pt x="12076" y="530920"/>
                    <a:pt x="4220" y="570321"/>
                  </a:cubicBezTo>
                  <a:cubicBezTo>
                    <a:pt x="-8349" y="634257"/>
                    <a:pt x="6033" y="687678"/>
                    <a:pt x="62597" y="726112"/>
                  </a:cubicBezTo>
                  <a:cubicBezTo>
                    <a:pt x="103085" y="753548"/>
                    <a:pt x="148650" y="763821"/>
                    <a:pt x="196028" y="764063"/>
                  </a:cubicBezTo>
                  <a:cubicBezTo>
                    <a:pt x="227815" y="764184"/>
                    <a:pt x="259360" y="757416"/>
                    <a:pt x="284862" y="734331"/>
                  </a:cubicBezTo>
                  <a:cubicBezTo>
                    <a:pt x="330306" y="693359"/>
                    <a:pt x="364993" y="644531"/>
                    <a:pt x="392792" y="590626"/>
                  </a:cubicBezTo>
                  <a:cubicBezTo>
                    <a:pt x="410558" y="556060"/>
                    <a:pt x="420590" y="519076"/>
                    <a:pt x="411525" y="480158"/>
                  </a:cubicBezTo>
                  <a:cubicBezTo>
                    <a:pt x="389528" y="385281"/>
                    <a:pt x="383848" y="289317"/>
                    <a:pt x="387836" y="196616"/>
                  </a:cubicBezTo>
                  <a:close/>
                  <a:moveTo>
                    <a:pt x="186964" y="709554"/>
                  </a:moveTo>
                  <a:cubicBezTo>
                    <a:pt x="111304" y="709192"/>
                    <a:pt x="68761" y="657584"/>
                    <a:pt x="84835" y="583737"/>
                  </a:cubicBezTo>
                  <a:cubicBezTo>
                    <a:pt x="89307" y="563190"/>
                    <a:pt x="96438" y="542644"/>
                    <a:pt x="105986" y="523910"/>
                  </a:cubicBezTo>
                  <a:cubicBezTo>
                    <a:pt x="138619" y="459974"/>
                    <a:pt x="176086" y="398818"/>
                    <a:pt x="223464" y="344551"/>
                  </a:cubicBezTo>
                  <a:cubicBezTo>
                    <a:pt x="253921" y="309622"/>
                    <a:pt x="278335" y="314698"/>
                    <a:pt x="291630" y="358209"/>
                  </a:cubicBezTo>
                  <a:cubicBezTo>
                    <a:pt x="310243" y="419123"/>
                    <a:pt x="324626" y="481367"/>
                    <a:pt x="333811" y="544336"/>
                  </a:cubicBezTo>
                  <a:cubicBezTo>
                    <a:pt x="345293" y="623863"/>
                    <a:pt x="266974" y="709917"/>
                    <a:pt x="186964" y="709554"/>
                  </a:cubicBezTo>
                  <a:close/>
                </a:path>
              </a:pathLst>
            </a:custGeom>
            <a:grpFill/>
            <a:ln w="12077" cap="flat">
              <a:noFill/>
              <a:prstDash val="solid"/>
              <a:miter/>
            </a:ln>
          </p:spPr>
          <p:txBody>
            <a:bodyPr rtlCol="0" anchor="ctr"/>
            <a:lstStyle/>
            <a:p>
              <a:endParaRPr lang="en-ID"/>
            </a:p>
          </p:txBody>
        </p:sp>
        <p:sp>
          <p:nvSpPr>
            <p:cNvPr id="112" name="Freeform: Shape 111">
              <a:extLst>
                <a:ext uri="{FF2B5EF4-FFF2-40B4-BE49-F238E27FC236}">
                  <a16:creationId xmlns:a16="http://schemas.microsoft.com/office/drawing/2014/main" id="{0AA389D4-1A40-42C9-9FBA-5D29D69E668A}"/>
                </a:ext>
              </a:extLst>
            </p:cNvPr>
            <p:cNvSpPr/>
            <p:nvPr/>
          </p:nvSpPr>
          <p:spPr>
            <a:xfrm>
              <a:off x="9024417" y="3448680"/>
              <a:ext cx="497830" cy="793101"/>
            </a:xfrm>
            <a:custGeom>
              <a:avLst/>
              <a:gdLst>
                <a:gd name="connsiteX0" fmla="*/ 103700 w 497830"/>
                <a:gd name="connsiteY0" fmla="*/ 759617 h 793101"/>
                <a:gd name="connsiteX1" fmla="*/ 213201 w 497830"/>
                <a:gd name="connsiteY1" fmla="*/ 647699 h 793101"/>
                <a:gd name="connsiteX2" fmla="*/ 397273 w 497830"/>
                <a:gd name="connsiteY2" fmla="*/ 427852 h 793101"/>
                <a:gd name="connsiteX3" fmla="*/ 494809 w 497830"/>
                <a:gd name="connsiteY3" fmla="*/ 130773 h 793101"/>
                <a:gd name="connsiteX4" fmla="*/ 497830 w 497830"/>
                <a:gd name="connsiteY4" fmla="*/ 0 h 793101"/>
                <a:gd name="connsiteX5" fmla="*/ 431356 w 497830"/>
                <a:gd name="connsiteY5" fmla="*/ 104908 h 793101"/>
                <a:gd name="connsiteX6" fmla="*/ 431961 w 497830"/>
                <a:gd name="connsiteY6" fmla="*/ 146605 h 793101"/>
                <a:gd name="connsiteX7" fmla="*/ 307352 w 497830"/>
                <a:gd name="connsiteY7" fmla="*/ 448640 h 793101"/>
                <a:gd name="connsiteX8" fmla="*/ 95844 w 497830"/>
                <a:gd name="connsiteY8" fmla="*/ 634767 h 793101"/>
                <a:gd name="connsiteX9" fmla="*/ 0 w 497830"/>
                <a:gd name="connsiteY9" fmla="*/ 786207 h 793101"/>
                <a:gd name="connsiteX10" fmla="*/ 103700 w 497830"/>
                <a:gd name="connsiteY10" fmla="*/ 759497 h 7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30" h="793101">
                  <a:moveTo>
                    <a:pt x="103700" y="759617"/>
                  </a:moveTo>
                  <a:cubicBezTo>
                    <a:pt x="143705" y="725534"/>
                    <a:pt x="178997" y="687221"/>
                    <a:pt x="213201" y="647699"/>
                  </a:cubicBezTo>
                  <a:cubicBezTo>
                    <a:pt x="275807" y="575424"/>
                    <a:pt x="341798" y="506170"/>
                    <a:pt x="397273" y="427852"/>
                  </a:cubicBezTo>
                  <a:cubicBezTo>
                    <a:pt x="460363" y="338776"/>
                    <a:pt x="500731" y="242087"/>
                    <a:pt x="494809" y="130773"/>
                  </a:cubicBezTo>
                  <a:cubicBezTo>
                    <a:pt x="492513" y="86779"/>
                    <a:pt x="493842" y="43148"/>
                    <a:pt x="497830" y="0"/>
                  </a:cubicBezTo>
                  <a:lnTo>
                    <a:pt x="431356" y="104908"/>
                  </a:lnTo>
                  <a:cubicBezTo>
                    <a:pt x="431236" y="118807"/>
                    <a:pt x="431356" y="132706"/>
                    <a:pt x="431961" y="146605"/>
                  </a:cubicBezTo>
                  <a:cubicBezTo>
                    <a:pt x="438125" y="267226"/>
                    <a:pt x="391109" y="364762"/>
                    <a:pt x="307352" y="448640"/>
                  </a:cubicBezTo>
                  <a:cubicBezTo>
                    <a:pt x="240757" y="515355"/>
                    <a:pt x="168482" y="575303"/>
                    <a:pt x="95844" y="634767"/>
                  </a:cubicBezTo>
                  <a:lnTo>
                    <a:pt x="0" y="786207"/>
                  </a:lnTo>
                  <a:cubicBezTo>
                    <a:pt x="31424" y="800469"/>
                    <a:pt x="64178" y="793096"/>
                    <a:pt x="103700" y="759497"/>
                  </a:cubicBezTo>
                  <a:close/>
                </a:path>
              </a:pathLst>
            </a:custGeom>
            <a:grpFill/>
            <a:ln w="12077" cap="flat">
              <a:noFill/>
              <a:prstDash val="solid"/>
              <a:miter/>
            </a:ln>
          </p:spPr>
          <p:txBody>
            <a:bodyPr rtlCol="0" anchor="ctr"/>
            <a:lstStyle/>
            <a:p>
              <a:endParaRPr lang="en-ID"/>
            </a:p>
          </p:txBody>
        </p:sp>
        <p:sp>
          <p:nvSpPr>
            <p:cNvPr id="113" name="Freeform: Shape 112">
              <a:extLst>
                <a:ext uri="{FF2B5EF4-FFF2-40B4-BE49-F238E27FC236}">
                  <a16:creationId xmlns:a16="http://schemas.microsoft.com/office/drawing/2014/main" id="{42B42D51-F7E1-4B37-A362-00F2A80E4684}"/>
                </a:ext>
              </a:extLst>
            </p:cNvPr>
            <p:cNvSpPr/>
            <p:nvPr/>
          </p:nvSpPr>
          <p:spPr>
            <a:xfrm>
              <a:off x="9216708" y="3007655"/>
              <a:ext cx="678760" cy="1517059"/>
            </a:xfrm>
            <a:custGeom>
              <a:avLst/>
              <a:gdLst>
                <a:gd name="connsiteX0" fmla="*/ 69012 w 678760"/>
                <a:gd name="connsiteY0" fmla="*/ 1409492 h 1517059"/>
                <a:gd name="connsiteX1" fmla="*/ 297441 w 678760"/>
                <a:gd name="connsiteY1" fmla="*/ 1032645 h 1517059"/>
                <a:gd name="connsiteX2" fmla="*/ 465560 w 678760"/>
                <a:gd name="connsiteY2" fmla="*/ 684562 h 1517059"/>
                <a:gd name="connsiteX3" fmla="*/ 516927 w 678760"/>
                <a:gd name="connsiteY3" fmla="*/ 467373 h 1517059"/>
                <a:gd name="connsiteX4" fmla="*/ 649754 w 678760"/>
                <a:gd name="connsiteY4" fmla="*/ 72638 h 1517059"/>
                <a:gd name="connsiteX5" fmla="*/ 678761 w 678760"/>
                <a:gd name="connsiteY5" fmla="*/ 0 h 1517059"/>
                <a:gd name="connsiteX6" fmla="*/ 629328 w 678760"/>
                <a:gd name="connsiteY6" fmla="*/ 29370 h 1517059"/>
                <a:gd name="connsiteX7" fmla="*/ 584488 w 678760"/>
                <a:gd name="connsiteY7" fmla="*/ 145518 h 1517059"/>
                <a:gd name="connsiteX8" fmla="*/ 476075 w 678760"/>
                <a:gd name="connsiteY8" fmla="*/ 533847 h 1517059"/>
                <a:gd name="connsiteX9" fmla="*/ 274236 w 678760"/>
                <a:gd name="connsiteY9" fmla="*/ 1021163 h 1517059"/>
                <a:gd name="connsiteX10" fmla="*/ 40005 w 678760"/>
                <a:gd name="connsiteY10" fmla="*/ 1400911 h 1517059"/>
                <a:gd name="connsiteX11" fmla="*/ 0 w 678760"/>
                <a:gd name="connsiteY11" fmla="*/ 1494458 h 1517059"/>
                <a:gd name="connsiteX12" fmla="*/ 27194 w 678760"/>
                <a:gd name="connsiteY12" fmla="*/ 1517059 h 1517059"/>
                <a:gd name="connsiteX13" fmla="*/ 69012 w 678760"/>
                <a:gd name="connsiteY13" fmla="*/ 1409734 h 151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8760" h="1517059">
                  <a:moveTo>
                    <a:pt x="69012" y="1409492"/>
                  </a:moveTo>
                  <a:cubicBezTo>
                    <a:pt x="131740" y="1275698"/>
                    <a:pt x="215134" y="1154473"/>
                    <a:pt x="297441" y="1032645"/>
                  </a:cubicBezTo>
                  <a:cubicBezTo>
                    <a:pt x="370442" y="924715"/>
                    <a:pt x="427126" y="809171"/>
                    <a:pt x="465560" y="684562"/>
                  </a:cubicBezTo>
                  <a:cubicBezTo>
                    <a:pt x="487557" y="613254"/>
                    <a:pt x="501094" y="540132"/>
                    <a:pt x="516927" y="467373"/>
                  </a:cubicBezTo>
                  <a:cubicBezTo>
                    <a:pt x="546659" y="330799"/>
                    <a:pt x="593070" y="200027"/>
                    <a:pt x="649754" y="72638"/>
                  </a:cubicBezTo>
                  <a:cubicBezTo>
                    <a:pt x="660390" y="48828"/>
                    <a:pt x="669696" y="24414"/>
                    <a:pt x="678761" y="0"/>
                  </a:cubicBezTo>
                  <a:lnTo>
                    <a:pt x="629328" y="29370"/>
                  </a:lnTo>
                  <a:cubicBezTo>
                    <a:pt x="616033" y="68650"/>
                    <a:pt x="600563" y="107205"/>
                    <a:pt x="584488" y="145518"/>
                  </a:cubicBezTo>
                  <a:cubicBezTo>
                    <a:pt x="532397" y="270368"/>
                    <a:pt x="498676" y="400658"/>
                    <a:pt x="476075" y="533847"/>
                  </a:cubicBezTo>
                  <a:cubicBezTo>
                    <a:pt x="445739" y="711756"/>
                    <a:pt x="374793" y="872503"/>
                    <a:pt x="274236" y="1021163"/>
                  </a:cubicBezTo>
                  <a:cubicBezTo>
                    <a:pt x="190841" y="1144442"/>
                    <a:pt x="106117" y="1266875"/>
                    <a:pt x="40005" y="1400911"/>
                  </a:cubicBezTo>
                  <a:cubicBezTo>
                    <a:pt x="24898" y="1431610"/>
                    <a:pt x="11240" y="1462671"/>
                    <a:pt x="0" y="1494458"/>
                  </a:cubicBezTo>
                  <a:lnTo>
                    <a:pt x="27194" y="1517059"/>
                  </a:lnTo>
                  <a:cubicBezTo>
                    <a:pt x="38313" y="1480680"/>
                    <a:pt x="52575" y="1444905"/>
                    <a:pt x="69012" y="1409734"/>
                  </a:cubicBezTo>
                  <a:close/>
                </a:path>
              </a:pathLst>
            </a:custGeom>
            <a:grpFill/>
            <a:ln w="12077" cap="flat">
              <a:noFill/>
              <a:prstDash val="solid"/>
              <a:miter/>
            </a:ln>
          </p:spPr>
          <p:txBody>
            <a:bodyPr rtlCol="0" anchor="ctr"/>
            <a:lstStyle/>
            <a:p>
              <a:endParaRPr lang="en-ID"/>
            </a:p>
          </p:txBody>
        </p:sp>
        <p:sp>
          <p:nvSpPr>
            <p:cNvPr id="114" name="Freeform: Shape 113">
              <a:extLst>
                <a:ext uri="{FF2B5EF4-FFF2-40B4-BE49-F238E27FC236}">
                  <a16:creationId xmlns:a16="http://schemas.microsoft.com/office/drawing/2014/main" id="{8C89828C-2DE3-4B81-A072-186C79D86583}"/>
                </a:ext>
              </a:extLst>
            </p:cNvPr>
            <p:cNvSpPr/>
            <p:nvPr/>
          </p:nvSpPr>
          <p:spPr>
            <a:xfrm>
              <a:off x="8979940" y="3309084"/>
              <a:ext cx="630657" cy="1088966"/>
            </a:xfrm>
            <a:custGeom>
              <a:avLst/>
              <a:gdLst>
                <a:gd name="connsiteX0" fmla="*/ 243537 w 630657"/>
                <a:gd name="connsiteY0" fmla="*/ 926407 h 1088966"/>
                <a:gd name="connsiteX1" fmla="*/ 451903 w 630657"/>
                <a:gd name="connsiteY1" fmla="*/ 640810 h 1088966"/>
                <a:gd name="connsiteX2" fmla="*/ 605518 w 630657"/>
                <a:gd name="connsiteY2" fmla="*/ 270006 h 1088966"/>
                <a:gd name="connsiteX3" fmla="*/ 622923 w 630657"/>
                <a:gd name="connsiteY3" fmla="*/ 45081 h 1088966"/>
                <a:gd name="connsiteX4" fmla="*/ 630658 w 630657"/>
                <a:gd name="connsiteY4" fmla="*/ 0 h 1088966"/>
                <a:gd name="connsiteX5" fmla="*/ 562129 w 630657"/>
                <a:gd name="connsiteY5" fmla="*/ 108413 h 1088966"/>
                <a:gd name="connsiteX6" fmla="*/ 560437 w 630657"/>
                <a:gd name="connsiteY6" fmla="*/ 212838 h 1088966"/>
                <a:gd name="connsiteX7" fmla="*/ 445860 w 630657"/>
                <a:gd name="connsiteY7" fmla="*/ 585939 h 1088966"/>
                <a:gd name="connsiteX8" fmla="*/ 172107 w 630657"/>
                <a:gd name="connsiteY8" fmla="*/ 910695 h 1088966"/>
                <a:gd name="connsiteX9" fmla="*/ 28282 w 630657"/>
                <a:gd name="connsiteY9" fmla="*/ 951788 h 1088966"/>
                <a:gd name="connsiteX10" fmla="*/ 0 w 630657"/>
                <a:gd name="connsiteY10" fmla="*/ 996386 h 1088966"/>
                <a:gd name="connsiteX11" fmla="*/ 111556 w 630657"/>
                <a:gd name="connsiteY11" fmla="*/ 1088966 h 1088966"/>
                <a:gd name="connsiteX12" fmla="*/ 243537 w 630657"/>
                <a:gd name="connsiteY12" fmla="*/ 926528 h 10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657" h="1088966">
                  <a:moveTo>
                    <a:pt x="243537" y="926407"/>
                  </a:moveTo>
                  <a:cubicBezTo>
                    <a:pt x="309769" y="828871"/>
                    <a:pt x="383012" y="736533"/>
                    <a:pt x="451903" y="640810"/>
                  </a:cubicBezTo>
                  <a:cubicBezTo>
                    <a:pt x="532276" y="529134"/>
                    <a:pt x="593916" y="409964"/>
                    <a:pt x="605518" y="270006"/>
                  </a:cubicBezTo>
                  <a:cubicBezTo>
                    <a:pt x="611803" y="195071"/>
                    <a:pt x="611803" y="119653"/>
                    <a:pt x="622923" y="45081"/>
                  </a:cubicBezTo>
                  <a:cubicBezTo>
                    <a:pt x="625219" y="29974"/>
                    <a:pt x="627878" y="14987"/>
                    <a:pt x="630658" y="0"/>
                  </a:cubicBezTo>
                  <a:lnTo>
                    <a:pt x="562129" y="108413"/>
                  </a:lnTo>
                  <a:cubicBezTo>
                    <a:pt x="559228" y="142980"/>
                    <a:pt x="558624" y="177788"/>
                    <a:pt x="560437" y="212838"/>
                  </a:cubicBezTo>
                  <a:cubicBezTo>
                    <a:pt x="567326" y="350742"/>
                    <a:pt x="529617" y="475713"/>
                    <a:pt x="445860" y="585939"/>
                  </a:cubicBezTo>
                  <a:cubicBezTo>
                    <a:pt x="360048" y="698703"/>
                    <a:pt x="270973" y="809050"/>
                    <a:pt x="172107" y="910695"/>
                  </a:cubicBezTo>
                  <a:cubicBezTo>
                    <a:pt x="116632" y="967742"/>
                    <a:pt x="71671" y="981278"/>
                    <a:pt x="28282" y="951788"/>
                  </a:cubicBezTo>
                  <a:lnTo>
                    <a:pt x="0" y="996386"/>
                  </a:lnTo>
                  <a:lnTo>
                    <a:pt x="111556" y="1088966"/>
                  </a:lnTo>
                  <a:cubicBezTo>
                    <a:pt x="164856" y="1042676"/>
                    <a:pt x="204378" y="984300"/>
                    <a:pt x="243537" y="926528"/>
                  </a:cubicBezTo>
                  <a:close/>
                </a:path>
              </a:pathLst>
            </a:custGeom>
            <a:grpFill/>
            <a:ln w="12077" cap="flat">
              <a:noFill/>
              <a:prstDash val="solid"/>
              <a:miter/>
            </a:ln>
          </p:spPr>
          <p:txBody>
            <a:bodyPr rtlCol="0" anchor="ctr"/>
            <a:lstStyle/>
            <a:p>
              <a:endParaRPr lang="en-ID"/>
            </a:p>
          </p:txBody>
        </p:sp>
        <p:sp>
          <p:nvSpPr>
            <p:cNvPr id="115" name="Freeform: Shape 114">
              <a:extLst>
                <a:ext uri="{FF2B5EF4-FFF2-40B4-BE49-F238E27FC236}">
                  <a16:creationId xmlns:a16="http://schemas.microsoft.com/office/drawing/2014/main" id="{A4101BD8-F688-4A50-B31C-7E58206B333D}"/>
                </a:ext>
              </a:extLst>
            </p:cNvPr>
            <p:cNvSpPr/>
            <p:nvPr/>
          </p:nvSpPr>
          <p:spPr>
            <a:xfrm>
              <a:off x="9175252" y="3046572"/>
              <a:ext cx="654709" cy="1447322"/>
            </a:xfrm>
            <a:custGeom>
              <a:avLst/>
              <a:gdLst>
                <a:gd name="connsiteX0" fmla="*/ 327657 w 654709"/>
                <a:gd name="connsiteY0" fmla="*/ 943932 h 1447322"/>
                <a:gd name="connsiteX1" fmla="*/ 508829 w 654709"/>
                <a:gd name="connsiteY1" fmla="*/ 482481 h 1447322"/>
                <a:gd name="connsiteX2" fmla="*/ 636580 w 654709"/>
                <a:gd name="connsiteY2" fmla="*/ 47499 h 1447322"/>
                <a:gd name="connsiteX3" fmla="*/ 654709 w 654709"/>
                <a:gd name="connsiteY3" fmla="*/ 0 h 1447322"/>
                <a:gd name="connsiteX4" fmla="*/ 590652 w 654709"/>
                <a:gd name="connsiteY4" fmla="*/ 38071 h 1447322"/>
                <a:gd name="connsiteX5" fmla="*/ 474746 w 654709"/>
                <a:gd name="connsiteY5" fmla="*/ 503994 h 1447322"/>
                <a:gd name="connsiteX6" fmla="*/ 277620 w 654709"/>
                <a:gd name="connsiteY6" fmla="*/ 968951 h 1447322"/>
                <a:gd name="connsiteX7" fmla="*/ 15954 w 654709"/>
                <a:gd name="connsiteY7" fmla="*/ 1387737 h 1447322"/>
                <a:gd name="connsiteX8" fmla="*/ 0 w 654709"/>
                <a:gd name="connsiteY8" fmla="*/ 1421095 h 1447322"/>
                <a:gd name="connsiteX9" fmla="*/ 31666 w 654709"/>
                <a:gd name="connsiteY9" fmla="*/ 1447322 h 1447322"/>
                <a:gd name="connsiteX10" fmla="*/ 108413 w 654709"/>
                <a:gd name="connsiteY10" fmla="*/ 1286334 h 1447322"/>
                <a:gd name="connsiteX11" fmla="*/ 327536 w 654709"/>
                <a:gd name="connsiteY11" fmla="*/ 943932 h 144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709" h="1447322">
                  <a:moveTo>
                    <a:pt x="327657" y="943932"/>
                  </a:moveTo>
                  <a:cubicBezTo>
                    <a:pt x="420116" y="802765"/>
                    <a:pt x="482481" y="649875"/>
                    <a:pt x="508829" y="482481"/>
                  </a:cubicBezTo>
                  <a:cubicBezTo>
                    <a:pt x="532518" y="332129"/>
                    <a:pt x="576512" y="187336"/>
                    <a:pt x="636580" y="47499"/>
                  </a:cubicBezTo>
                  <a:cubicBezTo>
                    <a:pt x="643348" y="31787"/>
                    <a:pt x="649270" y="15954"/>
                    <a:pt x="654709" y="0"/>
                  </a:cubicBezTo>
                  <a:lnTo>
                    <a:pt x="590652" y="38071"/>
                  </a:lnTo>
                  <a:cubicBezTo>
                    <a:pt x="534693" y="189028"/>
                    <a:pt x="494084" y="343611"/>
                    <a:pt x="474746" y="503994"/>
                  </a:cubicBezTo>
                  <a:cubicBezTo>
                    <a:pt x="453837" y="677794"/>
                    <a:pt x="376002" y="827784"/>
                    <a:pt x="277620" y="968951"/>
                  </a:cubicBezTo>
                  <a:cubicBezTo>
                    <a:pt x="183468" y="1104195"/>
                    <a:pt x="88834" y="1239198"/>
                    <a:pt x="15954" y="1387737"/>
                  </a:cubicBezTo>
                  <a:cubicBezTo>
                    <a:pt x="10515" y="1398856"/>
                    <a:pt x="5197" y="1409976"/>
                    <a:pt x="0" y="1421095"/>
                  </a:cubicBezTo>
                  <a:lnTo>
                    <a:pt x="31666" y="1447322"/>
                  </a:lnTo>
                  <a:cubicBezTo>
                    <a:pt x="52333" y="1392209"/>
                    <a:pt x="79285" y="1338909"/>
                    <a:pt x="108413" y="1286334"/>
                  </a:cubicBezTo>
                  <a:cubicBezTo>
                    <a:pt x="174283" y="1167527"/>
                    <a:pt x="253327" y="1057301"/>
                    <a:pt x="327536" y="943932"/>
                  </a:cubicBezTo>
                  <a:close/>
                </a:path>
              </a:pathLst>
            </a:custGeom>
            <a:grpFill/>
            <a:ln w="12077" cap="flat">
              <a:noFill/>
              <a:prstDash val="solid"/>
              <a:miter/>
            </a:ln>
          </p:spPr>
          <p:txBody>
            <a:bodyPr rtlCol="0" anchor="ctr"/>
            <a:lstStyle/>
            <a:p>
              <a:endParaRPr lang="en-ID"/>
            </a:p>
          </p:txBody>
        </p:sp>
        <p:sp>
          <p:nvSpPr>
            <p:cNvPr id="116" name="Freeform: Shape 115">
              <a:extLst>
                <a:ext uri="{FF2B5EF4-FFF2-40B4-BE49-F238E27FC236}">
                  <a16:creationId xmlns:a16="http://schemas.microsoft.com/office/drawing/2014/main" id="{524CC134-C377-478E-83EE-68121734CF93}"/>
                </a:ext>
              </a:extLst>
            </p:cNvPr>
            <p:cNvSpPr/>
            <p:nvPr/>
          </p:nvSpPr>
          <p:spPr>
            <a:xfrm>
              <a:off x="9287412" y="2858390"/>
              <a:ext cx="859207" cy="1720228"/>
            </a:xfrm>
            <a:custGeom>
              <a:avLst/>
              <a:gdLst>
                <a:gd name="connsiteX0" fmla="*/ 168965 w 859207"/>
                <a:gd name="connsiteY0" fmla="*/ 1388946 h 1720228"/>
                <a:gd name="connsiteX1" fmla="*/ 340468 w 859207"/>
                <a:gd name="connsiteY1" fmla="*/ 1132839 h 1720228"/>
                <a:gd name="connsiteX2" fmla="*/ 496259 w 859207"/>
                <a:gd name="connsiteY2" fmla="*/ 720095 h 1720228"/>
                <a:gd name="connsiteX3" fmla="*/ 628361 w 859207"/>
                <a:gd name="connsiteY3" fmla="*/ 305660 h 1720228"/>
                <a:gd name="connsiteX4" fmla="*/ 859208 w 859207"/>
                <a:gd name="connsiteY4" fmla="*/ 0 h 1720228"/>
                <a:gd name="connsiteX5" fmla="*/ 715503 w 859207"/>
                <a:gd name="connsiteY5" fmla="*/ 85329 h 1720228"/>
                <a:gd name="connsiteX6" fmla="*/ 663532 w 859207"/>
                <a:gd name="connsiteY6" fmla="*/ 170899 h 1720228"/>
                <a:gd name="connsiteX7" fmla="*/ 466285 w 859207"/>
                <a:gd name="connsiteY7" fmla="*/ 735687 h 1720228"/>
                <a:gd name="connsiteX8" fmla="*/ 283059 w 859207"/>
                <a:gd name="connsiteY8" fmla="*/ 1177075 h 1720228"/>
                <a:gd name="connsiteX9" fmla="*/ 64057 w 859207"/>
                <a:gd name="connsiteY9" fmla="*/ 1528662 h 1720228"/>
                <a:gd name="connsiteX10" fmla="*/ 0 w 859207"/>
                <a:gd name="connsiteY10" fmla="*/ 1702220 h 1720228"/>
                <a:gd name="connsiteX11" fmla="*/ 21634 w 859207"/>
                <a:gd name="connsiteY11" fmla="*/ 1720229 h 1720228"/>
                <a:gd name="connsiteX12" fmla="*/ 168844 w 859207"/>
                <a:gd name="connsiteY12" fmla="*/ 1388946 h 17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207" h="1720228">
                  <a:moveTo>
                    <a:pt x="168965" y="1388946"/>
                  </a:moveTo>
                  <a:cubicBezTo>
                    <a:pt x="224199" y="1302288"/>
                    <a:pt x="283180" y="1218168"/>
                    <a:pt x="340468" y="1132839"/>
                  </a:cubicBezTo>
                  <a:cubicBezTo>
                    <a:pt x="424830" y="1007505"/>
                    <a:pt x="463506" y="864646"/>
                    <a:pt x="496259" y="720095"/>
                  </a:cubicBezTo>
                  <a:cubicBezTo>
                    <a:pt x="528409" y="578083"/>
                    <a:pt x="566359" y="437883"/>
                    <a:pt x="628361" y="305660"/>
                  </a:cubicBezTo>
                  <a:cubicBezTo>
                    <a:pt x="684320" y="186127"/>
                    <a:pt x="762881" y="85449"/>
                    <a:pt x="859208" y="0"/>
                  </a:cubicBezTo>
                  <a:lnTo>
                    <a:pt x="715503" y="85329"/>
                  </a:lnTo>
                  <a:cubicBezTo>
                    <a:pt x="697132" y="112885"/>
                    <a:pt x="679728" y="141408"/>
                    <a:pt x="663532" y="170899"/>
                  </a:cubicBezTo>
                  <a:cubicBezTo>
                    <a:pt x="565997" y="348203"/>
                    <a:pt x="509433" y="539286"/>
                    <a:pt x="466285" y="735687"/>
                  </a:cubicBezTo>
                  <a:cubicBezTo>
                    <a:pt x="431719" y="893291"/>
                    <a:pt x="376122" y="1042676"/>
                    <a:pt x="283059" y="1177075"/>
                  </a:cubicBezTo>
                  <a:cubicBezTo>
                    <a:pt x="204378" y="1290564"/>
                    <a:pt x="125334" y="1404054"/>
                    <a:pt x="64057" y="1528662"/>
                  </a:cubicBezTo>
                  <a:cubicBezTo>
                    <a:pt x="36259" y="1585105"/>
                    <a:pt x="14262" y="1642635"/>
                    <a:pt x="0" y="1702220"/>
                  </a:cubicBezTo>
                  <a:lnTo>
                    <a:pt x="21634" y="1720229"/>
                  </a:lnTo>
                  <a:cubicBezTo>
                    <a:pt x="45323" y="1599004"/>
                    <a:pt x="103216" y="1491799"/>
                    <a:pt x="168844" y="1388946"/>
                  </a:cubicBezTo>
                  <a:close/>
                </a:path>
              </a:pathLst>
            </a:custGeom>
            <a:grpFill/>
            <a:ln w="12077" cap="flat">
              <a:noFill/>
              <a:prstDash val="solid"/>
              <a:miter/>
            </a:ln>
          </p:spPr>
          <p:txBody>
            <a:bodyPr rtlCol="0" anchor="ctr"/>
            <a:lstStyle/>
            <a:p>
              <a:endParaRPr lang="en-ID"/>
            </a:p>
          </p:txBody>
        </p:sp>
        <p:sp>
          <p:nvSpPr>
            <p:cNvPr id="117" name="Freeform: Shape 116">
              <a:extLst>
                <a:ext uri="{FF2B5EF4-FFF2-40B4-BE49-F238E27FC236}">
                  <a16:creationId xmlns:a16="http://schemas.microsoft.com/office/drawing/2014/main" id="{C2EF2951-FBF6-4C63-9C99-08EDF601794E}"/>
                </a:ext>
              </a:extLst>
            </p:cNvPr>
            <p:cNvSpPr/>
            <p:nvPr/>
          </p:nvSpPr>
          <p:spPr>
            <a:xfrm>
              <a:off x="10063709" y="5098929"/>
              <a:ext cx="781735" cy="188544"/>
            </a:xfrm>
            <a:custGeom>
              <a:avLst/>
              <a:gdLst>
                <a:gd name="connsiteX0" fmla="*/ 738225 w 781735"/>
                <a:gd name="connsiteY0" fmla="*/ 50400 h 188544"/>
                <a:gd name="connsiteX1" fmla="*/ 781735 w 781735"/>
                <a:gd name="connsiteY1" fmla="*/ 0 h 188544"/>
                <a:gd name="connsiteX2" fmla="*/ 595487 w 781735"/>
                <a:gd name="connsiteY2" fmla="*/ 13416 h 188544"/>
                <a:gd name="connsiteX3" fmla="*/ 236285 w 781735"/>
                <a:gd name="connsiteY3" fmla="*/ 48586 h 188544"/>
                <a:gd name="connsiteX4" fmla="*/ 0 w 781735"/>
                <a:gd name="connsiteY4" fmla="*/ 105875 h 188544"/>
                <a:gd name="connsiteX5" fmla="*/ 99711 w 781735"/>
                <a:gd name="connsiteY5" fmla="*/ 188545 h 188544"/>
                <a:gd name="connsiteX6" fmla="*/ 122312 w 781735"/>
                <a:gd name="connsiteY6" fmla="*/ 183831 h 188544"/>
                <a:gd name="connsiteX7" fmla="*/ 664499 w 781735"/>
                <a:gd name="connsiteY7" fmla="*/ 64057 h 188544"/>
                <a:gd name="connsiteX8" fmla="*/ 738467 w 781735"/>
                <a:gd name="connsiteY8" fmla="*/ 50279 h 18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735" h="188544">
                  <a:moveTo>
                    <a:pt x="738225" y="50400"/>
                  </a:moveTo>
                  <a:lnTo>
                    <a:pt x="781735" y="0"/>
                  </a:lnTo>
                  <a:cubicBezTo>
                    <a:pt x="719370" y="846"/>
                    <a:pt x="657489" y="7493"/>
                    <a:pt x="595487" y="13416"/>
                  </a:cubicBezTo>
                  <a:cubicBezTo>
                    <a:pt x="475713" y="24898"/>
                    <a:pt x="355939" y="36380"/>
                    <a:pt x="236285" y="48586"/>
                  </a:cubicBezTo>
                  <a:cubicBezTo>
                    <a:pt x="153857" y="57047"/>
                    <a:pt x="72759" y="69858"/>
                    <a:pt x="0" y="105875"/>
                  </a:cubicBezTo>
                  <a:lnTo>
                    <a:pt x="99711" y="188545"/>
                  </a:lnTo>
                  <a:cubicBezTo>
                    <a:pt x="107205" y="186853"/>
                    <a:pt x="114698" y="185282"/>
                    <a:pt x="122312" y="183831"/>
                  </a:cubicBezTo>
                  <a:cubicBezTo>
                    <a:pt x="304330" y="149627"/>
                    <a:pt x="483569" y="103216"/>
                    <a:pt x="664499" y="64057"/>
                  </a:cubicBezTo>
                  <a:cubicBezTo>
                    <a:pt x="689034" y="58739"/>
                    <a:pt x="713690" y="54025"/>
                    <a:pt x="738467" y="50279"/>
                  </a:cubicBezTo>
                  <a:close/>
                </a:path>
              </a:pathLst>
            </a:custGeom>
            <a:grpFill/>
            <a:ln w="12077" cap="flat">
              <a:noFill/>
              <a:prstDash val="solid"/>
              <a:miter/>
            </a:ln>
          </p:spPr>
          <p:txBody>
            <a:bodyPr rtlCol="0" anchor="ctr"/>
            <a:lstStyle/>
            <a:p>
              <a:endParaRPr lang="en-ID"/>
            </a:p>
          </p:txBody>
        </p:sp>
        <p:sp>
          <p:nvSpPr>
            <p:cNvPr id="118" name="Freeform: Shape 117">
              <a:extLst>
                <a:ext uri="{FF2B5EF4-FFF2-40B4-BE49-F238E27FC236}">
                  <a16:creationId xmlns:a16="http://schemas.microsoft.com/office/drawing/2014/main" id="{384F4581-E7D6-4F99-89CE-E7DC95108594}"/>
                </a:ext>
              </a:extLst>
            </p:cNvPr>
            <p:cNvSpPr/>
            <p:nvPr/>
          </p:nvSpPr>
          <p:spPr>
            <a:xfrm>
              <a:off x="13249992" y="943695"/>
              <a:ext cx="594761" cy="932333"/>
            </a:xfrm>
            <a:custGeom>
              <a:avLst/>
              <a:gdLst>
                <a:gd name="connsiteX0" fmla="*/ 329953 w 594761"/>
                <a:gd name="connsiteY0" fmla="*/ 629570 h 932333"/>
                <a:gd name="connsiteX1" fmla="*/ 568051 w 594761"/>
                <a:gd name="connsiteY1" fmla="*/ 284026 h 932333"/>
                <a:gd name="connsiteX2" fmla="*/ 580137 w 594761"/>
                <a:gd name="connsiteY2" fmla="*/ 266742 h 932333"/>
                <a:gd name="connsiteX3" fmla="*/ 594762 w 594761"/>
                <a:gd name="connsiteY3" fmla="*/ 0 h 932333"/>
                <a:gd name="connsiteX4" fmla="*/ 402229 w 594761"/>
                <a:gd name="connsiteY4" fmla="*/ 45565 h 932333"/>
                <a:gd name="connsiteX5" fmla="*/ 86537 w 594761"/>
                <a:gd name="connsiteY5" fmla="*/ 20788 h 932333"/>
                <a:gd name="connsiteX6" fmla="*/ 0 w 594761"/>
                <a:gd name="connsiteY6" fmla="*/ 72155 h 932333"/>
                <a:gd name="connsiteX7" fmla="*/ 227341 w 594761"/>
                <a:gd name="connsiteY7" fmla="*/ 153374 h 932333"/>
                <a:gd name="connsiteX8" fmla="*/ 401383 w 594761"/>
                <a:gd name="connsiteY8" fmla="*/ 172349 h 932333"/>
                <a:gd name="connsiteX9" fmla="*/ 461330 w 594761"/>
                <a:gd name="connsiteY9" fmla="*/ 266138 h 932333"/>
                <a:gd name="connsiteX10" fmla="*/ 353038 w 594761"/>
                <a:gd name="connsiteY10" fmla="*/ 454804 h 932333"/>
                <a:gd name="connsiteX11" fmla="*/ 159296 w 594761"/>
                <a:gd name="connsiteY11" fmla="*/ 820532 h 932333"/>
                <a:gd name="connsiteX12" fmla="*/ 146968 w 594761"/>
                <a:gd name="connsiteY12" fmla="*/ 863801 h 932333"/>
                <a:gd name="connsiteX13" fmla="*/ 206916 w 594761"/>
                <a:gd name="connsiteY13" fmla="*/ 932329 h 932333"/>
                <a:gd name="connsiteX14" fmla="*/ 371046 w 594761"/>
                <a:gd name="connsiteY14" fmla="*/ 891357 h 932333"/>
                <a:gd name="connsiteX15" fmla="*/ 445256 w 594761"/>
                <a:gd name="connsiteY15" fmla="*/ 862592 h 932333"/>
                <a:gd name="connsiteX16" fmla="*/ 547021 w 594761"/>
                <a:gd name="connsiteY16" fmla="*/ 745114 h 932333"/>
                <a:gd name="connsiteX17" fmla="*/ 392560 w 594761"/>
                <a:gd name="connsiteY17" fmla="*/ 807841 h 932333"/>
                <a:gd name="connsiteX18" fmla="*/ 335634 w 594761"/>
                <a:gd name="connsiteY18" fmla="*/ 820290 h 932333"/>
                <a:gd name="connsiteX19" fmla="*/ 278224 w 594761"/>
                <a:gd name="connsiteY19" fmla="*/ 765056 h 932333"/>
                <a:gd name="connsiteX20" fmla="*/ 329953 w 594761"/>
                <a:gd name="connsiteY20" fmla="*/ 629449 h 9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4761" h="932333">
                  <a:moveTo>
                    <a:pt x="329953" y="629570"/>
                  </a:moveTo>
                  <a:cubicBezTo>
                    <a:pt x="397515" y="506291"/>
                    <a:pt x="488283" y="398845"/>
                    <a:pt x="568051" y="284026"/>
                  </a:cubicBezTo>
                  <a:cubicBezTo>
                    <a:pt x="572040" y="278224"/>
                    <a:pt x="576028" y="272544"/>
                    <a:pt x="580137" y="266742"/>
                  </a:cubicBezTo>
                  <a:lnTo>
                    <a:pt x="594762" y="0"/>
                  </a:lnTo>
                  <a:cubicBezTo>
                    <a:pt x="530584" y="14987"/>
                    <a:pt x="466769" y="31787"/>
                    <a:pt x="402229" y="45565"/>
                  </a:cubicBezTo>
                  <a:cubicBezTo>
                    <a:pt x="292245" y="69133"/>
                    <a:pt x="187941" y="55234"/>
                    <a:pt x="86537" y="20788"/>
                  </a:cubicBezTo>
                  <a:lnTo>
                    <a:pt x="0" y="72155"/>
                  </a:lnTo>
                  <a:cubicBezTo>
                    <a:pt x="72638" y="106842"/>
                    <a:pt x="147452" y="136091"/>
                    <a:pt x="227341" y="153374"/>
                  </a:cubicBezTo>
                  <a:cubicBezTo>
                    <a:pt x="284630" y="165702"/>
                    <a:pt x="343248" y="168119"/>
                    <a:pt x="401383" y="172349"/>
                  </a:cubicBezTo>
                  <a:cubicBezTo>
                    <a:pt x="464956" y="177063"/>
                    <a:pt x="485019" y="206432"/>
                    <a:pt x="461330" y="266138"/>
                  </a:cubicBezTo>
                  <a:cubicBezTo>
                    <a:pt x="434257" y="334183"/>
                    <a:pt x="390989" y="393043"/>
                    <a:pt x="353038" y="454804"/>
                  </a:cubicBezTo>
                  <a:cubicBezTo>
                    <a:pt x="280642" y="572644"/>
                    <a:pt x="209696" y="691089"/>
                    <a:pt x="159296" y="820532"/>
                  </a:cubicBezTo>
                  <a:cubicBezTo>
                    <a:pt x="153857" y="834431"/>
                    <a:pt x="149144" y="849055"/>
                    <a:pt x="146968" y="863801"/>
                  </a:cubicBezTo>
                  <a:cubicBezTo>
                    <a:pt x="140079" y="910091"/>
                    <a:pt x="159901" y="932692"/>
                    <a:pt x="206916" y="932329"/>
                  </a:cubicBezTo>
                  <a:cubicBezTo>
                    <a:pt x="264688" y="931846"/>
                    <a:pt x="317988" y="911299"/>
                    <a:pt x="371046" y="891357"/>
                  </a:cubicBezTo>
                  <a:cubicBezTo>
                    <a:pt x="395944" y="882051"/>
                    <a:pt x="420600" y="872261"/>
                    <a:pt x="445256" y="862592"/>
                  </a:cubicBezTo>
                  <a:lnTo>
                    <a:pt x="547021" y="745114"/>
                  </a:lnTo>
                  <a:cubicBezTo>
                    <a:pt x="496743" y="768803"/>
                    <a:pt x="446102" y="792009"/>
                    <a:pt x="392560" y="807841"/>
                  </a:cubicBezTo>
                  <a:cubicBezTo>
                    <a:pt x="373947" y="813401"/>
                    <a:pt x="354851" y="817631"/>
                    <a:pt x="335634" y="820290"/>
                  </a:cubicBezTo>
                  <a:cubicBezTo>
                    <a:pt x="296233" y="825729"/>
                    <a:pt x="274357" y="805062"/>
                    <a:pt x="278224" y="765056"/>
                  </a:cubicBezTo>
                  <a:cubicBezTo>
                    <a:pt x="283180" y="715382"/>
                    <a:pt x="306385" y="672234"/>
                    <a:pt x="329953" y="629449"/>
                  </a:cubicBezTo>
                  <a:close/>
                </a:path>
              </a:pathLst>
            </a:custGeom>
            <a:grpFill/>
            <a:ln w="12077" cap="flat">
              <a:noFill/>
              <a:prstDash val="solid"/>
              <a:miter/>
            </a:ln>
          </p:spPr>
          <p:txBody>
            <a:bodyPr rtlCol="0" anchor="ctr"/>
            <a:lstStyle/>
            <a:p>
              <a:endParaRPr lang="en-ID"/>
            </a:p>
          </p:txBody>
        </p:sp>
        <p:sp>
          <p:nvSpPr>
            <p:cNvPr id="119" name="Freeform: Shape 118">
              <a:extLst>
                <a:ext uri="{FF2B5EF4-FFF2-40B4-BE49-F238E27FC236}">
                  <a16:creationId xmlns:a16="http://schemas.microsoft.com/office/drawing/2014/main" id="{743F2FBC-759D-48B1-96BB-3ED832C0261E}"/>
                </a:ext>
              </a:extLst>
            </p:cNvPr>
            <p:cNvSpPr/>
            <p:nvPr/>
          </p:nvSpPr>
          <p:spPr>
            <a:xfrm>
              <a:off x="12901022" y="1180342"/>
              <a:ext cx="516726" cy="983589"/>
            </a:xfrm>
            <a:custGeom>
              <a:avLst/>
              <a:gdLst>
                <a:gd name="connsiteX0" fmla="*/ 167194 w 516726"/>
                <a:gd name="connsiteY0" fmla="*/ 739071 h 983589"/>
                <a:gd name="connsiteX1" fmla="*/ 317909 w 516726"/>
                <a:gd name="connsiteY1" fmla="*/ 430631 h 983589"/>
                <a:gd name="connsiteX2" fmla="*/ 247326 w 516726"/>
                <a:gd name="connsiteY2" fmla="*/ 166306 h 983589"/>
                <a:gd name="connsiteX3" fmla="*/ 71834 w 516726"/>
                <a:gd name="connsiteY3" fmla="*/ 0 h 983589"/>
                <a:gd name="connsiteX4" fmla="*/ 17567 w 516726"/>
                <a:gd name="connsiteY4" fmla="*/ 32149 h 983589"/>
                <a:gd name="connsiteX5" fmla="*/ 212638 w 516726"/>
                <a:gd name="connsiteY5" fmla="*/ 240999 h 983589"/>
                <a:gd name="connsiteX6" fmla="*/ 258928 w 516726"/>
                <a:gd name="connsiteY6" fmla="*/ 449486 h 983589"/>
                <a:gd name="connsiteX7" fmla="*/ 159943 w 516726"/>
                <a:gd name="connsiteY7" fmla="*/ 679969 h 983589"/>
                <a:gd name="connsiteX8" fmla="*/ 41135 w 516726"/>
                <a:gd name="connsiteY8" fmla="*/ 856307 h 983589"/>
                <a:gd name="connsiteX9" fmla="*/ 10920 w 516726"/>
                <a:gd name="connsiteY9" fmla="*/ 909366 h 983589"/>
                <a:gd name="connsiteX10" fmla="*/ 49958 w 516726"/>
                <a:gd name="connsiteY10" fmla="*/ 981278 h 983589"/>
                <a:gd name="connsiteX11" fmla="*/ 230526 w 516726"/>
                <a:gd name="connsiteY11" fmla="*/ 980674 h 983589"/>
                <a:gd name="connsiteX12" fmla="*/ 484578 w 516726"/>
                <a:gd name="connsiteY12" fmla="*/ 983575 h 983589"/>
                <a:gd name="connsiteX13" fmla="*/ 516727 w 516726"/>
                <a:gd name="connsiteY13" fmla="*/ 946470 h 983589"/>
                <a:gd name="connsiteX14" fmla="*/ 333621 w 516726"/>
                <a:gd name="connsiteY14" fmla="*/ 945262 h 983589"/>
                <a:gd name="connsiteX15" fmla="*/ 140121 w 516726"/>
                <a:gd name="connsiteY15" fmla="*/ 947437 h 983589"/>
                <a:gd name="connsiteX16" fmla="*/ 114015 w 516726"/>
                <a:gd name="connsiteY16" fmla="*/ 942965 h 983589"/>
                <a:gd name="connsiteX17" fmla="*/ 80174 w 516726"/>
                <a:gd name="connsiteY17" fmla="*/ 875524 h 983589"/>
                <a:gd name="connsiteX18" fmla="*/ 166952 w 516726"/>
                <a:gd name="connsiteY18" fmla="*/ 739071 h 98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6726" h="983589">
                  <a:moveTo>
                    <a:pt x="167194" y="739071"/>
                  </a:moveTo>
                  <a:cubicBezTo>
                    <a:pt x="232701" y="643711"/>
                    <a:pt x="290957" y="545208"/>
                    <a:pt x="317909" y="430631"/>
                  </a:cubicBezTo>
                  <a:cubicBezTo>
                    <a:pt x="341719" y="329107"/>
                    <a:pt x="320085" y="240515"/>
                    <a:pt x="247326" y="166306"/>
                  </a:cubicBezTo>
                  <a:cubicBezTo>
                    <a:pt x="190883" y="108776"/>
                    <a:pt x="132749" y="52817"/>
                    <a:pt x="71834" y="0"/>
                  </a:cubicBezTo>
                  <a:lnTo>
                    <a:pt x="17567" y="32149"/>
                  </a:lnTo>
                  <a:cubicBezTo>
                    <a:pt x="89117" y="95360"/>
                    <a:pt x="152812" y="166669"/>
                    <a:pt x="212638" y="240999"/>
                  </a:cubicBezTo>
                  <a:cubicBezTo>
                    <a:pt x="260983" y="301188"/>
                    <a:pt x="273311" y="372738"/>
                    <a:pt x="258928" y="449486"/>
                  </a:cubicBezTo>
                  <a:cubicBezTo>
                    <a:pt x="243096" y="533968"/>
                    <a:pt x="205628" y="608903"/>
                    <a:pt x="159943" y="679969"/>
                  </a:cubicBezTo>
                  <a:cubicBezTo>
                    <a:pt x="121629" y="739554"/>
                    <a:pt x="80415" y="797326"/>
                    <a:pt x="41135" y="856307"/>
                  </a:cubicBezTo>
                  <a:cubicBezTo>
                    <a:pt x="29895" y="873228"/>
                    <a:pt x="19984" y="891115"/>
                    <a:pt x="10920" y="909366"/>
                  </a:cubicBezTo>
                  <a:cubicBezTo>
                    <a:pt x="-11440" y="954447"/>
                    <a:pt x="42" y="977773"/>
                    <a:pt x="49958" y="981278"/>
                  </a:cubicBezTo>
                  <a:cubicBezTo>
                    <a:pt x="110026" y="985509"/>
                    <a:pt x="170336" y="983091"/>
                    <a:pt x="230526" y="980674"/>
                  </a:cubicBezTo>
                  <a:cubicBezTo>
                    <a:pt x="315492" y="977290"/>
                    <a:pt x="400820" y="971851"/>
                    <a:pt x="484578" y="983575"/>
                  </a:cubicBezTo>
                  <a:lnTo>
                    <a:pt x="516727" y="946470"/>
                  </a:lnTo>
                  <a:cubicBezTo>
                    <a:pt x="456296" y="941031"/>
                    <a:pt x="395261" y="941273"/>
                    <a:pt x="333621" y="945262"/>
                  </a:cubicBezTo>
                  <a:cubicBezTo>
                    <a:pt x="269443" y="949371"/>
                    <a:pt x="204782" y="959040"/>
                    <a:pt x="140121" y="947437"/>
                  </a:cubicBezTo>
                  <a:cubicBezTo>
                    <a:pt x="131419" y="945866"/>
                    <a:pt x="122475" y="945382"/>
                    <a:pt x="114015" y="942965"/>
                  </a:cubicBezTo>
                  <a:cubicBezTo>
                    <a:pt x="75218" y="932208"/>
                    <a:pt x="64945" y="912750"/>
                    <a:pt x="80174" y="875524"/>
                  </a:cubicBezTo>
                  <a:cubicBezTo>
                    <a:pt x="100841" y="825004"/>
                    <a:pt x="136374" y="783548"/>
                    <a:pt x="166952" y="739071"/>
                  </a:cubicBezTo>
                  <a:close/>
                </a:path>
              </a:pathLst>
            </a:custGeom>
            <a:grpFill/>
            <a:ln w="12077" cap="flat">
              <a:noFill/>
              <a:prstDash val="solid"/>
              <a:miter/>
            </a:ln>
          </p:spPr>
          <p:txBody>
            <a:bodyPr rtlCol="0" anchor="ctr"/>
            <a:lstStyle/>
            <a:p>
              <a:endParaRPr lang="en-ID"/>
            </a:p>
          </p:txBody>
        </p:sp>
        <p:sp>
          <p:nvSpPr>
            <p:cNvPr id="120" name="Freeform: Shape 119">
              <a:extLst>
                <a:ext uri="{FF2B5EF4-FFF2-40B4-BE49-F238E27FC236}">
                  <a16:creationId xmlns:a16="http://schemas.microsoft.com/office/drawing/2014/main" id="{EB96B15E-B189-4282-97C7-7D3E518FF945}"/>
                </a:ext>
              </a:extLst>
            </p:cNvPr>
            <p:cNvSpPr/>
            <p:nvPr/>
          </p:nvSpPr>
          <p:spPr>
            <a:xfrm>
              <a:off x="10193031" y="5167337"/>
              <a:ext cx="593190" cy="231934"/>
            </a:xfrm>
            <a:custGeom>
              <a:avLst/>
              <a:gdLst>
                <a:gd name="connsiteX0" fmla="*/ 523211 w 593190"/>
                <a:gd name="connsiteY0" fmla="*/ 15591 h 231934"/>
                <a:gd name="connsiteX1" fmla="*/ 43631 w 593190"/>
                <a:gd name="connsiteY1" fmla="*/ 135728 h 231934"/>
                <a:gd name="connsiteX2" fmla="*/ 0 w 593190"/>
                <a:gd name="connsiteY2" fmla="*/ 145034 h 231934"/>
                <a:gd name="connsiteX3" fmla="*/ 104787 w 593190"/>
                <a:gd name="connsiteY3" fmla="*/ 231934 h 231934"/>
                <a:gd name="connsiteX4" fmla="*/ 293332 w 593190"/>
                <a:gd name="connsiteY4" fmla="*/ 163285 h 231934"/>
                <a:gd name="connsiteX5" fmla="*/ 529980 w 593190"/>
                <a:gd name="connsiteY5" fmla="*/ 68408 h 231934"/>
                <a:gd name="connsiteX6" fmla="*/ 535298 w 593190"/>
                <a:gd name="connsiteY6" fmla="*/ 66958 h 231934"/>
                <a:gd name="connsiteX7" fmla="*/ 593190 w 593190"/>
                <a:gd name="connsiteY7" fmla="*/ 0 h 231934"/>
                <a:gd name="connsiteX8" fmla="*/ 523090 w 593190"/>
                <a:gd name="connsiteY8" fmla="*/ 15591 h 23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190" h="231934">
                  <a:moveTo>
                    <a:pt x="523211" y="15591"/>
                  </a:moveTo>
                  <a:cubicBezTo>
                    <a:pt x="363432" y="56080"/>
                    <a:pt x="204136" y="98261"/>
                    <a:pt x="43631" y="135728"/>
                  </a:cubicBezTo>
                  <a:cubicBezTo>
                    <a:pt x="29128" y="139112"/>
                    <a:pt x="14624" y="142134"/>
                    <a:pt x="0" y="145034"/>
                  </a:cubicBezTo>
                  <a:lnTo>
                    <a:pt x="104787" y="231934"/>
                  </a:lnTo>
                  <a:cubicBezTo>
                    <a:pt x="168965" y="214651"/>
                    <a:pt x="231451" y="189632"/>
                    <a:pt x="293332" y="163285"/>
                  </a:cubicBezTo>
                  <a:cubicBezTo>
                    <a:pt x="371530" y="129927"/>
                    <a:pt x="448398" y="93305"/>
                    <a:pt x="529980" y="68408"/>
                  </a:cubicBezTo>
                  <a:cubicBezTo>
                    <a:pt x="531672" y="67924"/>
                    <a:pt x="533485" y="67441"/>
                    <a:pt x="535298" y="66958"/>
                  </a:cubicBezTo>
                  <a:lnTo>
                    <a:pt x="593190" y="0"/>
                  </a:lnTo>
                  <a:cubicBezTo>
                    <a:pt x="569743" y="4472"/>
                    <a:pt x="546296" y="9669"/>
                    <a:pt x="523090" y="15591"/>
                  </a:cubicBezTo>
                  <a:close/>
                </a:path>
              </a:pathLst>
            </a:custGeom>
            <a:grpFill/>
            <a:ln w="12077" cap="flat">
              <a:noFill/>
              <a:prstDash val="solid"/>
              <a:miter/>
            </a:ln>
          </p:spPr>
          <p:txBody>
            <a:bodyPr rtlCol="0" anchor="ctr"/>
            <a:lstStyle/>
            <a:p>
              <a:endParaRPr lang="en-ID"/>
            </a:p>
          </p:txBody>
        </p:sp>
        <p:sp>
          <p:nvSpPr>
            <p:cNvPr id="121" name="Freeform: Shape 120">
              <a:extLst>
                <a:ext uri="{FF2B5EF4-FFF2-40B4-BE49-F238E27FC236}">
                  <a16:creationId xmlns:a16="http://schemas.microsoft.com/office/drawing/2014/main" id="{80480FF4-54C4-4066-8E81-9058BD335F56}"/>
                </a:ext>
              </a:extLst>
            </p:cNvPr>
            <p:cNvSpPr/>
            <p:nvPr/>
          </p:nvSpPr>
          <p:spPr>
            <a:xfrm>
              <a:off x="10325012" y="5266927"/>
              <a:ext cx="375155" cy="245470"/>
            </a:xfrm>
            <a:custGeom>
              <a:avLst/>
              <a:gdLst>
                <a:gd name="connsiteX0" fmla="*/ 172228 w 375155"/>
                <a:gd name="connsiteY0" fmla="*/ 91614 h 245470"/>
                <a:gd name="connsiteX1" fmla="*/ 0 w 375155"/>
                <a:gd name="connsiteY1" fmla="*/ 155066 h 245470"/>
                <a:gd name="connsiteX2" fmla="*/ 108897 w 375155"/>
                <a:gd name="connsiteY2" fmla="*/ 245471 h 245470"/>
                <a:gd name="connsiteX3" fmla="*/ 145518 w 375155"/>
                <a:gd name="connsiteY3" fmla="*/ 234593 h 245470"/>
                <a:gd name="connsiteX4" fmla="*/ 182018 w 375155"/>
                <a:gd name="connsiteY4" fmla="*/ 223111 h 245470"/>
                <a:gd name="connsiteX5" fmla="*/ 375156 w 375155"/>
                <a:gd name="connsiteY5" fmla="*/ 0 h 245470"/>
                <a:gd name="connsiteX6" fmla="*/ 172228 w 375155"/>
                <a:gd name="connsiteY6" fmla="*/ 91614 h 24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155" h="245470">
                  <a:moveTo>
                    <a:pt x="172228" y="91614"/>
                  </a:moveTo>
                  <a:cubicBezTo>
                    <a:pt x="115786" y="118082"/>
                    <a:pt x="58497" y="139475"/>
                    <a:pt x="0" y="155066"/>
                  </a:cubicBezTo>
                  <a:lnTo>
                    <a:pt x="108897" y="245471"/>
                  </a:lnTo>
                  <a:cubicBezTo>
                    <a:pt x="121104" y="241966"/>
                    <a:pt x="133311" y="238461"/>
                    <a:pt x="145518" y="234593"/>
                  </a:cubicBezTo>
                  <a:cubicBezTo>
                    <a:pt x="157725" y="230846"/>
                    <a:pt x="169811" y="226979"/>
                    <a:pt x="182018" y="223111"/>
                  </a:cubicBezTo>
                  <a:lnTo>
                    <a:pt x="375156" y="0"/>
                  </a:lnTo>
                  <a:cubicBezTo>
                    <a:pt x="305418" y="25623"/>
                    <a:pt x="239428" y="60068"/>
                    <a:pt x="172228" y="91614"/>
                  </a:cubicBezTo>
                  <a:close/>
                </a:path>
              </a:pathLst>
            </a:custGeom>
            <a:grpFill/>
            <a:ln w="12077" cap="flat">
              <a:noFill/>
              <a:prstDash val="solid"/>
              <a:miter/>
            </a:ln>
          </p:spPr>
          <p:txBody>
            <a:bodyPr rtlCol="0" anchor="ctr"/>
            <a:lstStyle/>
            <a:p>
              <a:endParaRPr lang="en-ID"/>
            </a:p>
          </p:txBody>
        </p:sp>
        <p:sp>
          <p:nvSpPr>
            <p:cNvPr id="122" name="Freeform: Shape 121">
              <a:extLst>
                <a:ext uri="{FF2B5EF4-FFF2-40B4-BE49-F238E27FC236}">
                  <a16:creationId xmlns:a16="http://schemas.microsoft.com/office/drawing/2014/main" id="{812F4A5C-AA3B-4C22-AD54-12138596C67C}"/>
                </a:ext>
              </a:extLst>
            </p:cNvPr>
            <p:cNvSpPr/>
            <p:nvPr/>
          </p:nvSpPr>
          <p:spPr>
            <a:xfrm>
              <a:off x="11086914" y="4639291"/>
              <a:ext cx="156286" cy="179359"/>
            </a:xfrm>
            <a:custGeom>
              <a:avLst/>
              <a:gdLst>
                <a:gd name="connsiteX0" fmla="*/ 129939 w 156286"/>
                <a:gd name="connsiteY0" fmla="*/ 9186 h 179359"/>
                <a:gd name="connsiteX1" fmla="*/ 979 w 156286"/>
                <a:gd name="connsiteY1" fmla="*/ 173316 h 179359"/>
                <a:gd name="connsiteX2" fmla="*/ 1100 w 156286"/>
                <a:gd name="connsiteY2" fmla="*/ 179359 h 179359"/>
                <a:gd name="connsiteX3" fmla="*/ 156287 w 156286"/>
                <a:gd name="connsiteY3" fmla="*/ 0 h 179359"/>
                <a:gd name="connsiteX4" fmla="*/ 129818 w 156286"/>
                <a:gd name="connsiteY4" fmla="*/ 9186 h 17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86" h="179359">
                  <a:moveTo>
                    <a:pt x="129939" y="9186"/>
                  </a:moveTo>
                  <a:cubicBezTo>
                    <a:pt x="70354" y="33721"/>
                    <a:pt x="-9777" y="96690"/>
                    <a:pt x="979" y="173316"/>
                  </a:cubicBezTo>
                  <a:cubicBezTo>
                    <a:pt x="979" y="175371"/>
                    <a:pt x="979" y="177305"/>
                    <a:pt x="1100" y="179359"/>
                  </a:cubicBezTo>
                  <a:lnTo>
                    <a:pt x="156287" y="0"/>
                  </a:lnTo>
                  <a:cubicBezTo>
                    <a:pt x="147343" y="2538"/>
                    <a:pt x="138520" y="5560"/>
                    <a:pt x="129818" y="9186"/>
                  </a:cubicBezTo>
                  <a:close/>
                </a:path>
              </a:pathLst>
            </a:custGeom>
            <a:grpFill/>
            <a:ln w="12077" cap="flat">
              <a:noFill/>
              <a:prstDash val="solid"/>
              <a:miter/>
            </a:ln>
          </p:spPr>
          <p:txBody>
            <a:bodyPr rtlCol="0" anchor="ctr"/>
            <a:lstStyle/>
            <a:p>
              <a:endParaRPr lang="en-ID"/>
            </a:p>
          </p:txBody>
        </p:sp>
        <p:sp>
          <p:nvSpPr>
            <p:cNvPr id="123" name="Freeform: Shape 122">
              <a:extLst>
                <a:ext uri="{FF2B5EF4-FFF2-40B4-BE49-F238E27FC236}">
                  <a16:creationId xmlns:a16="http://schemas.microsoft.com/office/drawing/2014/main" id="{8DBCCB2C-002E-4D51-A3B3-9254517AFC88}"/>
                </a:ext>
              </a:extLst>
            </p:cNvPr>
            <p:cNvSpPr/>
            <p:nvPr/>
          </p:nvSpPr>
          <p:spPr>
            <a:xfrm>
              <a:off x="13854907" y="653143"/>
              <a:ext cx="5680" cy="3384"/>
            </a:xfrm>
            <a:custGeom>
              <a:avLst/>
              <a:gdLst>
                <a:gd name="connsiteX0" fmla="*/ 5681 w 5680"/>
                <a:gd name="connsiteY0" fmla="*/ 2296 h 3384"/>
                <a:gd name="connsiteX1" fmla="*/ 5681 w 5680"/>
                <a:gd name="connsiteY1" fmla="*/ 0 h 3384"/>
                <a:gd name="connsiteX2" fmla="*/ 0 w 5680"/>
                <a:gd name="connsiteY2" fmla="*/ 3384 h 3384"/>
                <a:gd name="connsiteX3" fmla="*/ 5681 w 5680"/>
                <a:gd name="connsiteY3" fmla="*/ 2296 h 3384"/>
              </a:gdLst>
              <a:ahLst/>
              <a:cxnLst>
                <a:cxn ang="0">
                  <a:pos x="connsiteX0" y="connsiteY0"/>
                </a:cxn>
                <a:cxn ang="0">
                  <a:pos x="connsiteX1" y="connsiteY1"/>
                </a:cxn>
                <a:cxn ang="0">
                  <a:pos x="connsiteX2" y="connsiteY2"/>
                </a:cxn>
                <a:cxn ang="0">
                  <a:pos x="connsiteX3" y="connsiteY3"/>
                </a:cxn>
              </a:cxnLst>
              <a:rect l="l" t="t" r="r" b="b"/>
              <a:pathLst>
                <a:path w="5680" h="3384">
                  <a:moveTo>
                    <a:pt x="5681" y="2296"/>
                  </a:moveTo>
                  <a:lnTo>
                    <a:pt x="5681" y="0"/>
                  </a:lnTo>
                  <a:cubicBezTo>
                    <a:pt x="5681" y="0"/>
                    <a:pt x="0" y="3384"/>
                    <a:pt x="0" y="3384"/>
                  </a:cubicBezTo>
                  <a:cubicBezTo>
                    <a:pt x="1934" y="3022"/>
                    <a:pt x="3747" y="2659"/>
                    <a:pt x="5681" y="2296"/>
                  </a:cubicBezTo>
                  <a:close/>
                </a:path>
              </a:pathLst>
            </a:custGeom>
            <a:grpFill/>
            <a:ln w="12077" cap="flat">
              <a:noFill/>
              <a:prstDash val="solid"/>
              <a:miter/>
            </a:ln>
          </p:spPr>
          <p:txBody>
            <a:bodyPr rtlCol="0" anchor="ctr"/>
            <a:lstStyle/>
            <a:p>
              <a:endParaRPr lang="en-ID"/>
            </a:p>
          </p:txBody>
        </p:sp>
        <p:sp>
          <p:nvSpPr>
            <p:cNvPr id="124" name="Freeform: Shape 123">
              <a:extLst>
                <a:ext uri="{FF2B5EF4-FFF2-40B4-BE49-F238E27FC236}">
                  <a16:creationId xmlns:a16="http://schemas.microsoft.com/office/drawing/2014/main" id="{DE3CF4BA-6F53-4220-BF04-AE6E472A4429}"/>
                </a:ext>
              </a:extLst>
            </p:cNvPr>
            <p:cNvSpPr/>
            <p:nvPr/>
          </p:nvSpPr>
          <p:spPr>
            <a:xfrm>
              <a:off x="12727506" y="2611590"/>
              <a:ext cx="74474" cy="67200"/>
            </a:xfrm>
            <a:custGeom>
              <a:avLst/>
              <a:gdLst>
                <a:gd name="connsiteX0" fmla="*/ 21030 w 74474"/>
                <a:gd name="connsiteY0" fmla="*/ 0 h 67200"/>
                <a:gd name="connsiteX1" fmla="*/ 0 w 74474"/>
                <a:gd name="connsiteY1" fmla="*/ 17767 h 67200"/>
                <a:gd name="connsiteX2" fmla="*/ 52454 w 74474"/>
                <a:gd name="connsiteY2" fmla="*/ 67199 h 67200"/>
                <a:gd name="connsiteX3" fmla="*/ 74451 w 74474"/>
                <a:gd name="connsiteY3" fmla="*/ 46049 h 67200"/>
                <a:gd name="connsiteX4" fmla="*/ 20909 w 74474"/>
                <a:gd name="connsiteY4" fmla="*/ 0 h 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4" h="67200">
                  <a:moveTo>
                    <a:pt x="21030" y="0"/>
                  </a:moveTo>
                  <a:cubicBezTo>
                    <a:pt x="9306" y="242"/>
                    <a:pt x="0" y="3384"/>
                    <a:pt x="0" y="17767"/>
                  </a:cubicBezTo>
                  <a:cubicBezTo>
                    <a:pt x="0" y="36380"/>
                    <a:pt x="32995" y="67441"/>
                    <a:pt x="52454" y="67199"/>
                  </a:cubicBezTo>
                  <a:cubicBezTo>
                    <a:pt x="66353" y="66958"/>
                    <a:pt x="73846" y="59585"/>
                    <a:pt x="74451" y="46049"/>
                  </a:cubicBezTo>
                  <a:cubicBezTo>
                    <a:pt x="75418" y="25139"/>
                    <a:pt x="45927" y="0"/>
                    <a:pt x="20909" y="0"/>
                  </a:cubicBezTo>
                  <a:close/>
                </a:path>
              </a:pathLst>
            </a:custGeom>
            <a:grpFill/>
            <a:ln w="12077" cap="flat">
              <a:noFill/>
              <a:prstDash val="solid"/>
              <a:miter/>
            </a:ln>
          </p:spPr>
          <p:txBody>
            <a:bodyPr rtlCol="0" anchor="ctr"/>
            <a:lstStyle/>
            <a:p>
              <a:endParaRPr lang="en-ID"/>
            </a:p>
          </p:txBody>
        </p:sp>
        <p:sp>
          <p:nvSpPr>
            <p:cNvPr id="125" name="Freeform: Shape 124">
              <a:extLst>
                <a:ext uri="{FF2B5EF4-FFF2-40B4-BE49-F238E27FC236}">
                  <a16:creationId xmlns:a16="http://schemas.microsoft.com/office/drawing/2014/main" id="{0C4070F8-EA53-4431-BB3F-C7E6812858BE}"/>
                </a:ext>
              </a:extLst>
            </p:cNvPr>
            <p:cNvSpPr/>
            <p:nvPr/>
          </p:nvSpPr>
          <p:spPr>
            <a:xfrm>
              <a:off x="9448159" y="2503388"/>
              <a:ext cx="3505480" cy="2204915"/>
            </a:xfrm>
            <a:custGeom>
              <a:avLst/>
              <a:gdLst>
                <a:gd name="connsiteX0" fmla="*/ 3437073 w 3505480"/>
                <a:gd name="connsiteY0" fmla="*/ 66747 h 2204915"/>
                <a:gd name="connsiteX1" fmla="*/ 3240672 w 3505480"/>
                <a:gd name="connsiteY1" fmla="*/ 3173 h 2204915"/>
                <a:gd name="connsiteX2" fmla="*/ 3095275 w 3505480"/>
                <a:gd name="connsiteY2" fmla="*/ 59253 h 2204915"/>
                <a:gd name="connsiteX3" fmla="*/ 3077750 w 3505480"/>
                <a:gd name="connsiteY3" fmla="*/ 80525 h 2204915"/>
                <a:gd name="connsiteX4" fmla="*/ 3101076 w 3505480"/>
                <a:gd name="connsiteY4" fmla="*/ 98533 h 2204915"/>
                <a:gd name="connsiteX5" fmla="*/ 3261581 w 3505480"/>
                <a:gd name="connsiteY5" fmla="*/ 212869 h 2204915"/>
                <a:gd name="connsiteX6" fmla="*/ 3269558 w 3505480"/>
                <a:gd name="connsiteY6" fmla="*/ 325995 h 2204915"/>
                <a:gd name="connsiteX7" fmla="*/ 3128270 w 3505480"/>
                <a:gd name="connsiteY7" fmla="*/ 485654 h 2204915"/>
                <a:gd name="connsiteX8" fmla="*/ 2896336 w 3505480"/>
                <a:gd name="connsiteY8" fmla="*/ 630326 h 2204915"/>
                <a:gd name="connsiteX9" fmla="*/ 2313661 w 3505480"/>
                <a:gd name="connsiteY9" fmla="*/ 943358 h 2204915"/>
                <a:gd name="connsiteX10" fmla="*/ 2162462 w 3505480"/>
                <a:gd name="connsiteY10" fmla="*/ 958104 h 2204915"/>
                <a:gd name="connsiteX11" fmla="*/ 1832509 w 3505480"/>
                <a:gd name="connsiteY11" fmla="*/ 939249 h 2204915"/>
                <a:gd name="connsiteX12" fmla="*/ 1522740 w 3505480"/>
                <a:gd name="connsiteY12" fmla="*/ 950489 h 2204915"/>
                <a:gd name="connsiteX13" fmla="*/ 1109150 w 3505480"/>
                <a:gd name="connsiteY13" fmla="*/ 901419 h 2204915"/>
                <a:gd name="connsiteX14" fmla="*/ 899938 w 3505480"/>
                <a:gd name="connsiteY14" fmla="*/ 889212 h 2204915"/>
                <a:gd name="connsiteX15" fmla="*/ 831168 w 3505480"/>
                <a:gd name="connsiteY15" fmla="*/ 883894 h 2204915"/>
                <a:gd name="connsiteX16" fmla="*/ 680815 w 3505480"/>
                <a:gd name="connsiteY16" fmla="*/ 961488 h 2204915"/>
                <a:gd name="connsiteX17" fmla="*/ 600926 w 3505480"/>
                <a:gd name="connsiteY17" fmla="*/ 1157163 h 2204915"/>
                <a:gd name="connsiteX18" fmla="*/ 358839 w 3505480"/>
                <a:gd name="connsiteY18" fmla="*/ 1583927 h 2204915"/>
                <a:gd name="connsiteX19" fmla="*/ 79648 w 3505480"/>
                <a:gd name="connsiteY19" fmla="*/ 1957149 h 2204915"/>
                <a:gd name="connsiteX20" fmla="*/ 0 w 3505480"/>
                <a:gd name="connsiteY20" fmla="*/ 2190654 h 2204915"/>
                <a:gd name="connsiteX21" fmla="*/ 17283 w 3505480"/>
                <a:gd name="connsiteY21" fmla="*/ 2204916 h 2204915"/>
                <a:gd name="connsiteX22" fmla="*/ 36742 w 3505480"/>
                <a:gd name="connsiteY22" fmla="*/ 2130948 h 2204915"/>
                <a:gd name="connsiteX23" fmla="*/ 232418 w 3505480"/>
                <a:gd name="connsiteY23" fmla="*/ 1771867 h 2204915"/>
                <a:gd name="connsiteX24" fmla="*/ 448519 w 3505480"/>
                <a:gd name="connsiteY24" fmla="*/ 1541262 h 2204915"/>
                <a:gd name="connsiteX25" fmla="*/ 661115 w 3505480"/>
                <a:gd name="connsiteY25" fmla="*/ 1196806 h 2204915"/>
                <a:gd name="connsiteX26" fmla="*/ 732303 w 3505480"/>
                <a:gd name="connsiteY26" fmla="*/ 1064583 h 2204915"/>
                <a:gd name="connsiteX27" fmla="*/ 893291 w 3505480"/>
                <a:gd name="connsiteY27" fmla="*/ 1012491 h 2204915"/>
                <a:gd name="connsiteX28" fmla="*/ 1173328 w 3505480"/>
                <a:gd name="connsiteY28" fmla="*/ 1037631 h 2204915"/>
                <a:gd name="connsiteX29" fmla="*/ 1830696 w 3505480"/>
                <a:gd name="connsiteY29" fmla="*/ 1063495 h 2204915"/>
                <a:gd name="connsiteX30" fmla="*/ 1968358 w 3505480"/>
                <a:gd name="connsiteY30" fmla="*/ 1054672 h 2204915"/>
                <a:gd name="connsiteX31" fmla="*/ 2123666 w 3505480"/>
                <a:gd name="connsiteY31" fmla="*/ 1071110 h 2204915"/>
                <a:gd name="connsiteX32" fmla="*/ 2232925 w 3505480"/>
                <a:gd name="connsiteY32" fmla="*/ 1093348 h 2204915"/>
                <a:gd name="connsiteX33" fmla="*/ 2313419 w 3505480"/>
                <a:gd name="connsiteY33" fmla="*/ 1068088 h 2204915"/>
                <a:gd name="connsiteX34" fmla="*/ 2848596 w 3505480"/>
                <a:gd name="connsiteY34" fmla="*/ 698492 h 2204915"/>
                <a:gd name="connsiteX35" fmla="*/ 3222301 w 3505480"/>
                <a:gd name="connsiteY35" fmla="*/ 480699 h 2204915"/>
                <a:gd name="connsiteX36" fmla="*/ 3240793 w 3505480"/>
                <a:gd name="connsiteY36" fmla="*/ 465712 h 2204915"/>
                <a:gd name="connsiteX37" fmla="*/ 3505480 w 3505480"/>
                <a:gd name="connsiteY37" fmla="*/ 159810 h 2204915"/>
                <a:gd name="connsiteX38" fmla="*/ 3437073 w 3505480"/>
                <a:gd name="connsiteY38" fmla="*/ 66626 h 2204915"/>
                <a:gd name="connsiteX39" fmla="*/ 3339779 w 3505480"/>
                <a:gd name="connsiteY39" fmla="*/ 213231 h 2204915"/>
                <a:gd name="connsiteX40" fmla="*/ 3245023 w 3505480"/>
                <a:gd name="connsiteY40" fmla="*/ 121618 h 2204915"/>
                <a:gd name="connsiteX41" fmla="*/ 3278864 w 3505480"/>
                <a:gd name="connsiteY41" fmla="*/ 70010 h 2204915"/>
                <a:gd name="connsiteX42" fmla="*/ 3394650 w 3505480"/>
                <a:gd name="connsiteY42" fmla="*/ 177094 h 2204915"/>
                <a:gd name="connsiteX43" fmla="*/ 3339779 w 3505480"/>
                <a:gd name="connsiteY43" fmla="*/ 213352 h 220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05480" h="2204915">
                  <a:moveTo>
                    <a:pt x="3437073" y="66747"/>
                  </a:moveTo>
                  <a:cubicBezTo>
                    <a:pt x="3381718" y="11029"/>
                    <a:pt x="3316573" y="-8309"/>
                    <a:pt x="3240672" y="3173"/>
                  </a:cubicBezTo>
                  <a:cubicBezTo>
                    <a:pt x="3188218" y="11150"/>
                    <a:pt x="3140598" y="32422"/>
                    <a:pt x="3095275" y="59253"/>
                  </a:cubicBezTo>
                  <a:cubicBezTo>
                    <a:pt x="3087177" y="64088"/>
                    <a:pt x="3076783" y="68680"/>
                    <a:pt x="3077750" y="80525"/>
                  </a:cubicBezTo>
                  <a:cubicBezTo>
                    <a:pt x="3078838" y="94303"/>
                    <a:pt x="3091287" y="96116"/>
                    <a:pt x="3101076" y="98533"/>
                  </a:cubicBezTo>
                  <a:cubicBezTo>
                    <a:pt x="3169847" y="115333"/>
                    <a:pt x="3222301" y="154371"/>
                    <a:pt x="3261581" y="212869"/>
                  </a:cubicBezTo>
                  <a:cubicBezTo>
                    <a:pt x="3286237" y="249611"/>
                    <a:pt x="3288412" y="286715"/>
                    <a:pt x="3269558" y="325995"/>
                  </a:cubicBezTo>
                  <a:cubicBezTo>
                    <a:pt x="3237409" y="392469"/>
                    <a:pt x="3185075" y="441056"/>
                    <a:pt x="3128270" y="485654"/>
                  </a:cubicBezTo>
                  <a:cubicBezTo>
                    <a:pt x="3056236" y="542217"/>
                    <a:pt x="2978160" y="589595"/>
                    <a:pt x="2896336" y="630326"/>
                  </a:cubicBezTo>
                  <a:cubicBezTo>
                    <a:pt x="2698968" y="728828"/>
                    <a:pt x="2502205" y="828540"/>
                    <a:pt x="2313661" y="943358"/>
                  </a:cubicBezTo>
                  <a:cubicBezTo>
                    <a:pt x="2264470" y="973332"/>
                    <a:pt x="2216125" y="980946"/>
                    <a:pt x="2162462" y="958104"/>
                  </a:cubicBezTo>
                  <a:cubicBezTo>
                    <a:pt x="2054895" y="912418"/>
                    <a:pt x="1943823" y="925592"/>
                    <a:pt x="1832509" y="939249"/>
                  </a:cubicBezTo>
                  <a:cubicBezTo>
                    <a:pt x="1729535" y="951819"/>
                    <a:pt x="1626439" y="951698"/>
                    <a:pt x="1522740" y="950489"/>
                  </a:cubicBezTo>
                  <a:cubicBezTo>
                    <a:pt x="1382419" y="948918"/>
                    <a:pt x="1247175" y="915560"/>
                    <a:pt x="1109150" y="901419"/>
                  </a:cubicBezTo>
                  <a:cubicBezTo>
                    <a:pt x="1039775" y="894288"/>
                    <a:pt x="969676" y="893201"/>
                    <a:pt x="899938" y="889212"/>
                  </a:cubicBezTo>
                  <a:cubicBezTo>
                    <a:pt x="876974" y="887883"/>
                    <a:pt x="854132" y="885949"/>
                    <a:pt x="831168" y="883894"/>
                  </a:cubicBezTo>
                  <a:cubicBezTo>
                    <a:pt x="764573" y="877972"/>
                    <a:pt x="717799" y="910001"/>
                    <a:pt x="680815" y="961488"/>
                  </a:cubicBezTo>
                  <a:cubicBezTo>
                    <a:pt x="638514" y="1020347"/>
                    <a:pt x="616275" y="1088151"/>
                    <a:pt x="600926" y="1157163"/>
                  </a:cubicBezTo>
                  <a:cubicBezTo>
                    <a:pt x="563700" y="1324799"/>
                    <a:pt x="472933" y="1460285"/>
                    <a:pt x="358839" y="1583927"/>
                  </a:cubicBezTo>
                  <a:cubicBezTo>
                    <a:pt x="252964" y="1698625"/>
                    <a:pt x="151077" y="1816344"/>
                    <a:pt x="79648" y="1957149"/>
                  </a:cubicBezTo>
                  <a:cubicBezTo>
                    <a:pt x="41818" y="2031721"/>
                    <a:pt x="18975" y="2110643"/>
                    <a:pt x="0" y="2190654"/>
                  </a:cubicBezTo>
                  <a:lnTo>
                    <a:pt x="17283" y="2204916"/>
                  </a:lnTo>
                  <a:cubicBezTo>
                    <a:pt x="23447" y="2180139"/>
                    <a:pt x="29853" y="2155483"/>
                    <a:pt x="36742" y="2130948"/>
                  </a:cubicBezTo>
                  <a:cubicBezTo>
                    <a:pt x="74693" y="1996308"/>
                    <a:pt x="145034" y="1879555"/>
                    <a:pt x="232418" y="1771867"/>
                  </a:cubicBezTo>
                  <a:cubicBezTo>
                    <a:pt x="299012" y="1689802"/>
                    <a:pt x="375760" y="1617285"/>
                    <a:pt x="448519" y="1541262"/>
                  </a:cubicBezTo>
                  <a:cubicBezTo>
                    <a:pt x="544362" y="1441310"/>
                    <a:pt x="622439" y="1331930"/>
                    <a:pt x="661115" y="1196806"/>
                  </a:cubicBezTo>
                  <a:cubicBezTo>
                    <a:pt x="675014" y="1148219"/>
                    <a:pt x="697978" y="1103380"/>
                    <a:pt x="732303" y="1064583"/>
                  </a:cubicBezTo>
                  <a:cubicBezTo>
                    <a:pt x="776176" y="1015030"/>
                    <a:pt x="834794" y="1010316"/>
                    <a:pt x="893291" y="1012491"/>
                  </a:cubicBezTo>
                  <a:cubicBezTo>
                    <a:pt x="986959" y="1015996"/>
                    <a:pt x="1080748" y="1020952"/>
                    <a:pt x="1173328" y="1037631"/>
                  </a:cubicBezTo>
                  <a:cubicBezTo>
                    <a:pt x="1391242" y="1076911"/>
                    <a:pt x="1611332" y="1062045"/>
                    <a:pt x="1830696" y="1063495"/>
                  </a:cubicBezTo>
                  <a:cubicBezTo>
                    <a:pt x="1876503" y="1063737"/>
                    <a:pt x="1922430" y="1056364"/>
                    <a:pt x="1968358" y="1054672"/>
                  </a:cubicBezTo>
                  <a:cubicBezTo>
                    <a:pt x="2020691" y="1052739"/>
                    <a:pt x="2072662" y="1059023"/>
                    <a:pt x="2123666" y="1071110"/>
                  </a:cubicBezTo>
                  <a:cubicBezTo>
                    <a:pt x="2159924" y="1079691"/>
                    <a:pt x="2195941" y="1088635"/>
                    <a:pt x="2232925" y="1093348"/>
                  </a:cubicBezTo>
                  <a:cubicBezTo>
                    <a:pt x="2264107" y="1097337"/>
                    <a:pt x="2292268" y="1090447"/>
                    <a:pt x="2313419" y="1068088"/>
                  </a:cubicBezTo>
                  <a:cubicBezTo>
                    <a:pt x="2466068" y="907462"/>
                    <a:pt x="2653041" y="797115"/>
                    <a:pt x="2848596" y="698492"/>
                  </a:cubicBezTo>
                  <a:cubicBezTo>
                    <a:pt x="2977434" y="633589"/>
                    <a:pt x="3107482" y="570258"/>
                    <a:pt x="3222301" y="480699"/>
                  </a:cubicBezTo>
                  <a:cubicBezTo>
                    <a:pt x="3228586" y="475743"/>
                    <a:pt x="3234629" y="470667"/>
                    <a:pt x="3240793" y="465712"/>
                  </a:cubicBezTo>
                  <a:lnTo>
                    <a:pt x="3505480" y="159810"/>
                  </a:lnTo>
                  <a:cubicBezTo>
                    <a:pt x="3486989" y="125969"/>
                    <a:pt x="3464992" y="94666"/>
                    <a:pt x="3437073" y="66626"/>
                  </a:cubicBezTo>
                  <a:close/>
                  <a:moveTo>
                    <a:pt x="3339779" y="213231"/>
                  </a:moveTo>
                  <a:cubicBezTo>
                    <a:pt x="3295181" y="196190"/>
                    <a:pt x="3265569" y="163074"/>
                    <a:pt x="3245023" y="121618"/>
                  </a:cubicBezTo>
                  <a:cubicBezTo>
                    <a:pt x="3227860" y="86930"/>
                    <a:pt x="3239826" y="69768"/>
                    <a:pt x="3278864" y="70010"/>
                  </a:cubicBezTo>
                  <a:cubicBezTo>
                    <a:pt x="3340504" y="70372"/>
                    <a:pt x="3398034" y="123552"/>
                    <a:pt x="3394650" y="177094"/>
                  </a:cubicBezTo>
                  <a:cubicBezTo>
                    <a:pt x="3392595" y="209001"/>
                    <a:pt x="3369390" y="224592"/>
                    <a:pt x="3339779" y="213352"/>
                  </a:cubicBezTo>
                  <a:close/>
                </a:path>
              </a:pathLst>
            </a:custGeom>
            <a:grpFill/>
            <a:ln w="12077" cap="flat">
              <a:noFill/>
              <a:prstDash val="solid"/>
              <a:miter/>
            </a:ln>
          </p:spPr>
          <p:txBody>
            <a:bodyPr rtlCol="0" anchor="ctr"/>
            <a:lstStyle/>
            <a:p>
              <a:endParaRPr lang="en-ID"/>
            </a:p>
          </p:txBody>
        </p:sp>
        <p:sp>
          <p:nvSpPr>
            <p:cNvPr id="126" name="Freeform: Shape 125">
              <a:extLst>
                <a:ext uri="{FF2B5EF4-FFF2-40B4-BE49-F238E27FC236}">
                  <a16:creationId xmlns:a16="http://schemas.microsoft.com/office/drawing/2014/main" id="{21846DBC-B2F8-4EDC-A2C1-0955DF39CD5A}"/>
                </a:ext>
              </a:extLst>
            </p:cNvPr>
            <p:cNvSpPr/>
            <p:nvPr/>
          </p:nvSpPr>
          <p:spPr>
            <a:xfrm>
              <a:off x="9317870" y="2093575"/>
              <a:ext cx="2169288" cy="2508248"/>
            </a:xfrm>
            <a:custGeom>
              <a:avLst/>
              <a:gdLst>
                <a:gd name="connsiteX0" fmla="*/ 2052115 w 2169288"/>
                <a:gd name="connsiteY0" fmla="*/ 85087 h 2508248"/>
                <a:gd name="connsiteX1" fmla="*/ 2046193 w 2169288"/>
                <a:gd name="connsiteY1" fmla="*/ 398361 h 2508248"/>
                <a:gd name="connsiteX2" fmla="*/ 1989871 w 2169288"/>
                <a:gd name="connsiteY2" fmla="*/ 534089 h 2508248"/>
                <a:gd name="connsiteX3" fmla="*/ 1861637 w 2169288"/>
                <a:gd name="connsiteY3" fmla="*/ 570469 h 2508248"/>
                <a:gd name="connsiteX4" fmla="*/ 1427017 w 2169288"/>
                <a:gd name="connsiteY4" fmla="*/ 535539 h 2508248"/>
                <a:gd name="connsiteX5" fmla="*/ 1348336 w 2169288"/>
                <a:gd name="connsiteY5" fmla="*/ 523332 h 2508248"/>
                <a:gd name="connsiteX6" fmla="*/ 1205236 w 2169288"/>
                <a:gd name="connsiteY6" fmla="*/ 551735 h 2508248"/>
                <a:gd name="connsiteX7" fmla="*/ 896675 w 2169288"/>
                <a:gd name="connsiteY7" fmla="*/ 733753 h 2508248"/>
                <a:gd name="connsiteX8" fmla="*/ 554394 w 2169288"/>
                <a:gd name="connsiteY8" fmla="*/ 1205719 h 2508248"/>
                <a:gd name="connsiteX9" fmla="*/ 475471 w 2169288"/>
                <a:gd name="connsiteY9" fmla="*/ 1495183 h 2508248"/>
                <a:gd name="connsiteX10" fmla="*/ 216706 w 2169288"/>
                <a:gd name="connsiteY10" fmla="*/ 2054412 h 2508248"/>
                <a:gd name="connsiteX11" fmla="*/ 4593 w 2169288"/>
                <a:gd name="connsiteY11" fmla="*/ 2471144 h 2508248"/>
                <a:gd name="connsiteX12" fmla="*/ 0 w 2169288"/>
                <a:gd name="connsiteY12" fmla="*/ 2492295 h 2508248"/>
                <a:gd name="connsiteX13" fmla="*/ 19217 w 2169288"/>
                <a:gd name="connsiteY13" fmla="*/ 2508248 h 2508248"/>
                <a:gd name="connsiteX14" fmla="*/ 165097 w 2169288"/>
                <a:gd name="connsiteY14" fmla="*/ 2168626 h 2508248"/>
                <a:gd name="connsiteX15" fmla="*/ 374310 w 2169288"/>
                <a:gd name="connsiteY15" fmla="*/ 1861033 h 2508248"/>
                <a:gd name="connsiteX16" fmla="*/ 486953 w 2169288"/>
                <a:gd name="connsiteY16" fmla="*/ 1558515 h 2508248"/>
                <a:gd name="connsiteX17" fmla="*/ 575061 w 2169288"/>
                <a:gd name="connsiteY17" fmla="*/ 1232913 h 2508248"/>
                <a:gd name="connsiteX18" fmla="*/ 692902 w 2169288"/>
                <a:gd name="connsiteY18" fmla="*/ 996023 h 2508248"/>
                <a:gd name="connsiteX19" fmla="*/ 967863 w 2169288"/>
                <a:gd name="connsiteY19" fmla="*/ 764452 h 2508248"/>
                <a:gd name="connsiteX20" fmla="*/ 1181547 w 2169288"/>
                <a:gd name="connsiteY20" fmla="*/ 657368 h 2508248"/>
                <a:gd name="connsiteX21" fmla="*/ 1344952 w 2169288"/>
                <a:gd name="connsiteY21" fmla="*/ 641898 h 2508248"/>
                <a:gd name="connsiteX22" fmla="*/ 1715877 w 2169288"/>
                <a:gd name="connsiteY22" fmla="*/ 687825 h 2508248"/>
                <a:gd name="connsiteX23" fmla="*/ 1878678 w 2169288"/>
                <a:gd name="connsiteY23" fmla="*/ 665104 h 2508248"/>
                <a:gd name="connsiteX24" fmla="*/ 2095505 w 2169288"/>
                <a:gd name="connsiteY24" fmla="*/ 627636 h 2508248"/>
                <a:gd name="connsiteX25" fmla="*/ 2166572 w 2169288"/>
                <a:gd name="connsiteY25" fmla="*/ 511730 h 2508248"/>
                <a:gd name="connsiteX26" fmla="*/ 2130071 w 2169288"/>
                <a:gd name="connsiteY26" fmla="*/ 99832 h 2508248"/>
                <a:gd name="connsiteX27" fmla="*/ 2117139 w 2169288"/>
                <a:gd name="connsiteY27" fmla="*/ 0 h 2508248"/>
                <a:gd name="connsiteX28" fmla="*/ 2048973 w 2169288"/>
                <a:gd name="connsiteY28" fmla="*/ 40489 h 2508248"/>
                <a:gd name="connsiteX29" fmla="*/ 2052115 w 2169288"/>
                <a:gd name="connsiteY29" fmla="*/ 85208 h 250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69288" h="2508248">
                  <a:moveTo>
                    <a:pt x="2052115" y="85087"/>
                  </a:moveTo>
                  <a:cubicBezTo>
                    <a:pt x="2052478" y="189632"/>
                    <a:pt x="2054774" y="294178"/>
                    <a:pt x="2046193" y="398361"/>
                  </a:cubicBezTo>
                  <a:cubicBezTo>
                    <a:pt x="2042084" y="449123"/>
                    <a:pt x="2033623" y="499039"/>
                    <a:pt x="1989871" y="534089"/>
                  </a:cubicBezTo>
                  <a:cubicBezTo>
                    <a:pt x="1952162" y="564305"/>
                    <a:pt x="1906235" y="565151"/>
                    <a:pt x="1861637" y="570469"/>
                  </a:cubicBezTo>
                  <a:cubicBezTo>
                    <a:pt x="1714427" y="587873"/>
                    <a:pt x="1570239" y="568172"/>
                    <a:pt x="1427017" y="535539"/>
                  </a:cubicBezTo>
                  <a:cubicBezTo>
                    <a:pt x="1401153" y="529617"/>
                    <a:pt x="1374684" y="525870"/>
                    <a:pt x="1348336" y="523332"/>
                  </a:cubicBezTo>
                  <a:cubicBezTo>
                    <a:pt x="1297937" y="518377"/>
                    <a:pt x="1251042" y="526475"/>
                    <a:pt x="1205236" y="551735"/>
                  </a:cubicBezTo>
                  <a:cubicBezTo>
                    <a:pt x="1100569" y="609386"/>
                    <a:pt x="993123" y="661961"/>
                    <a:pt x="896675" y="733753"/>
                  </a:cubicBezTo>
                  <a:cubicBezTo>
                    <a:pt x="733149" y="855461"/>
                    <a:pt x="619780" y="1012702"/>
                    <a:pt x="554394" y="1205719"/>
                  </a:cubicBezTo>
                  <a:cubicBezTo>
                    <a:pt x="522245" y="1300717"/>
                    <a:pt x="494325" y="1396923"/>
                    <a:pt x="475471" y="1495183"/>
                  </a:cubicBezTo>
                  <a:cubicBezTo>
                    <a:pt x="435466" y="1703429"/>
                    <a:pt x="342039" y="1885084"/>
                    <a:pt x="216706" y="2054412"/>
                  </a:cubicBezTo>
                  <a:cubicBezTo>
                    <a:pt x="123279" y="2180712"/>
                    <a:pt x="43148" y="2315836"/>
                    <a:pt x="4593" y="2471144"/>
                  </a:cubicBezTo>
                  <a:cubicBezTo>
                    <a:pt x="2901" y="2478154"/>
                    <a:pt x="1329" y="2485285"/>
                    <a:pt x="0" y="2492295"/>
                  </a:cubicBezTo>
                  <a:lnTo>
                    <a:pt x="19217" y="2508248"/>
                  </a:lnTo>
                  <a:cubicBezTo>
                    <a:pt x="42060" y="2385332"/>
                    <a:pt x="98865" y="2275106"/>
                    <a:pt x="165097" y="2168626"/>
                  </a:cubicBezTo>
                  <a:cubicBezTo>
                    <a:pt x="230725" y="2063356"/>
                    <a:pt x="308319" y="1966182"/>
                    <a:pt x="374310" y="1861033"/>
                  </a:cubicBezTo>
                  <a:cubicBezTo>
                    <a:pt x="432807" y="1767606"/>
                    <a:pt x="460001" y="1663182"/>
                    <a:pt x="486953" y="1558515"/>
                  </a:cubicBezTo>
                  <a:cubicBezTo>
                    <a:pt x="515114" y="1449618"/>
                    <a:pt x="535419" y="1338667"/>
                    <a:pt x="575061" y="1232913"/>
                  </a:cubicBezTo>
                  <a:cubicBezTo>
                    <a:pt x="606123" y="1149881"/>
                    <a:pt x="636217" y="1066123"/>
                    <a:pt x="692902" y="996023"/>
                  </a:cubicBezTo>
                  <a:cubicBezTo>
                    <a:pt x="769528" y="901147"/>
                    <a:pt x="863317" y="825971"/>
                    <a:pt x="967863" y="764452"/>
                  </a:cubicBezTo>
                  <a:cubicBezTo>
                    <a:pt x="1036633" y="723963"/>
                    <a:pt x="1108546" y="689518"/>
                    <a:pt x="1181547" y="657368"/>
                  </a:cubicBezTo>
                  <a:cubicBezTo>
                    <a:pt x="1234726" y="633921"/>
                    <a:pt x="1288389" y="629208"/>
                    <a:pt x="1344952" y="641898"/>
                  </a:cubicBezTo>
                  <a:cubicBezTo>
                    <a:pt x="1467023" y="669213"/>
                    <a:pt x="1590543" y="685166"/>
                    <a:pt x="1715877" y="687825"/>
                  </a:cubicBezTo>
                  <a:cubicBezTo>
                    <a:pt x="1771595" y="689034"/>
                    <a:pt x="1824532" y="672839"/>
                    <a:pt x="1878678" y="665104"/>
                  </a:cubicBezTo>
                  <a:cubicBezTo>
                    <a:pt x="1951316" y="654830"/>
                    <a:pt x="2025284" y="651688"/>
                    <a:pt x="2095505" y="627636"/>
                  </a:cubicBezTo>
                  <a:cubicBezTo>
                    <a:pt x="2152914" y="608057"/>
                    <a:pt x="2178054" y="571073"/>
                    <a:pt x="2166572" y="511730"/>
                  </a:cubicBezTo>
                  <a:cubicBezTo>
                    <a:pt x="2140224" y="375518"/>
                    <a:pt x="2127896" y="238702"/>
                    <a:pt x="2130071" y="99832"/>
                  </a:cubicBezTo>
                  <a:cubicBezTo>
                    <a:pt x="2130555" y="65991"/>
                    <a:pt x="2125116" y="32754"/>
                    <a:pt x="2117139" y="0"/>
                  </a:cubicBezTo>
                  <a:lnTo>
                    <a:pt x="2048973" y="40489"/>
                  </a:lnTo>
                  <a:cubicBezTo>
                    <a:pt x="2050786" y="55234"/>
                    <a:pt x="2052115" y="70100"/>
                    <a:pt x="2052115" y="85208"/>
                  </a:cubicBezTo>
                  <a:close/>
                </a:path>
              </a:pathLst>
            </a:custGeom>
            <a:grpFill/>
            <a:ln w="12077" cap="flat">
              <a:noFill/>
              <a:prstDash val="solid"/>
              <a:miter/>
            </a:ln>
          </p:spPr>
          <p:txBody>
            <a:bodyPr rtlCol="0" anchor="ctr"/>
            <a:lstStyle/>
            <a:p>
              <a:endParaRPr lang="en-ID"/>
            </a:p>
          </p:txBody>
        </p:sp>
        <p:sp>
          <p:nvSpPr>
            <p:cNvPr id="127" name="Freeform: Shape 126">
              <a:extLst>
                <a:ext uri="{FF2B5EF4-FFF2-40B4-BE49-F238E27FC236}">
                  <a16:creationId xmlns:a16="http://schemas.microsoft.com/office/drawing/2014/main" id="{D5D44EC8-98E5-4C7D-A4AC-AA7A1B9623CC}"/>
                </a:ext>
              </a:extLst>
            </p:cNvPr>
            <p:cNvSpPr/>
            <p:nvPr/>
          </p:nvSpPr>
          <p:spPr>
            <a:xfrm>
              <a:off x="9372983" y="1499993"/>
              <a:ext cx="3763399" cy="3145944"/>
            </a:xfrm>
            <a:custGeom>
              <a:avLst/>
              <a:gdLst>
                <a:gd name="connsiteX0" fmla="*/ 3098417 w 3763399"/>
                <a:gd name="connsiteY0" fmla="*/ 1393688 h 3145944"/>
                <a:gd name="connsiteX1" fmla="*/ 2579920 w 3763399"/>
                <a:gd name="connsiteY1" fmla="*/ 1612569 h 3145944"/>
                <a:gd name="connsiteX2" fmla="*/ 2445400 w 3763399"/>
                <a:gd name="connsiteY2" fmla="*/ 1605559 h 3145944"/>
                <a:gd name="connsiteX3" fmla="*/ 2346656 w 3763399"/>
                <a:gd name="connsiteY3" fmla="*/ 1536064 h 3145944"/>
                <a:gd name="connsiteX4" fmla="*/ 2296740 w 3763399"/>
                <a:gd name="connsiteY4" fmla="*/ 1460888 h 3145944"/>
                <a:gd name="connsiteX5" fmla="*/ 2066015 w 3763399"/>
                <a:gd name="connsiteY5" fmla="*/ 1383899 h 3145944"/>
                <a:gd name="connsiteX6" fmla="*/ 1747181 w 3763399"/>
                <a:gd name="connsiteY6" fmla="*/ 1453032 h 3145944"/>
                <a:gd name="connsiteX7" fmla="*/ 1550055 w 3763399"/>
                <a:gd name="connsiteY7" fmla="*/ 1458591 h 3145944"/>
                <a:gd name="connsiteX8" fmla="*/ 1344227 w 3763399"/>
                <a:gd name="connsiteY8" fmla="*/ 1440462 h 3145944"/>
                <a:gd name="connsiteX9" fmla="*/ 1129939 w 3763399"/>
                <a:gd name="connsiteY9" fmla="*/ 1427409 h 3145944"/>
                <a:gd name="connsiteX10" fmla="*/ 967258 w 3763399"/>
                <a:gd name="connsiteY10" fmla="*/ 1459196 h 3145944"/>
                <a:gd name="connsiteX11" fmla="*/ 711756 w 3763399"/>
                <a:gd name="connsiteY11" fmla="*/ 1608581 h 3145944"/>
                <a:gd name="connsiteX12" fmla="*/ 612649 w 3763399"/>
                <a:gd name="connsiteY12" fmla="*/ 1751561 h 3145944"/>
                <a:gd name="connsiteX13" fmla="*/ 499643 w 3763399"/>
                <a:gd name="connsiteY13" fmla="*/ 2107741 h 3145944"/>
                <a:gd name="connsiteX14" fmla="*/ 279916 w 3763399"/>
                <a:gd name="connsiteY14" fmla="*/ 2594090 h 3145944"/>
                <a:gd name="connsiteX15" fmla="*/ 72759 w 3763399"/>
                <a:gd name="connsiteY15" fmla="*/ 2911957 h 3145944"/>
                <a:gd name="connsiteX16" fmla="*/ 0 w 3763399"/>
                <a:gd name="connsiteY16" fmla="*/ 3131683 h 3145944"/>
                <a:gd name="connsiteX17" fmla="*/ 17283 w 3763399"/>
                <a:gd name="connsiteY17" fmla="*/ 3145945 h 3145944"/>
                <a:gd name="connsiteX18" fmla="*/ 18854 w 3763399"/>
                <a:gd name="connsiteY18" fmla="*/ 3137485 h 3145944"/>
                <a:gd name="connsiteX19" fmla="*/ 200993 w 3763399"/>
                <a:gd name="connsiteY19" fmla="*/ 2739607 h 3145944"/>
                <a:gd name="connsiteX20" fmla="*/ 343127 w 3763399"/>
                <a:gd name="connsiteY20" fmla="*/ 2550579 h 3145944"/>
                <a:gd name="connsiteX21" fmla="*/ 529013 w 3763399"/>
                <a:gd name="connsiteY21" fmla="*/ 2140978 h 3145944"/>
                <a:gd name="connsiteX22" fmla="*/ 632592 w 3763399"/>
                <a:gd name="connsiteY22" fmla="*/ 1803894 h 3145944"/>
                <a:gd name="connsiteX23" fmla="*/ 928462 w 3763399"/>
                <a:gd name="connsiteY23" fmla="*/ 1556973 h 3145944"/>
                <a:gd name="connsiteX24" fmla="*/ 1083648 w 3763399"/>
                <a:gd name="connsiteY24" fmla="*/ 1559390 h 3145944"/>
                <a:gd name="connsiteX25" fmla="*/ 1273643 w 3763399"/>
                <a:gd name="connsiteY25" fmla="*/ 1569422 h 3145944"/>
                <a:gd name="connsiteX26" fmla="*/ 1522136 w 3763399"/>
                <a:gd name="connsiteY26" fmla="*/ 1584167 h 3145944"/>
                <a:gd name="connsiteX27" fmla="*/ 1849067 w 3763399"/>
                <a:gd name="connsiteY27" fmla="*/ 1558423 h 3145944"/>
                <a:gd name="connsiteX28" fmla="*/ 2132247 w 3763399"/>
                <a:gd name="connsiteY28" fmla="*/ 1503914 h 3145944"/>
                <a:gd name="connsiteX29" fmla="*/ 2281874 w 3763399"/>
                <a:gd name="connsiteY29" fmla="*/ 1582475 h 3145944"/>
                <a:gd name="connsiteX30" fmla="*/ 2452410 w 3763399"/>
                <a:gd name="connsiteY30" fmla="*/ 1670341 h 3145944"/>
                <a:gd name="connsiteX31" fmla="*/ 2867087 w 3763399"/>
                <a:gd name="connsiteY31" fmla="*/ 1568334 h 3145944"/>
                <a:gd name="connsiteX32" fmla="*/ 3167913 w 3763399"/>
                <a:gd name="connsiteY32" fmla="*/ 1367461 h 3145944"/>
                <a:gd name="connsiteX33" fmla="*/ 3226894 w 3763399"/>
                <a:gd name="connsiteY33" fmla="*/ 1282737 h 3145944"/>
                <a:gd name="connsiteX34" fmla="*/ 3194382 w 3763399"/>
                <a:gd name="connsiteY34" fmla="*/ 1201760 h 3145944"/>
                <a:gd name="connsiteX35" fmla="*/ 3055028 w 3763399"/>
                <a:gd name="connsiteY35" fmla="*/ 1193783 h 3145944"/>
                <a:gd name="connsiteX36" fmla="*/ 2817776 w 3763399"/>
                <a:gd name="connsiteY36" fmla="*/ 1221218 h 3145944"/>
                <a:gd name="connsiteX37" fmla="*/ 2411559 w 3763399"/>
                <a:gd name="connsiteY37" fmla="*/ 1115947 h 3145944"/>
                <a:gd name="connsiteX38" fmla="*/ 2289126 w 3763399"/>
                <a:gd name="connsiteY38" fmla="*/ 871202 h 3145944"/>
                <a:gd name="connsiteX39" fmla="*/ 2293114 w 3763399"/>
                <a:gd name="connsiteY39" fmla="*/ 629599 h 3145944"/>
                <a:gd name="connsiteX40" fmla="*/ 2375663 w 3763399"/>
                <a:gd name="connsiteY40" fmla="*/ 521548 h 3145944"/>
                <a:gd name="connsiteX41" fmla="*/ 2710450 w 3763399"/>
                <a:gd name="connsiteY41" fmla="*/ 309919 h 3145944"/>
                <a:gd name="connsiteX42" fmla="*/ 3092132 w 3763399"/>
                <a:gd name="connsiteY42" fmla="*/ 65536 h 3145944"/>
                <a:gd name="connsiteX43" fmla="*/ 3092132 w 3763399"/>
                <a:gd name="connsiteY43" fmla="*/ 65536 h 3145944"/>
                <a:gd name="connsiteX44" fmla="*/ 3196195 w 3763399"/>
                <a:gd name="connsiteY44" fmla="*/ 32178 h 3145944"/>
                <a:gd name="connsiteX45" fmla="*/ 3231003 w 3763399"/>
                <a:gd name="connsiteY45" fmla="*/ 78589 h 3145944"/>
                <a:gd name="connsiteX46" fmla="*/ 3217104 w 3763399"/>
                <a:gd name="connsiteY46" fmla="*/ 191716 h 3145944"/>
                <a:gd name="connsiteX47" fmla="*/ 3244298 w 3763399"/>
                <a:gd name="connsiteY47" fmla="*/ 376756 h 3145944"/>
                <a:gd name="connsiteX48" fmla="*/ 3263273 w 3763399"/>
                <a:gd name="connsiteY48" fmla="*/ 624523 h 3145944"/>
                <a:gd name="connsiteX49" fmla="*/ 3151476 w 3763399"/>
                <a:gd name="connsiteY49" fmla="*/ 859237 h 3145944"/>
                <a:gd name="connsiteX50" fmla="*/ 3122590 w 3763399"/>
                <a:gd name="connsiteY50" fmla="*/ 921843 h 3145944"/>
                <a:gd name="connsiteX51" fmla="*/ 3157036 w 3763399"/>
                <a:gd name="connsiteY51" fmla="*/ 967408 h 3145944"/>
                <a:gd name="connsiteX52" fmla="*/ 3256747 w 3763399"/>
                <a:gd name="connsiteY52" fmla="*/ 940819 h 3145944"/>
                <a:gd name="connsiteX53" fmla="*/ 3472848 w 3763399"/>
                <a:gd name="connsiteY53" fmla="*/ 891628 h 3145944"/>
                <a:gd name="connsiteX54" fmla="*/ 3719769 w 3763399"/>
                <a:gd name="connsiteY54" fmla="*/ 1003425 h 3145944"/>
                <a:gd name="connsiteX55" fmla="*/ 3763400 w 3763399"/>
                <a:gd name="connsiteY55" fmla="*/ 953026 h 3145944"/>
                <a:gd name="connsiteX56" fmla="*/ 3360930 w 3763399"/>
                <a:gd name="connsiteY56" fmla="*/ 884859 h 3145944"/>
                <a:gd name="connsiteX57" fmla="*/ 3242364 w 3763399"/>
                <a:gd name="connsiteY57" fmla="*/ 924140 h 3145944"/>
                <a:gd name="connsiteX58" fmla="*/ 3169847 w 3763399"/>
                <a:gd name="connsiteY58" fmla="*/ 921118 h 3145944"/>
                <a:gd name="connsiteX59" fmla="*/ 3178912 w 3763399"/>
                <a:gd name="connsiteY59" fmla="*/ 856940 h 3145944"/>
                <a:gd name="connsiteX60" fmla="*/ 3267866 w 3763399"/>
                <a:gd name="connsiteY60" fmla="*/ 684591 h 3145944"/>
                <a:gd name="connsiteX61" fmla="*/ 3335911 w 3763399"/>
                <a:gd name="connsiteY61" fmla="*/ 520219 h 3145944"/>
                <a:gd name="connsiteX62" fmla="*/ 3303520 w 3763399"/>
                <a:gd name="connsiteY62" fmla="*/ 272935 h 3145944"/>
                <a:gd name="connsiteX63" fmla="*/ 3269800 w 3763399"/>
                <a:gd name="connsiteY63" fmla="*/ 125967 h 3145944"/>
                <a:gd name="connsiteX64" fmla="*/ 3270162 w 3763399"/>
                <a:gd name="connsiteY64" fmla="*/ 49099 h 3145944"/>
                <a:gd name="connsiteX65" fmla="*/ 3210094 w 3763399"/>
                <a:gd name="connsiteY65" fmla="*/ 29 h 3145944"/>
                <a:gd name="connsiteX66" fmla="*/ 3166100 w 3763399"/>
                <a:gd name="connsiteY66" fmla="*/ 8973 h 3145944"/>
                <a:gd name="connsiteX67" fmla="*/ 3161145 w 3763399"/>
                <a:gd name="connsiteY67" fmla="*/ 11027 h 3145944"/>
                <a:gd name="connsiteX68" fmla="*/ 3161145 w 3763399"/>
                <a:gd name="connsiteY68" fmla="*/ 11027 h 3145944"/>
                <a:gd name="connsiteX69" fmla="*/ 2847508 w 3763399"/>
                <a:gd name="connsiteY69" fmla="*/ 196671 h 3145944"/>
                <a:gd name="connsiteX70" fmla="*/ 2631528 w 3763399"/>
                <a:gd name="connsiteY70" fmla="*/ 337113 h 3145944"/>
                <a:gd name="connsiteX71" fmla="*/ 2330340 w 3763399"/>
                <a:gd name="connsiteY71" fmla="*/ 452899 h 3145944"/>
                <a:gd name="connsiteX72" fmla="*/ 2289488 w 3763399"/>
                <a:gd name="connsiteY72" fmla="*/ 458821 h 3145944"/>
                <a:gd name="connsiteX73" fmla="*/ 2198237 w 3763399"/>
                <a:gd name="connsiteY73" fmla="*/ 512967 h 3145944"/>
                <a:gd name="connsiteX74" fmla="*/ 2193886 w 3763399"/>
                <a:gd name="connsiteY74" fmla="*/ 537623 h 3145944"/>
                <a:gd name="connsiteX75" fmla="*/ 2199688 w 3763399"/>
                <a:gd name="connsiteY75" fmla="*/ 651596 h 3145944"/>
                <a:gd name="connsiteX76" fmla="*/ 2210203 w 3763399"/>
                <a:gd name="connsiteY76" fmla="*/ 863588 h 3145944"/>
                <a:gd name="connsiteX77" fmla="*/ 2475132 w 3763399"/>
                <a:gd name="connsiteY77" fmla="*/ 1213241 h 3145944"/>
                <a:gd name="connsiteX78" fmla="*/ 2966557 w 3763399"/>
                <a:gd name="connsiteY78" fmla="*/ 1230162 h 3145944"/>
                <a:gd name="connsiteX79" fmla="*/ 3119689 w 3763399"/>
                <a:gd name="connsiteY79" fmla="*/ 1216505 h 3145944"/>
                <a:gd name="connsiteX80" fmla="*/ 3156310 w 3763399"/>
                <a:gd name="connsiteY80" fmla="*/ 1221702 h 3145944"/>
                <a:gd name="connsiteX81" fmla="*/ 3186163 w 3763399"/>
                <a:gd name="connsiteY81" fmla="*/ 1285033 h 3145944"/>
                <a:gd name="connsiteX82" fmla="*/ 3098901 w 3763399"/>
                <a:gd name="connsiteY82" fmla="*/ 1394051 h 31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763399" h="3145944">
                  <a:moveTo>
                    <a:pt x="3098417" y="1393688"/>
                  </a:moveTo>
                  <a:cubicBezTo>
                    <a:pt x="2946494" y="1515517"/>
                    <a:pt x="2775716" y="1593231"/>
                    <a:pt x="2579920" y="1612569"/>
                  </a:cubicBezTo>
                  <a:cubicBezTo>
                    <a:pt x="2534234" y="1617041"/>
                    <a:pt x="2489757" y="1614020"/>
                    <a:pt x="2445400" y="1605559"/>
                  </a:cubicBezTo>
                  <a:cubicBezTo>
                    <a:pt x="2402373" y="1597220"/>
                    <a:pt x="2368895" y="1574981"/>
                    <a:pt x="2346656" y="1536064"/>
                  </a:cubicBezTo>
                  <a:cubicBezTo>
                    <a:pt x="2331790" y="1509958"/>
                    <a:pt x="2315957" y="1484456"/>
                    <a:pt x="2296740" y="1460888"/>
                  </a:cubicBezTo>
                  <a:cubicBezTo>
                    <a:pt x="2235825" y="1386557"/>
                    <a:pt x="2154848" y="1372900"/>
                    <a:pt x="2066015" y="1383899"/>
                  </a:cubicBezTo>
                  <a:cubicBezTo>
                    <a:pt x="1957722" y="1397435"/>
                    <a:pt x="1851001" y="1417861"/>
                    <a:pt x="1747181" y="1453032"/>
                  </a:cubicBezTo>
                  <a:cubicBezTo>
                    <a:pt x="1682640" y="1474908"/>
                    <a:pt x="1615804" y="1471524"/>
                    <a:pt x="1550055" y="1458591"/>
                  </a:cubicBezTo>
                  <a:cubicBezTo>
                    <a:pt x="1481889" y="1445176"/>
                    <a:pt x="1413602" y="1437682"/>
                    <a:pt x="1344227" y="1440462"/>
                  </a:cubicBezTo>
                  <a:cubicBezTo>
                    <a:pt x="1272314" y="1443242"/>
                    <a:pt x="1201247" y="1437440"/>
                    <a:pt x="1129939" y="1427409"/>
                  </a:cubicBezTo>
                  <a:cubicBezTo>
                    <a:pt x="1073738" y="1419432"/>
                    <a:pt x="1019712" y="1439616"/>
                    <a:pt x="967258" y="1459196"/>
                  </a:cubicBezTo>
                  <a:cubicBezTo>
                    <a:pt x="873469" y="1494004"/>
                    <a:pt x="787657" y="1542832"/>
                    <a:pt x="711756" y="1608581"/>
                  </a:cubicBezTo>
                  <a:cubicBezTo>
                    <a:pt x="666433" y="1647861"/>
                    <a:pt x="638635" y="1698865"/>
                    <a:pt x="612649" y="1751561"/>
                  </a:cubicBezTo>
                  <a:cubicBezTo>
                    <a:pt x="557174" y="1864688"/>
                    <a:pt x="523574" y="1984945"/>
                    <a:pt x="499643" y="2107741"/>
                  </a:cubicBezTo>
                  <a:cubicBezTo>
                    <a:pt x="464593" y="2287584"/>
                    <a:pt x="395823" y="2450506"/>
                    <a:pt x="279916" y="2594090"/>
                  </a:cubicBezTo>
                  <a:cubicBezTo>
                    <a:pt x="200389" y="2692592"/>
                    <a:pt x="129443" y="2797742"/>
                    <a:pt x="72759" y="2911957"/>
                  </a:cubicBezTo>
                  <a:cubicBezTo>
                    <a:pt x="37830" y="2982298"/>
                    <a:pt x="15954" y="3055903"/>
                    <a:pt x="0" y="3131683"/>
                  </a:cubicBezTo>
                  <a:lnTo>
                    <a:pt x="17283" y="3145945"/>
                  </a:lnTo>
                  <a:cubicBezTo>
                    <a:pt x="17767" y="3143166"/>
                    <a:pt x="18371" y="3140265"/>
                    <a:pt x="18854" y="3137485"/>
                  </a:cubicBezTo>
                  <a:cubicBezTo>
                    <a:pt x="45202" y="2989429"/>
                    <a:pt x="115181" y="2860469"/>
                    <a:pt x="200993" y="2739607"/>
                  </a:cubicBezTo>
                  <a:cubicBezTo>
                    <a:pt x="246679" y="2675309"/>
                    <a:pt x="293090" y="2611494"/>
                    <a:pt x="343127" y="2550579"/>
                  </a:cubicBezTo>
                  <a:cubicBezTo>
                    <a:pt x="441992" y="2430321"/>
                    <a:pt x="497468" y="2291572"/>
                    <a:pt x="529013" y="2140978"/>
                  </a:cubicBezTo>
                  <a:cubicBezTo>
                    <a:pt x="553185" y="2025555"/>
                    <a:pt x="584368" y="1912549"/>
                    <a:pt x="632592" y="1803894"/>
                  </a:cubicBezTo>
                  <a:cubicBezTo>
                    <a:pt x="691330" y="1671429"/>
                    <a:pt x="788624" y="1590210"/>
                    <a:pt x="928462" y="1556973"/>
                  </a:cubicBezTo>
                  <a:cubicBezTo>
                    <a:pt x="980674" y="1544524"/>
                    <a:pt x="1032161" y="1548633"/>
                    <a:pt x="1083648" y="1559390"/>
                  </a:cubicBezTo>
                  <a:cubicBezTo>
                    <a:pt x="1146617" y="1572564"/>
                    <a:pt x="1209345" y="1574740"/>
                    <a:pt x="1273643" y="1569422"/>
                  </a:cubicBezTo>
                  <a:cubicBezTo>
                    <a:pt x="1356676" y="1562533"/>
                    <a:pt x="1439829" y="1567730"/>
                    <a:pt x="1522136" y="1584167"/>
                  </a:cubicBezTo>
                  <a:cubicBezTo>
                    <a:pt x="1633329" y="1606405"/>
                    <a:pt x="1741983" y="1596253"/>
                    <a:pt x="1849067" y="1558423"/>
                  </a:cubicBezTo>
                  <a:cubicBezTo>
                    <a:pt x="1940439" y="1526032"/>
                    <a:pt x="2034590" y="1505727"/>
                    <a:pt x="2132247" y="1503914"/>
                  </a:cubicBezTo>
                  <a:cubicBezTo>
                    <a:pt x="2196908" y="1502706"/>
                    <a:pt x="2250450" y="1525790"/>
                    <a:pt x="2281874" y="1582475"/>
                  </a:cubicBezTo>
                  <a:cubicBezTo>
                    <a:pt x="2320187" y="1651729"/>
                    <a:pt x="2378080" y="1670220"/>
                    <a:pt x="2452410" y="1670341"/>
                  </a:cubicBezTo>
                  <a:cubicBezTo>
                    <a:pt x="2599620" y="1670583"/>
                    <a:pt x="2735590" y="1628161"/>
                    <a:pt x="2867087" y="1568334"/>
                  </a:cubicBezTo>
                  <a:cubicBezTo>
                    <a:pt x="2978039" y="1517814"/>
                    <a:pt x="3083914" y="1458833"/>
                    <a:pt x="3167913" y="1367461"/>
                  </a:cubicBezTo>
                  <a:cubicBezTo>
                    <a:pt x="3191481" y="1341839"/>
                    <a:pt x="3212269" y="1314524"/>
                    <a:pt x="3226894" y="1282737"/>
                  </a:cubicBezTo>
                  <a:cubicBezTo>
                    <a:pt x="3243935" y="1245391"/>
                    <a:pt x="3232937" y="1216988"/>
                    <a:pt x="3194382" y="1201760"/>
                  </a:cubicBezTo>
                  <a:cubicBezTo>
                    <a:pt x="3148938" y="1183751"/>
                    <a:pt x="3101439" y="1189069"/>
                    <a:pt x="3055028" y="1193783"/>
                  </a:cubicBezTo>
                  <a:cubicBezTo>
                    <a:pt x="2975863" y="1201880"/>
                    <a:pt x="2897424" y="1219526"/>
                    <a:pt x="2817776" y="1221218"/>
                  </a:cubicBezTo>
                  <a:cubicBezTo>
                    <a:pt x="2672983" y="1224361"/>
                    <a:pt x="2531816" y="1205990"/>
                    <a:pt x="2411559" y="1115947"/>
                  </a:cubicBezTo>
                  <a:cubicBezTo>
                    <a:pt x="2331186" y="1055758"/>
                    <a:pt x="2287917" y="973330"/>
                    <a:pt x="2289126" y="871202"/>
                  </a:cubicBezTo>
                  <a:cubicBezTo>
                    <a:pt x="2290093" y="790708"/>
                    <a:pt x="2284775" y="710093"/>
                    <a:pt x="2293114" y="629599"/>
                  </a:cubicBezTo>
                  <a:cubicBezTo>
                    <a:pt x="2298674" y="576057"/>
                    <a:pt x="2327922" y="538469"/>
                    <a:pt x="2375663" y="521548"/>
                  </a:cubicBezTo>
                  <a:cubicBezTo>
                    <a:pt x="2503535" y="475983"/>
                    <a:pt x="2609410" y="397665"/>
                    <a:pt x="2710450" y="309919"/>
                  </a:cubicBezTo>
                  <a:cubicBezTo>
                    <a:pt x="2770519" y="257707"/>
                    <a:pt x="3092132" y="65536"/>
                    <a:pt x="3092132" y="65536"/>
                  </a:cubicBezTo>
                  <a:lnTo>
                    <a:pt x="3092132" y="65536"/>
                  </a:lnTo>
                  <a:cubicBezTo>
                    <a:pt x="3123436" y="45594"/>
                    <a:pt x="3156068" y="28794"/>
                    <a:pt x="3196195" y="32178"/>
                  </a:cubicBezTo>
                  <a:cubicBezTo>
                    <a:pt x="3221938" y="34354"/>
                    <a:pt x="3229794" y="55625"/>
                    <a:pt x="3231003" y="78589"/>
                  </a:cubicBezTo>
                  <a:cubicBezTo>
                    <a:pt x="3232937" y="117023"/>
                    <a:pt x="3223268" y="154249"/>
                    <a:pt x="3217104" y="191716"/>
                  </a:cubicBezTo>
                  <a:cubicBezTo>
                    <a:pt x="3206468" y="256619"/>
                    <a:pt x="3209006" y="319951"/>
                    <a:pt x="3244298" y="376756"/>
                  </a:cubicBezTo>
                  <a:cubicBezTo>
                    <a:pt x="3294093" y="456887"/>
                    <a:pt x="3291192" y="538953"/>
                    <a:pt x="3263273" y="624523"/>
                  </a:cubicBezTo>
                  <a:cubicBezTo>
                    <a:pt x="3236079" y="707676"/>
                    <a:pt x="3192569" y="782852"/>
                    <a:pt x="3151476" y="859237"/>
                  </a:cubicBezTo>
                  <a:cubicBezTo>
                    <a:pt x="3140598" y="879421"/>
                    <a:pt x="3130083" y="900209"/>
                    <a:pt x="3122590" y="921843"/>
                  </a:cubicBezTo>
                  <a:cubicBezTo>
                    <a:pt x="3111108" y="954959"/>
                    <a:pt x="3122227" y="968617"/>
                    <a:pt x="3157036" y="967408"/>
                  </a:cubicBezTo>
                  <a:cubicBezTo>
                    <a:pt x="3192327" y="966199"/>
                    <a:pt x="3224114" y="952300"/>
                    <a:pt x="3256747" y="940819"/>
                  </a:cubicBezTo>
                  <a:cubicBezTo>
                    <a:pt x="3326846" y="916042"/>
                    <a:pt x="3395980" y="889573"/>
                    <a:pt x="3472848" y="891628"/>
                  </a:cubicBezTo>
                  <a:cubicBezTo>
                    <a:pt x="3572801" y="894287"/>
                    <a:pt x="3653657" y="934292"/>
                    <a:pt x="3719769" y="1003425"/>
                  </a:cubicBezTo>
                  <a:lnTo>
                    <a:pt x="3763400" y="953026"/>
                  </a:lnTo>
                  <a:cubicBezTo>
                    <a:pt x="3654261" y="864434"/>
                    <a:pt x="3502700" y="838328"/>
                    <a:pt x="3360930" y="884859"/>
                  </a:cubicBezTo>
                  <a:cubicBezTo>
                    <a:pt x="3321408" y="897913"/>
                    <a:pt x="3282127" y="911933"/>
                    <a:pt x="3242364" y="924140"/>
                  </a:cubicBezTo>
                  <a:cubicBezTo>
                    <a:pt x="3218071" y="931633"/>
                    <a:pt x="3189426" y="942752"/>
                    <a:pt x="3169847" y="921118"/>
                  </a:cubicBezTo>
                  <a:cubicBezTo>
                    <a:pt x="3151718" y="901176"/>
                    <a:pt x="3169001" y="876883"/>
                    <a:pt x="3178912" y="856940"/>
                  </a:cubicBezTo>
                  <a:cubicBezTo>
                    <a:pt x="3207677" y="799047"/>
                    <a:pt x="3238375" y="742121"/>
                    <a:pt x="3267866" y="684591"/>
                  </a:cubicBezTo>
                  <a:cubicBezTo>
                    <a:pt x="3294939" y="631654"/>
                    <a:pt x="3317903" y="577024"/>
                    <a:pt x="3335911" y="520219"/>
                  </a:cubicBezTo>
                  <a:cubicBezTo>
                    <a:pt x="3363709" y="432715"/>
                    <a:pt x="3361050" y="350045"/>
                    <a:pt x="3303520" y="272935"/>
                  </a:cubicBezTo>
                  <a:cubicBezTo>
                    <a:pt x="3271492" y="230029"/>
                    <a:pt x="3264240" y="178663"/>
                    <a:pt x="3269800" y="125967"/>
                  </a:cubicBezTo>
                  <a:cubicBezTo>
                    <a:pt x="3272459" y="100344"/>
                    <a:pt x="3274271" y="74601"/>
                    <a:pt x="3270162" y="49099"/>
                  </a:cubicBezTo>
                  <a:cubicBezTo>
                    <a:pt x="3264119" y="12115"/>
                    <a:pt x="3247319" y="-696"/>
                    <a:pt x="3210094" y="29"/>
                  </a:cubicBezTo>
                  <a:cubicBezTo>
                    <a:pt x="3194865" y="271"/>
                    <a:pt x="3180241" y="3171"/>
                    <a:pt x="3166100" y="8973"/>
                  </a:cubicBezTo>
                  <a:cubicBezTo>
                    <a:pt x="3164408" y="9698"/>
                    <a:pt x="3162837" y="10302"/>
                    <a:pt x="3161145" y="11027"/>
                  </a:cubicBezTo>
                  <a:lnTo>
                    <a:pt x="3161145" y="11027"/>
                  </a:lnTo>
                  <a:cubicBezTo>
                    <a:pt x="3145191" y="20817"/>
                    <a:pt x="2858506" y="190749"/>
                    <a:pt x="2847508" y="196671"/>
                  </a:cubicBezTo>
                  <a:cubicBezTo>
                    <a:pt x="2771848" y="237885"/>
                    <a:pt x="2700902" y="286472"/>
                    <a:pt x="2631528" y="337113"/>
                  </a:cubicBezTo>
                  <a:cubicBezTo>
                    <a:pt x="2541365" y="402983"/>
                    <a:pt x="2441774" y="442746"/>
                    <a:pt x="2330340" y="452899"/>
                  </a:cubicBezTo>
                  <a:cubicBezTo>
                    <a:pt x="2316561" y="454107"/>
                    <a:pt x="2303025" y="456162"/>
                    <a:pt x="2289488" y="458821"/>
                  </a:cubicBezTo>
                  <a:lnTo>
                    <a:pt x="2198237" y="512967"/>
                  </a:lnTo>
                  <a:cubicBezTo>
                    <a:pt x="2195699" y="520219"/>
                    <a:pt x="2194249" y="528317"/>
                    <a:pt x="2193886" y="537623"/>
                  </a:cubicBezTo>
                  <a:cubicBezTo>
                    <a:pt x="2192194" y="575815"/>
                    <a:pt x="2194853" y="613766"/>
                    <a:pt x="2199688" y="651596"/>
                  </a:cubicBezTo>
                  <a:cubicBezTo>
                    <a:pt x="2208511" y="722058"/>
                    <a:pt x="2209719" y="792763"/>
                    <a:pt x="2210203" y="863588"/>
                  </a:cubicBezTo>
                  <a:cubicBezTo>
                    <a:pt x="2211411" y="1027356"/>
                    <a:pt x="2318858" y="1167072"/>
                    <a:pt x="2475132" y="1213241"/>
                  </a:cubicBezTo>
                  <a:cubicBezTo>
                    <a:pt x="2637692" y="1261344"/>
                    <a:pt x="2801460" y="1261103"/>
                    <a:pt x="2966557" y="1230162"/>
                  </a:cubicBezTo>
                  <a:cubicBezTo>
                    <a:pt x="3017077" y="1220735"/>
                    <a:pt x="3067960" y="1212879"/>
                    <a:pt x="3119689" y="1216505"/>
                  </a:cubicBezTo>
                  <a:cubicBezTo>
                    <a:pt x="3132017" y="1217351"/>
                    <a:pt x="3144587" y="1218197"/>
                    <a:pt x="3156310" y="1221702"/>
                  </a:cubicBezTo>
                  <a:cubicBezTo>
                    <a:pt x="3189789" y="1231854"/>
                    <a:pt x="3199579" y="1252884"/>
                    <a:pt x="3186163" y="1285033"/>
                  </a:cubicBezTo>
                  <a:cubicBezTo>
                    <a:pt x="3167430" y="1329511"/>
                    <a:pt x="3135522" y="1364681"/>
                    <a:pt x="3098901" y="1394051"/>
                  </a:cubicBezTo>
                  <a:close/>
                </a:path>
              </a:pathLst>
            </a:custGeom>
            <a:grpFill/>
            <a:ln w="12077" cap="flat">
              <a:noFill/>
              <a:prstDash val="solid"/>
              <a:miter/>
            </a:ln>
          </p:spPr>
          <p:txBody>
            <a:bodyPr rtlCol="0" anchor="ctr"/>
            <a:lstStyle/>
            <a:p>
              <a:endParaRPr lang="en-ID"/>
            </a:p>
          </p:txBody>
        </p:sp>
        <p:sp>
          <p:nvSpPr>
            <p:cNvPr id="128" name="Freeform: Shape 127">
              <a:extLst>
                <a:ext uri="{FF2B5EF4-FFF2-40B4-BE49-F238E27FC236}">
                  <a16:creationId xmlns:a16="http://schemas.microsoft.com/office/drawing/2014/main" id="{5B95EA51-60EA-4C9E-A0EA-4F65D549EA1D}"/>
                </a:ext>
              </a:extLst>
            </p:cNvPr>
            <p:cNvSpPr/>
            <p:nvPr/>
          </p:nvSpPr>
          <p:spPr>
            <a:xfrm>
              <a:off x="13362032" y="830810"/>
              <a:ext cx="489007" cy="144158"/>
            </a:xfrm>
            <a:custGeom>
              <a:avLst/>
              <a:gdLst>
                <a:gd name="connsiteX0" fmla="*/ 186611 w 489007"/>
                <a:gd name="connsiteY0" fmla="*/ 66716 h 144158"/>
                <a:gd name="connsiteX1" fmla="*/ 95722 w 489007"/>
                <a:gd name="connsiteY1" fmla="*/ 61640 h 144158"/>
                <a:gd name="connsiteX2" fmla="*/ 0 w 489007"/>
                <a:gd name="connsiteY2" fmla="*/ 118445 h 144158"/>
                <a:gd name="connsiteX3" fmla="*/ 400657 w 489007"/>
                <a:gd name="connsiteY3" fmla="*/ 105875 h 144158"/>
                <a:gd name="connsiteX4" fmla="*/ 484536 w 489007"/>
                <a:gd name="connsiteY4" fmla="*/ 81824 h 144158"/>
                <a:gd name="connsiteX5" fmla="*/ 489007 w 489007"/>
                <a:gd name="connsiteY5" fmla="*/ 0 h 144158"/>
                <a:gd name="connsiteX6" fmla="*/ 451178 w 489007"/>
                <a:gd name="connsiteY6" fmla="*/ 12086 h 144158"/>
                <a:gd name="connsiteX7" fmla="*/ 186611 w 489007"/>
                <a:gd name="connsiteY7" fmla="*/ 66837 h 1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007" h="144158">
                  <a:moveTo>
                    <a:pt x="186611" y="66716"/>
                  </a:moveTo>
                  <a:cubicBezTo>
                    <a:pt x="155912" y="67683"/>
                    <a:pt x="125575" y="65749"/>
                    <a:pt x="95722" y="61640"/>
                  </a:cubicBezTo>
                  <a:lnTo>
                    <a:pt x="0" y="118445"/>
                  </a:lnTo>
                  <a:cubicBezTo>
                    <a:pt x="134761" y="161351"/>
                    <a:pt x="267830" y="146001"/>
                    <a:pt x="400657" y="105875"/>
                  </a:cubicBezTo>
                  <a:cubicBezTo>
                    <a:pt x="428455" y="97415"/>
                    <a:pt x="456254" y="88713"/>
                    <a:pt x="484536" y="81824"/>
                  </a:cubicBezTo>
                  <a:lnTo>
                    <a:pt x="489007" y="0"/>
                  </a:lnTo>
                  <a:cubicBezTo>
                    <a:pt x="476438" y="3988"/>
                    <a:pt x="463747" y="8098"/>
                    <a:pt x="451178" y="12086"/>
                  </a:cubicBezTo>
                  <a:cubicBezTo>
                    <a:pt x="364640" y="39280"/>
                    <a:pt x="277620" y="63936"/>
                    <a:pt x="186611" y="66837"/>
                  </a:cubicBezTo>
                  <a:close/>
                </a:path>
              </a:pathLst>
            </a:custGeom>
            <a:grpFill/>
            <a:ln w="12077" cap="flat">
              <a:noFill/>
              <a:prstDash val="solid"/>
              <a:miter/>
            </a:ln>
          </p:spPr>
          <p:txBody>
            <a:bodyPr rtlCol="0" anchor="ctr"/>
            <a:lstStyle/>
            <a:p>
              <a:endParaRPr lang="en-ID"/>
            </a:p>
          </p:txBody>
        </p:sp>
        <p:sp>
          <p:nvSpPr>
            <p:cNvPr id="129" name="Freeform: Shape 128">
              <a:extLst>
                <a:ext uri="{FF2B5EF4-FFF2-40B4-BE49-F238E27FC236}">
                  <a16:creationId xmlns:a16="http://schemas.microsoft.com/office/drawing/2014/main" id="{B8B4DCE5-F1EF-4974-A845-F3CD766D512A}"/>
                </a:ext>
              </a:extLst>
            </p:cNvPr>
            <p:cNvSpPr/>
            <p:nvPr/>
          </p:nvSpPr>
          <p:spPr>
            <a:xfrm>
              <a:off x="12816566" y="1222282"/>
              <a:ext cx="558397" cy="992518"/>
            </a:xfrm>
            <a:custGeom>
              <a:avLst/>
              <a:gdLst>
                <a:gd name="connsiteX0" fmla="*/ 231828 w 558397"/>
                <a:gd name="connsiteY0" fmla="*/ 635130 h 992518"/>
                <a:gd name="connsiteX1" fmla="*/ 323079 w 558397"/>
                <a:gd name="connsiteY1" fmla="*/ 424105 h 992518"/>
                <a:gd name="connsiteX2" fmla="*/ 263011 w 558397"/>
                <a:gd name="connsiteY2" fmla="*/ 188666 h 992518"/>
                <a:gd name="connsiteX3" fmla="*/ 85706 w 558397"/>
                <a:gd name="connsiteY3" fmla="*/ 0 h 992518"/>
                <a:gd name="connsiteX4" fmla="*/ 26968 w 558397"/>
                <a:gd name="connsiteY4" fmla="*/ 34929 h 992518"/>
                <a:gd name="connsiteX5" fmla="*/ 69752 w 558397"/>
                <a:gd name="connsiteY5" fmla="*/ 74451 h 992518"/>
                <a:gd name="connsiteX6" fmla="*/ 206206 w 558397"/>
                <a:gd name="connsiteY6" fmla="*/ 233747 h 992518"/>
                <a:gd name="connsiteX7" fmla="*/ 245607 w 558397"/>
                <a:gd name="connsiteY7" fmla="*/ 513784 h 992518"/>
                <a:gd name="connsiteX8" fmla="*/ 141424 w 558397"/>
                <a:gd name="connsiteY8" fmla="*/ 710668 h 992518"/>
                <a:gd name="connsiteX9" fmla="*/ 30956 w 558397"/>
                <a:gd name="connsiteY9" fmla="*/ 882897 h 992518"/>
                <a:gd name="connsiteX10" fmla="*/ 4245 w 558397"/>
                <a:gd name="connsiteY10" fmla="*/ 937647 h 992518"/>
                <a:gd name="connsiteX11" fmla="*/ 39416 w 558397"/>
                <a:gd name="connsiteY11" fmla="*/ 988651 h 992518"/>
                <a:gd name="connsiteX12" fmla="*/ 193153 w 558397"/>
                <a:gd name="connsiteY12" fmla="*/ 981037 h 992518"/>
                <a:gd name="connsiteX13" fmla="*/ 525161 w 558397"/>
                <a:gd name="connsiteY13" fmla="*/ 992519 h 992518"/>
                <a:gd name="connsiteX14" fmla="*/ 558398 w 558397"/>
                <a:gd name="connsiteY14" fmla="*/ 954084 h 992518"/>
                <a:gd name="connsiteX15" fmla="*/ 457357 w 558397"/>
                <a:gd name="connsiteY15" fmla="*/ 947558 h 992518"/>
                <a:gd name="connsiteX16" fmla="*/ 141303 w 558397"/>
                <a:gd name="connsiteY16" fmla="*/ 953238 h 992518"/>
                <a:gd name="connsiteX17" fmla="*/ 85344 w 558397"/>
                <a:gd name="connsiteY17" fmla="*/ 856670 h 992518"/>
                <a:gd name="connsiteX18" fmla="*/ 231828 w 558397"/>
                <a:gd name="connsiteY18" fmla="*/ 635009 h 99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397" h="992518">
                  <a:moveTo>
                    <a:pt x="231828" y="635130"/>
                  </a:moveTo>
                  <a:cubicBezTo>
                    <a:pt x="272680" y="569260"/>
                    <a:pt x="307609" y="500852"/>
                    <a:pt x="323079" y="424105"/>
                  </a:cubicBezTo>
                  <a:cubicBezTo>
                    <a:pt x="340846" y="335996"/>
                    <a:pt x="322837" y="256832"/>
                    <a:pt x="263011" y="188666"/>
                  </a:cubicBezTo>
                  <a:cubicBezTo>
                    <a:pt x="206085" y="123763"/>
                    <a:pt x="147709" y="60068"/>
                    <a:pt x="85706" y="0"/>
                  </a:cubicBezTo>
                  <a:lnTo>
                    <a:pt x="26968" y="34929"/>
                  </a:lnTo>
                  <a:cubicBezTo>
                    <a:pt x="40746" y="45202"/>
                    <a:pt x="54766" y="58135"/>
                    <a:pt x="69752" y="74451"/>
                  </a:cubicBezTo>
                  <a:cubicBezTo>
                    <a:pt x="117131" y="125817"/>
                    <a:pt x="161366" y="180205"/>
                    <a:pt x="206206" y="233747"/>
                  </a:cubicBezTo>
                  <a:cubicBezTo>
                    <a:pt x="277273" y="318713"/>
                    <a:pt x="281019" y="413590"/>
                    <a:pt x="245607" y="513784"/>
                  </a:cubicBezTo>
                  <a:cubicBezTo>
                    <a:pt x="220588" y="584609"/>
                    <a:pt x="181187" y="647699"/>
                    <a:pt x="141424" y="710668"/>
                  </a:cubicBezTo>
                  <a:cubicBezTo>
                    <a:pt x="105044" y="768320"/>
                    <a:pt x="67093" y="825125"/>
                    <a:pt x="30956" y="882897"/>
                  </a:cubicBezTo>
                  <a:cubicBezTo>
                    <a:pt x="20199" y="900059"/>
                    <a:pt x="11134" y="918672"/>
                    <a:pt x="4245" y="937647"/>
                  </a:cubicBezTo>
                  <a:cubicBezTo>
                    <a:pt x="-7358" y="969917"/>
                    <a:pt x="4971" y="987201"/>
                    <a:pt x="39416" y="988651"/>
                  </a:cubicBezTo>
                  <a:cubicBezTo>
                    <a:pt x="90903" y="990827"/>
                    <a:pt x="141907" y="982487"/>
                    <a:pt x="193153" y="981037"/>
                  </a:cubicBezTo>
                  <a:cubicBezTo>
                    <a:pt x="304104" y="977894"/>
                    <a:pt x="415297" y="970643"/>
                    <a:pt x="525161" y="992519"/>
                  </a:cubicBezTo>
                  <a:lnTo>
                    <a:pt x="558398" y="954084"/>
                  </a:lnTo>
                  <a:cubicBezTo>
                    <a:pt x="525523" y="949008"/>
                    <a:pt x="491924" y="946712"/>
                    <a:pt x="457357" y="947558"/>
                  </a:cubicBezTo>
                  <a:cubicBezTo>
                    <a:pt x="351965" y="949975"/>
                    <a:pt x="246574" y="952271"/>
                    <a:pt x="141303" y="953238"/>
                  </a:cubicBezTo>
                  <a:cubicBezTo>
                    <a:pt x="60325" y="953964"/>
                    <a:pt x="45459" y="926528"/>
                    <a:pt x="85344" y="856670"/>
                  </a:cubicBezTo>
                  <a:cubicBezTo>
                    <a:pt x="129338" y="779560"/>
                    <a:pt x="185176" y="710427"/>
                    <a:pt x="231828" y="635009"/>
                  </a:cubicBezTo>
                  <a:close/>
                </a:path>
              </a:pathLst>
            </a:custGeom>
            <a:grpFill/>
            <a:ln w="12077" cap="flat">
              <a:noFill/>
              <a:prstDash val="solid"/>
              <a:miter/>
            </a:ln>
          </p:spPr>
          <p:txBody>
            <a:bodyPr rtlCol="0" anchor="ctr"/>
            <a:lstStyle/>
            <a:p>
              <a:endParaRPr lang="en-ID"/>
            </a:p>
          </p:txBody>
        </p:sp>
        <p:sp>
          <p:nvSpPr>
            <p:cNvPr id="130" name="Freeform: Shape 129">
              <a:extLst>
                <a:ext uri="{FF2B5EF4-FFF2-40B4-BE49-F238E27FC236}">
                  <a16:creationId xmlns:a16="http://schemas.microsoft.com/office/drawing/2014/main" id="{FB56CC0E-E153-48BC-982C-8ECA639BF165}"/>
                </a:ext>
              </a:extLst>
            </p:cNvPr>
            <p:cNvSpPr/>
            <p:nvPr/>
          </p:nvSpPr>
          <p:spPr>
            <a:xfrm>
              <a:off x="9835038" y="4840558"/>
              <a:ext cx="1111083" cy="241934"/>
            </a:xfrm>
            <a:custGeom>
              <a:avLst/>
              <a:gdLst>
                <a:gd name="connsiteX0" fmla="*/ 659181 w 1111083"/>
                <a:gd name="connsiteY0" fmla="*/ 128807 h 241934"/>
                <a:gd name="connsiteX1" fmla="*/ 957710 w 1111083"/>
                <a:gd name="connsiteY1" fmla="*/ 156847 h 241934"/>
                <a:gd name="connsiteX2" fmla="*/ 1075551 w 1111083"/>
                <a:gd name="connsiteY2" fmla="*/ 183316 h 241934"/>
                <a:gd name="connsiteX3" fmla="*/ 1111084 w 1111083"/>
                <a:gd name="connsiteY3" fmla="*/ 142344 h 241934"/>
                <a:gd name="connsiteX4" fmla="*/ 794667 w 1111083"/>
                <a:gd name="connsiteY4" fmla="*/ 31876 h 241934"/>
                <a:gd name="connsiteX5" fmla="*/ 435587 w 1111083"/>
                <a:gd name="connsiteY5" fmla="*/ 210 h 241934"/>
                <a:gd name="connsiteX6" fmla="*/ 137178 w 1111083"/>
                <a:gd name="connsiteY6" fmla="*/ 53752 h 241934"/>
                <a:gd name="connsiteX7" fmla="*/ 0 w 1111083"/>
                <a:gd name="connsiteY7" fmla="*/ 174856 h 241934"/>
                <a:gd name="connsiteX8" fmla="*/ 80857 w 1111083"/>
                <a:gd name="connsiteY8" fmla="*/ 241934 h 241934"/>
                <a:gd name="connsiteX9" fmla="*/ 302034 w 1111083"/>
                <a:gd name="connsiteY9" fmla="*/ 136059 h 241934"/>
                <a:gd name="connsiteX10" fmla="*/ 659302 w 1111083"/>
                <a:gd name="connsiteY10" fmla="*/ 128928 h 24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083" h="241934">
                  <a:moveTo>
                    <a:pt x="659181" y="128807"/>
                  </a:moveTo>
                  <a:cubicBezTo>
                    <a:pt x="758892" y="135938"/>
                    <a:pt x="858845" y="140652"/>
                    <a:pt x="957710" y="156847"/>
                  </a:cubicBezTo>
                  <a:cubicBezTo>
                    <a:pt x="997474" y="163374"/>
                    <a:pt x="1036754" y="172197"/>
                    <a:pt x="1075551" y="183316"/>
                  </a:cubicBezTo>
                  <a:lnTo>
                    <a:pt x="1111084" y="142344"/>
                  </a:lnTo>
                  <a:cubicBezTo>
                    <a:pt x="1014153" y="85781"/>
                    <a:pt x="907552" y="51335"/>
                    <a:pt x="794667" y="31876"/>
                  </a:cubicBezTo>
                  <a:cubicBezTo>
                    <a:pt x="675860" y="11330"/>
                    <a:pt x="555965" y="-1844"/>
                    <a:pt x="435587" y="210"/>
                  </a:cubicBezTo>
                  <a:cubicBezTo>
                    <a:pt x="333821" y="1902"/>
                    <a:pt x="231934" y="9033"/>
                    <a:pt x="137178" y="53752"/>
                  </a:cubicBezTo>
                  <a:cubicBezTo>
                    <a:pt x="77473" y="81913"/>
                    <a:pt x="32633" y="123006"/>
                    <a:pt x="0" y="174856"/>
                  </a:cubicBezTo>
                  <a:lnTo>
                    <a:pt x="80857" y="241934"/>
                  </a:lnTo>
                  <a:cubicBezTo>
                    <a:pt x="137299" y="181987"/>
                    <a:pt x="214530" y="150925"/>
                    <a:pt x="302034" y="136059"/>
                  </a:cubicBezTo>
                  <a:cubicBezTo>
                    <a:pt x="420720" y="115996"/>
                    <a:pt x="539890" y="120347"/>
                    <a:pt x="659302" y="128928"/>
                  </a:cubicBezTo>
                  <a:close/>
                </a:path>
              </a:pathLst>
            </a:custGeom>
            <a:grpFill/>
            <a:ln w="12077" cap="flat">
              <a:noFill/>
              <a:prstDash val="solid"/>
              <a:miter/>
            </a:ln>
          </p:spPr>
          <p:txBody>
            <a:bodyPr rtlCol="0" anchor="ctr"/>
            <a:lstStyle/>
            <a:p>
              <a:endParaRPr lang="en-ID"/>
            </a:p>
          </p:txBody>
        </p:sp>
        <p:sp>
          <p:nvSpPr>
            <p:cNvPr id="131" name="Freeform: Shape 130">
              <a:extLst>
                <a:ext uri="{FF2B5EF4-FFF2-40B4-BE49-F238E27FC236}">
                  <a16:creationId xmlns:a16="http://schemas.microsoft.com/office/drawing/2014/main" id="{36E731F5-8AFC-4C01-ACF6-C8AE04B840C6}"/>
                </a:ext>
              </a:extLst>
            </p:cNvPr>
            <p:cNvSpPr/>
            <p:nvPr/>
          </p:nvSpPr>
          <p:spPr>
            <a:xfrm>
              <a:off x="9173440" y="3590814"/>
              <a:ext cx="258765" cy="408876"/>
            </a:xfrm>
            <a:custGeom>
              <a:avLst/>
              <a:gdLst>
                <a:gd name="connsiteX0" fmla="*/ 0 w 258765"/>
                <a:gd name="connsiteY0" fmla="*/ 408876 h 408876"/>
                <a:gd name="connsiteX1" fmla="*/ 184314 w 258765"/>
                <a:gd name="connsiteY1" fmla="*/ 242087 h 408876"/>
                <a:gd name="connsiteX2" fmla="*/ 258524 w 258765"/>
                <a:gd name="connsiteY2" fmla="*/ 49916 h 408876"/>
                <a:gd name="connsiteX3" fmla="*/ 258765 w 258765"/>
                <a:gd name="connsiteY3" fmla="*/ 0 h 408876"/>
                <a:gd name="connsiteX4" fmla="*/ 0 w 258765"/>
                <a:gd name="connsiteY4" fmla="*/ 408876 h 40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765" h="408876">
                  <a:moveTo>
                    <a:pt x="0" y="408876"/>
                  </a:moveTo>
                  <a:cubicBezTo>
                    <a:pt x="65145" y="357510"/>
                    <a:pt x="130289" y="306023"/>
                    <a:pt x="184314" y="242087"/>
                  </a:cubicBezTo>
                  <a:cubicBezTo>
                    <a:pt x="231209" y="186732"/>
                    <a:pt x="260337" y="121225"/>
                    <a:pt x="258524" y="49916"/>
                  </a:cubicBezTo>
                  <a:cubicBezTo>
                    <a:pt x="258040" y="33116"/>
                    <a:pt x="258161" y="16558"/>
                    <a:pt x="258765" y="0"/>
                  </a:cubicBezTo>
                  <a:lnTo>
                    <a:pt x="0" y="408876"/>
                  </a:lnTo>
                  <a:close/>
                </a:path>
              </a:pathLst>
            </a:custGeom>
            <a:grpFill/>
            <a:ln w="12077" cap="flat">
              <a:noFill/>
              <a:prstDash val="solid"/>
              <a:miter/>
            </a:ln>
          </p:spPr>
          <p:txBody>
            <a:bodyPr rtlCol="0" anchor="ctr"/>
            <a:lstStyle/>
            <a:p>
              <a:endParaRPr lang="en-ID"/>
            </a:p>
          </p:txBody>
        </p:sp>
        <p:sp>
          <p:nvSpPr>
            <p:cNvPr id="132" name="Freeform: Shape 131">
              <a:extLst>
                <a:ext uri="{FF2B5EF4-FFF2-40B4-BE49-F238E27FC236}">
                  <a16:creationId xmlns:a16="http://schemas.microsoft.com/office/drawing/2014/main" id="{CAAE48DC-7BF4-4876-A0FE-4A208B53447A}"/>
                </a:ext>
              </a:extLst>
            </p:cNvPr>
            <p:cNvSpPr/>
            <p:nvPr/>
          </p:nvSpPr>
          <p:spPr>
            <a:xfrm>
              <a:off x="13488695" y="747536"/>
              <a:ext cx="366816" cy="128194"/>
            </a:xfrm>
            <a:custGeom>
              <a:avLst/>
              <a:gdLst>
                <a:gd name="connsiteX0" fmla="*/ 122071 w 366816"/>
                <a:gd name="connsiteY0" fmla="*/ 54025 h 128194"/>
                <a:gd name="connsiteX1" fmla="*/ 0 w 366816"/>
                <a:gd name="connsiteY1" fmla="*/ 126542 h 128194"/>
                <a:gd name="connsiteX2" fmla="*/ 271335 w 366816"/>
                <a:gd name="connsiteY2" fmla="*/ 90526 h 128194"/>
                <a:gd name="connsiteX3" fmla="*/ 363311 w 366816"/>
                <a:gd name="connsiteY3" fmla="*/ 64057 h 128194"/>
                <a:gd name="connsiteX4" fmla="*/ 366816 w 366816"/>
                <a:gd name="connsiteY4" fmla="*/ 0 h 128194"/>
                <a:gd name="connsiteX5" fmla="*/ 317505 w 366816"/>
                <a:gd name="connsiteY5" fmla="*/ 13416 h 128194"/>
                <a:gd name="connsiteX6" fmla="*/ 121950 w 366816"/>
                <a:gd name="connsiteY6" fmla="*/ 53904 h 1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816" h="128194">
                  <a:moveTo>
                    <a:pt x="122071" y="54025"/>
                  </a:moveTo>
                  <a:lnTo>
                    <a:pt x="0" y="126542"/>
                  </a:lnTo>
                  <a:cubicBezTo>
                    <a:pt x="92097" y="133673"/>
                    <a:pt x="182139" y="116994"/>
                    <a:pt x="271335" y="90526"/>
                  </a:cubicBezTo>
                  <a:cubicBezTo>
                    <a:pt x="301913" y="81461"/>
                    <a:pt x="332733" y="72880"/>
                    <a:pt x="363311" y="64057"/>
                  </a:cubicBezTo>
                  <a:lnTo>
                    <a:pt x="366816" y="0"/>
                  </a:lnTo>
                  <a:cubicBezTo>
                    <a:pt x="350379" y="4472"/>
                    <a:pt x="333942" y="8944"/>
                    <a:pt x="317505" y="13416"/>
                  </a:cubicBezTo>
                  <a:cubicBezTo>
                    <a:pt x="253085" y="30820"/>
                    <a:pt x="188545" y="47257"/>
                    <a:pt x="121950" y="53904"/>
                  </a:cubicBezTo>
                  <a:close/>
                </a:path>
              </a:pathLst>
            </a:custGeom>
            <a:grpFill/>
            <a:ln w="12077" cap="flat">
              <a:noFill/>
              <a:prstDash val="solid"/>
              <a:miter/>
            </a:ln>
          </p:spPr>
          <p:txBody>
            <a:bodyPr rtlCol="0" anchor="ctr"/>
            <a:lstStyle/>
            <a:p>
              <a:endParaRPr lang="en-ID"/>
            </a:p>
          </p:txBody>
        </p:sp>
        <p:sp>
          <p:nvSpPr>
            <p:cNvPr id="133" name="Freeform: Shape 132">
              <a:extLst>
                <a:ext uri="{FF2B5EF4-FFF2-40B4-BE49-F238E27FC236}">
                  <a16:creationId xmlns:a16="http://schemas.microsoft.com/office/drawing/2014/main" id="{B3EEC2AD-D380-4C65-8473-8B201187DFD0}"/>
                </a:ext>
              </a:extLst>
            </p:cNvPr>
            <p:cNvSpPr/>
            <p:nvPr/>
          </p:nvSpPr>
          <p:spPr>
            <a:xfrm>
              <a:off x="9597423" y="4190893"/>
              <a:ext cx="2033986" cy="652654"/>
            </a:xfrm>
            <a:custGeom>
              <a:avLst/>
              <a:gdLst>
                <a:gd name="connsiteX0" fmla="*/ 498556 w 2033986"/>
                <a:gd name="connsiteY0" fmla="*/ 238461 h 652654"/>
                <a:gd name="connsiteX1" fmla="*/ 670542 w 2033986"/>
                <a:gd name="connsiteY1" fmla="*/ 227341 h 652654"/>
                <a:gd name="connsiteX2" fmla="*/ 999045 w 2033986"/>
                <a:gd name="connsiteY2" fmla="*/ 211750 h 652654"/>
                <a:gd name="connsiteX3" fmla="*/ 1104074 w 2033986"/>
                <a:gd name="connsiteY3" fmla="*/ 183469 h 652654"/>
                <a:gd name="connsiteX4" fmla="*/ 1399944 w 2033986"/>
                <a:gd name="connsiteY4" fmla="*/ 151924 h 652654"/>
                <a:gd name="connsiteX5" fmla="*/ 1904543 w 2033986"/>
                <a:gd name="connsiteY5" fmla="*/ 132344 h 652654"/>
                <a:gd name="connsiteX6" fmla="*/ 1922793 w 2033986"/>
                <a:gd name="connsiteY6" fmla="*/ 128476 h 652654"/>
                <a:gd name="connsiteX7" fmla="*/ 2033986 w 2033986"/>
                <a:gd name="connsiteY7" fmla="*/ 0 h 652654"/>
                <a:gd name="connsiteX8" fmla="*/ 1878437 w 2033986"/>
                <a:gd name="connsiteY8" fmla="*/ 32391 h 652654"/>
                <a:gd name="connsiteX9" fmla="*/ 1416986 w 2033986"/>
                <a:gd name="connsiteY9" fmla="*/ 13416 h 652654"/>
                <a:gd name="connsiteX10" fmla="*/ 952030 w 2033986"/>
                <a:gd name="connsiteY10" fmla="*/ 72638 h 652654"/>
                <a:gd name="connsiteX11" fmla="*/ 631625 w 2033986"/>
                <a:gd name="connsiteY11" fmla="*/ 128235 h 652654"/>
                <a:gd name="connsiteX12" fmla="*/ 14624 w 2033986"/>
                <a:gd name="connsiteY12" fmla="*/ 580017 h 652654"/>
                <a:gd name="connsiteX13" fmla="*/ 0 w 2033986"/>
                <a:gd name="connsiteY13" fmla="*/ 627274 h 652654"/>
                <a:gd name="connsiteX14" fmla="*/ 30578 w 2033986"/>
                <a:gd name="connsiteY14" fmla="*/ 652655 h 652654"/>
                <a:gd name="connsiteX15" fmla="*/ 39522 w 2033986"/>
                <a:gd name="connsiteY15" fmla="*/ 625461 h 652654"/>
                <a:gd name="connsiteX16" fmla="*/ 498556 w 2033986"/>
                <a:gd name="connsiteY16" fmla="*/ 238582 h 65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986" h="652654">
                  <a:moveTo>
                    <a:pt x="498556" y="238461"/>
                  </a:moveTo>
                  <a:cubicBezTo>
                    <a:pt x="555602" y="229759"/>
                    <a:pt x="612891" y="226858"/>
                    <a:pt x="670542" y="227341"/>
                  </a:cubicBezTo>
                  <a:cubicBezTo>
                    <a:pt x="780285" y="228308"/>
                    <a:pt x="890028" y="226012"/>
                    <a:pt x="999045" y="211750"/>
                  </a:cubicBezTo>
                  <a:cubicBezTo>
                    <a:pt x="1035304" y="207037"/>
                    <a:pt x="1069749" y="195434"/>
                    <a:pt x="1104074" y="183469"/>
                  </a:cubicBezTo>
                  <a:cubicBezTo>
                    <a:pt x="1200280" y="149990"/>
                    <a:pt x="1298783" y="141167"/>
                    <a:pt x="1399944" y="151924"/>
                  </a:cubicBezTo>
                  <a:cubicBezTo>
                    <a:pt x="1569030" y="169811"/>
                    <a:pt x="1737270" y="164010"/>
                    <a:pt x="1904543" y="132344"/>
                  </a:cubicBezTo>
                  <a:cubicBezTo>
                    <a:pt x="1910707" y="131135"/>
                    <a:pt x="1916750" y="129806"/>
                    <a:pt x="1922793" y="128476"/>
                  </a:cubicBezTo>
                  <a:lnTo>
                    <a:pt x="2033986" y="0"/>
                  </a:lnTo>
                  <a:cubicBezTo>
                    <a:pt x="1987333" y="21997"/>
                    <a:pt x="1936209" y="33721"/>
                    <a:pt x="1878437" y="32391"/>
                  </a:cubicBezTo>
                  <a:cubicBezTo>
                    <a:pt x="1724459" y="28765"/>
                    <a:pt x="1570480" y="24172"/>
                    <a:pt x="1416986" y="13416"/>
                  </a:cubicBezTo>
                  <a:cubicBezTo>
                    <a:pt x="1256964" y="2176"/>
                    <a:pt x="1102865" y="17646"/>
                    <a:pt x="952030" y="72638"/>
                  </a:cubicBezTo>
                  <a:cubicBezTo>
                    <a:pt x="848934" y="110226"/>
                    <a:pt x="741367" y="121950"/>
                    <a:pt x="631625" y="128235"/>
                  </a:cubicBezTo>
                  <a:cubicBezTo>
                    <a:pt x="350621" y="144430"/>
                    <a:pt x="114577" y="287168"/>
                    <a:pt x="14624" y="580017"/>
                  </a:cubicBezTo>
                  <a:cubicBezTo>
                    <a:pt x="9306" y="595729"/>
                    <a:pt x="4472" y="611441"/>
                    <a:pt x="0" y="627274"/>
                  </a:cubicBezTo>
                  <a:lnTo>
                    <a:pt x="30578" y="652655"/>
                  </a:lnTo>
                  <a:cubicBezTo>
                    <a:pt x="33358" y="643590"/>
                    <a:pt x="36379" y="634525"/>
                    <a:pt x="39522" y="625461"/>
                  </a:cubicBezTo>
                  <a:cubicBezTo>
                    <a:pt x="116148" y="405734"/>
                    <a:pt x="266622" y="273752"/>
                    <a:pt x="498556" y="238582"/>
                  </a:cubicBezTo>
                  <a:close/>
                </a:path>
              </a:pathLst>
            </a:custGeom>
            <a:grpFill/>
            <a:ln w="12077" cap="flat">
              <a:noFill/>
              <a:prstDash val="solid"/>
              <a:miter/>
            </a:ln>
          </p:spPr>
          <p:txBody>
            <a:bodyPr rtlCol="0" anchor="ctr"/>
            <a:lstStyle/>
            <a:p>
              <a:endParaRPr lang="en-ID"/>
            </a:p>
          </p:txBody>
        </p:sp>
        <p:sp>
          <p:nvSpPr>
            <p:cNvPr id="134" name="Freeform: Shape 133">
              <a:extLst>
                <a:ext uri="{FF2B5EF4-FFF2-40B4-BE49-F238E27FC236}">
                  <a16:creationId xmlns:a16="http://schemas.microsoft.com/office/drawing/2014/main" id="{24C85ED0-4E77-43EF-89E5-A15E158236D9}"/>
                </a:ext>
              </a:extLst>
            </p:cNvPr>
            <p:cNvSpPr/>
            <p:nvPr/>
          </p:nvSpPr>
          <p:spPr>
            <a:xfrm>
              <a:off x="9941880" y="4995427"/>
              <a:ext cx="956864" cy="186655"/>
            </a:xfrm>
            <a:custGeom>
              <a:avLst/>
              <a:gdLst>
                <a:gd name="connsiteX0" fmla="*/ 517773 w 956864"/>
                <a:gd name="connsiteY0" fmla="*/ 108942 h 186655"/>
                <a:gd name="connsiteX1" fmla="*/ 790316 w 956864"/>
                <a:gd name="connsiteY1" fmla="*/ 89362 h 186655"/>
                <a:gd name="connsiteX2" fmla="*/ 917826 w 956864"/>
                <a:gd name="connsiteY2" fmla="*/ 87066 h 186655"/>
                <a:gd name="connsiteX3" fmla="*/ 956864 w 956864"/>
                <a:gd name="connsiteY3" fmla="*/ 41984 h 186655"/>
                <a:gd name="connsiteX4" fmla="*/ 927737 w 956864"/>
                <a:gd name="connsiteY4" fmla="*/ 35820 h 186655"/>
                <a:gd name="connsiteX5" fmla="*/ 618813 w 956864"/>
                <a:gd name="connsiteY5" fmla="*/ 7055 h 186655"/>
                <a:gd name="connsiteX6" fmla="*/ 414677 w 956864"/>
                <a:gd name="connsiteY6" fmla="*/ 286 h 186655"/>
                <a:gd name="connsiteX7" fmla="*/ 113369 w 956864"/>
                <a:gd name="connsiteY7" fmla="*/ 38358 h 186655"/>
                <a:gd name="connsiteX8" fmla="*/ 0 w 956864"/>
                <a:gd name="connsiteY8" fmla="*/ 108337 h 186655"/>
                <a:gd name="connsiteX9" fmla="*/ 94393 w 956864"/>
                <a:gd name="connsiteY9" fmla="*/ 186656 h 186655"/>
                <a:gd name="connsiteX10" fmla="*/ 264083 w 956864"/>
                <a:gd name="connsiteY10" fmla="*/ 130576 h 186655"/>
                <a:gd name="connsiteX11" fmla="*/ 517773 w 956864"/>
                <a:gd name="connsiteY11" fmla="*/ 108821 h 18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864" h="186655">
                  <a:moveTo>
                    <a:pt x="517773" y="108942"/>
                  </a:moveTo>
                  <a:cubicBezTo>
                    <a:pt x="608661" y="102173"/>
                    <a:pt x="699428" y="95405"/>
                    <a:pt x="790316" y="89362"/>
                  </a:cubicBezTo>
                  <a:cubicBezTo>
                    <a:pt x="832739" y="86461"/>
                    <a:pt x="875403" y="85736"/>
                    <a:pt x="917826" y="87066"/>
                  </a:cubicBezTo>
                  <a:lnTo>
                    <a:pt x="956864" y="41984"/>
                  </a:lnTo>
                  <a:cubicBezTo>
                    <a:pt x="947316" y="39687"/>
                    <a:pt x="937526" y="37633"/>
                    <a:pt x="927737" y="35820"/>
                  </a:cubicBezTo>
                  <a:cubicBezTo>
                    <a:pt x="825608" y="16965"/>
                    <a:pt x="722150" y="13461"/>
                    <a:pt x="618813" y="7055"/>
                  </a:cubicBezTo>
                  <a:cubicBezTo>
                    <a:pt x="550768" y="2825"/>
                    <a:pt x="482481" y="1495"/>
                    <a:pt x="414677" y="286"/>
                  </a:cubicBezTo>
                  <a:cubicBezTo>
                    <a:pt x="313153" y="-1406"/>
                    <a:pt x="210904" y="3550"/>
                    <a:pt x="113369" y="38358"/>
                  </a:cubicBezTo>
                  <a:cubicBezTo>
                    <a:pt x="68287" y="54433"/>
                    <a:pt x="31062" y="78363"/>
                    <a:pt x="0" y="108337"/>
                  </a:cubicBezTo>
                  <a:lnTo>
                    <a:pt x="94393" y="186656"/>
                  </a:lnTo>
                  <a:cubicBezTo>
                    <a:pt x="145760" y="157528"/>
                    <a:pt x="203290" y="140728"/>
                    <a:pt x="264083" y="130576"/>
                  </a:cubicBezTo>
                  <a:cubicBezTo>
                    <a:pt x="348083" y="116556"/>
                    <a:pt x="433169" y="115226"/>
                    <a:pt x="517773" y="108821"/>
                  </a:cubicBezTo>
                  <a:close/>
                </a:path>
              </a:pathLst>
            </a:custGeom>
            <a:grpFill/>
            <a:ln w="12077" cap="flat">
              <a:noFill/>
              <a:prstDash val="solid"/>
              <a:miter/>
            </a:ln>
          </p:spPr>
          <p:txBody>
            <a:bodyPr rtlCol="0" anchor="ctr"/>
            <a:lstStyle/>
            <a:p>
              <a:endParaRPr lang="en-ID"/>
            </a:p>
          </p:txBody>
        </p:sp>
        <p:sp>
          <p:nvSpPr>
            <p:cNvPr id="135" name="Freeform: Shape 134">
              <a:extLst>
                <a:ext uri="{FF2B5EF4-FFF2-40B4-BE49-F238E27FC236}">
                  <a16:creationId xmlns:a16="http://schemas.microsoft.com/office/drawing/2014/main" id="{44F4B9A5-AD30-4EC7-907B-59C0508FE410}"/>
                </a:ext>
              </a:extLst>
            </p:cNvPr>
            <p:cNvSpPr/>
            <p:nvPr/>
          </p:nvSpPr>
          <p:spPr>
            <a:xfrm>
              <a:off x="9560802" y="3388974"/>
              <a:ext cx="2764838" cy="1420490"/>
            </a:xfrm>
            <a:custGeom>
              <a:avLst/>
              <a:gdLst>
                <a:gd name="connsiteX0" fmla="*/ 613858 w 2764838"/>
                <a:gd name="connsiteY0" fmla="*/ 906948 h 1420490"/>
                <a:gd name="connsiteX1" fmla="*/ 761793 w 2764838"/>
                <a:gd name="connsiteY1" fmla="*/ 893291 h 1420490"/>
                <a:gd name="connsiteX2" fmla="*/ 964116 w 2764838"/>
                <a:gd name="connsiteY2" fmla="*/ 839024 h 1420490"/>
                <a:gd name="connsiteX3" fmla="*/ 1407679 w 2764838"/>
                <a:gd name="connsiteY3" fmla="*/ 777868 h 1420490"/>
                <a:gd name="connsiteX4" fmla="*/ 1760234 w 2764838"/>
                <a:gd name="connsiteY4" fmla="*/ 795634 h 1420490"/>
                <a:gd name="connsiteX5" fmla="*/ 1908531 w 2764838"/>
                <a:gd name="connsiteY5" fmla="*/ 805183 h 1420490"/>
                <a:gd name="connsiteX6" fmla="*/ 2109525 w 2764838"/>
                <a:gd name="connsiteY6" fmla="*/ 757200 h 1420490"/>
                <a:gd name="connsiteX7" fmla="*/ 2365994 w 2764838"/>
                <a:gd name="connsiteY7" fmla="*/ 460847 h 1420490"/>
                <a:gd name="connsiteX8" fmla="*/ 2408900 w 2764838"/>
                <a:gd name="connsiteY8" fmla="*/ 381078 h 1420490"/>
                <a:gd name="connsiteX9" fmla="*/ 2696189 w 2764838"/>
                <a:gd name="connsiteY9" fmla="*/ 79406 h 1420490"/>
                <a:gd name="connsiteX10" fmla="*/ 2764838 w 2764838"/>
                <a:gd name="connsiteY10" fmla="*/ 0 h 1420490"/>
                <a:gd name="connsiteX11" fmla="*/ 2432105 w 2764838"/>
                <a:gd name="connsiteY11" fmla="*/ 269160 h 1420490"/>
                <a:gd name="connsiteX12" fmla="*/ 2400681 w 2764838"/>
                <a:gd name="connsiteY12" fmla="*/ 327536 h 1420490"/>
                <a:gd name="connsiteX13" fmla="*/ 2171164 w 2764838"/>
                <a:gd name="connsiteY13" fmla="*/ 625823 h 1420490"/>
                <a:gd name="connsiteX14" fmla="*/ 1929078 w 2764838"/>
                <a:gd name="connsiteY14" fmla="*/ 689759 h 1420490"/>
                <a:gd name="connsiteX15" fmla="*/ 1680465 w 2764838"/>
                <a:gd name="connsiteY15" fmla="*/ 670059 h 1420490"/>
                <a:gd name="connsiteX16" fmla="*/ 1192545 w 2764838"/>
                <a:gd name="connsiteY16" fmla="*/ 648304 h 1420490"/>
                <a:gd name="connsiteX17" fmla="*/ 780647 w 2764838"/>
                <a:gd name="connsiteY17" fmla="*/ 751520 h 1420490"/>
                <a:gd name="connsiteX18" fmla="*/ 650842 w 2764838"/>
                <a:gd name="connsiteY18" fmla="*/ 796843 h 1420490"/>
                <a:gd name="connsiteX19" fmla="*/ 199785 w 2764838"/>
                <a:gd name="connsiteY19" fmla="*/ 1037479 h 1420490"/>
                <a:gd name="connsiteX20" fmla="*/ 0 w 2764838"/>
                <a:gd name="connsiteY20" fmla="*/ 1398857 h 1420490"/>
                <a:gd name="connsiteX21" fmla="*/ 26106 w 2764838"/>
                <a:gd name="connsiteY21" fmla="*/ 1420491 h 1420490"/>
                <a:gd name="connsiteX22" fmla="*/ 41818 w 2764838"/>
                <a:gd name="connsiteY22" fmla="*/ 1371663 h 1420490"/>
                <a:gd name="connsiteX23" fmla="*/ 613858 w 2764838"/>
                <a:gd name="connsiteY23" fmla="*/ 907069 h 14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64838" h="1420490">
                  <a:moveTo>
                    <a:pt x="613858" y="906948"/>
                  </a:moveTo>
                  <a:cubicBezTo>
                    <a:pt x="662686" y="899334"/>
                    <a:pt x="712723" y="899576"/>
                    <a:pt x="761793" y="893291"/>
                  </a:cubicBezTo>
                  <a:cubicBezTo>
                    <a:pt x="831530" y="884347"/>
                    <a:pt x="898246" y="863075"/>
                    <a:pt x="964116" y="839024"/>
                  </a:cubicBezTo>
                  <a:cubicBezTo>
                    <a:pt x="1107458" y="786691"/>
                    <a:pt x="1254668" y="765298"/>
                    <a:pt x="1407679" y="777868"/>
                  </a:cubicBezTo>
                  <a:cubicBezTo>
                    <a:pt x="1524915" y="787536"/>
                    <a:pt x="1642756" y="789712"/>
                    <a:pt x="1760234" y="795634"/>
                  </a:cubicBezTo>
                  <a:cubicBezTo>
                    <a:pt x="1809666" y="798172"/>
                    <a:pt x="1859220" y="800348"/>
                    <a:pt x="1908531" y="805183"/>
                  </a:cubicBezTo>
                  <a:cubicBezTo>
                    <a:pt x="1984674" y="812555"/>
                    <a:pt x="2050786" y="793822"/>
                    <a:pt x="2109525" y="757200"/>
                  </a:cubicBezTo>
                  <a:lnTo>
                    <a:pt x="2365994" y="460847"/>
                  </a:lnTo>
                  <a:cubicBezTo>
                    <a:pt x="2381102" y="434740"/>
                    <a:pt x="2395363" y="408151"/>
                    <a:pt x="2408900" y="381078"/>
                  </a:cubicBezTo>
                  <a:cubicBezTo>
                    <a:pt x="2475495" y="248009"/>
                    <a:pt x="2572547" y="148902"/>
                    <a:pt x="2696189" y="79406"/>
                  </a:cubicBezTo>
                  <a:lnTo>
                    <a:pt x="2764838" y="0"/>
                  </a:lnTo>
                  <a:cubicBezTo>
                    <a:pt x="2632857" y="57409"/>
                    <a:pt x="2522994" y="148902"/>
                    <a:pt x="2432105" y="269160"/>
                  </a:cubicBezTo>
                  <a:cubicBezTo>
                    <a:pt x="2418690" y="286926"/>
                    <a:pt x="2409504" y="307231"/>
                    <a:pt x="2400681" y="327536"/>
                  </a:cubicBezTo>
                  <a:cubicBezTo>
                    <a:pt x="2349194" y="446222"/>
                    <a:pt x="2268579" y="542428"/>
                    <a:pt x="2171164" y="625823"/>
                  </a:cubicBezTo>
                  <a:cubicBezTo>
                    <a:pt x="2100581" y="686254"/>
                    <a:pt x="2017549" y="697253"/>
                    <a:pt x="1929078" y="689759"/>
                  </a:cubicBezTo>
                  <a:cubicBezTo>
                    <a:pt x="1846287" y="682628"/>
                    <a:pt x="1763376" y="674893"/>
                    <a:pt x="1680465" y="670059"/>
                  </a:cubicBezTo>
                  <a:cubicBezTo>
                    <a:pt x="1517905" y="660390"/>
                    <a:pt x="1355467" y="647216"/>
                    <a:pt x="1192545" y="648304"/>
                  </a:cubicBezTo>
                  <a:cubicBezTo>
                    <a:pt x="1047269" y="649270"/>
                    <a:pt x="906586" y="671026"/>
                    <a:pt x="780647" y="751520"/>
                  </a:cubicBezTo>
                  <a:cubicBezTo>
                    <a:pt x="741246" y="776659"/>
                    <a:pt x="695923" y="786570"/>
                    <a:pt x="650842" y="796843"/>
                  </a:cubicBezTo>
                  <a:cubicBezTo>
                    <a:pt x="478613" y="836002"/>
                    <a:pt x="325240" y="911783"/>
                    <a:pt x="199785" y="1037479"/>
                  </a:cubicBezTo>
                  <a:cubicBezTo>
                    <a:pt x="98865" y="1138641"/>
                    <a:pt x="37467" y="1262403"/>
                    <a:pt x="0" y="1398857"/>
                  </a:cubicBezTo>
                  <a:lnTo>
                    <a:pt x="26106" y="1420491"/>
                  </a:lnTo>
                  <a:cubicBezTo>
                    <a:pt x="30941" y="1404175"/>
                    <a:pt x="36017" y="1387858"/>
                    <a:pt x="41818" y="1371663"/>
                  </a:cubicBezTo>
                  <a:cubicBezTo>
                    <a:pt x="137662" y="1100207"/>
                    <a:pt x="333337" y="950821"/>
                    <a:pt x="613858" y="907069"/>
                  </a:cubicBezTo>
                  <a:close/>
                </a:path>
              </a:pathLst>
            </a:custGeom>
            <a:grpFill/>
            <a:ln w="12077" cap="flat">
              <a:noFill/>
              <a:prstDash val="solid"/>
              <a:miter/>
            </a:ln>
          </p:spPr>
          <p:txBody>
            <a:bodyPr rtlCol="0" anchor="ctr"/>
            <a:lstStyle/>
            <a:p>
              <a:endParaRPr lang="en-ID"/>
            </a:p>
          </p:txBody>
        </p:sp>
        <p:sp>
          <p:nvSpPr>
            <p:cNvPr id="136" name="Freeform: Shape 135">
              <a:extLst>
                <a:ext uri="{FF2B5EF4-FFF2-40B4-BE49-F238E27FC236}">
                  <a16:creationId xmlns:a16="http://schemas.microsoft.com/office/drawing/2014/main" id="{F0652581-8874-4C98-A15D-308BA92F3747}"/>
                </a:ext>
              </a:extLst>
            </p:cNvPr>
            <p:cNvSpPr/>
            <p:nvPr/>
          </p:nvSpPr>
          <p:spPr>
            <a:xfrm>
              <a:off x="9529982" y="3294581"/>
              <a:ext cx="2877360" cy="1485272"/>
            </a:xfrm>
            <a:custGeom>
              <a:avLst/>
              <a:gdLst>
                <a:gd name="connsiteX0" fmla="*/ 238340 w 2877360"/>
                <a:gd name="connsiteY0" fmla="*/ 1102261 h 1485272"/>
                <a:gd name="connsiteX1" fmla="*/ 641173 w 2877360"/>
                <a:gd name="connsiteY1" fmla="*/ 873228 h 1485272"/>
                <a:gd name="connsiteX2" fmla="*/ 829234 w 2877360"/>
                <a:gd name="connsiteY2" fmla="*/ 789470 h 1485272"/>
                <a:gd name="connsiteX3" fmla="*/ 1083890 w 2877360"/>
                <a:gd name="connsiteY3" fmla="*/ 714053 h 1485272"/>
                <a:gd name="connsiteX4" fmla="*/ 1290927 w 2877360"/>
                <a:gd name="connsiteY4" fmla="*/ 709943 h 1485272"/>
                <a:gd name="connsiteX5" fmla="*/ 1659072 w 2877360"/>
                <a:gd name="connsiteY5" fmla="*/ 729160 h 1485272"/>
                <a:gd name="connsiteX6" fmla="*/ 1918442 w 2877360"/>
                <a:gd name="connsiteY6" fmla="*/ 746564 h 1485272"/>
                <a:gd name="connsiteX7" fmla="*/ 2016461 w 2877360"/>
                <a:gd name="connsiteY7" fmla="*/ 752366 h 1485272"/>
                <a:gd name="connsiteX8" fmla="*/ 2240660 w 2877360"/>
                <a:gd name="connsiteY8" fmla="*/ 661115 h 1485272"/>
                <a:gd name="connsiteX9" fmla="*/ 2427392 w 2877360"/>
                <a:gd name="connsiteY9" fmla="*/ 402833 h 1485272"/>
                <a:gd name="connsiteX10" fmla="*/ 2587897 w 2877360"/>
                <a:gd name="connsiteY10" fmla="*/ 210542 h 1485272"/>
                <a:gd name="connsiteX11" fmla="*/ 2814754 w 2877360"/>
                <a:gd name="connsiteY11" fmla="*/ 72275 h 1485272"/>
                <a:gd name="connsiteX12" fmla="*/ 2877361 w 2877360"/>
                <a:gd name="connsiteY12" fmla="*/ 0 h 1485272"/>
                <a:gd name="connsiteX13" fmla="*/ 2876152 w 2877360"/>
                <a:gd name="connsiteY13" fmla="*/ 483 h 1485272"/>
                <a:gd name="connsiteX14" fmla="*/ 2428238 w 2877360"/>
                <a:gd name="connsiteY14" fmla="*/ 320647 h 1485272"/>
                <a:gd name="connsiteX15" fmla="*/ 2393309 w 2877360"/>
                <a:gd name="connsiteY15" fmla="*/ 383012 h 1485272"/>
                <a:gd name="connsiteX16" fmla="*/ 2242231 w 2877360"/>
                <a:gd name="connsiteY16" fmla="*/ 572402 h 1485272"/>
                <a:gd name="connsiteX17" fmla="*/ 1993376 w 2877360"/>
                <a:gd name="connsiteY17" fmla="*/ 634284 h 1485272"/>
                <a:gd name="connsiteX18" fmla="*/ 1779088 w 2877360"/>
                <a:gd name="connsiteY18" fmla="*/ 619297 h 1485272"/>
                <a:gd name="connsiteX19" fmla="*/ 1429434 w 2877360"/>
                <a:gd name="connsiteY19" fmla="*/ 598750 h 1485272"/>
                <a:gd name="connsiteX20" fmla="*/ 1283554 w 2877360"/>
                <a:gd name="connsiteY20" fmla="*/ 593795 h 1485272"/>
                <a:gd name="connsiteX21" fmla="*/ 1044731 w 2877360"/>
                <a:gd name="connsiteY21" fmla="*/ 588235 h 1485272"/>
                <a:gd name="connsiteX22" fmla="*/ 848693 w 2877360"/>
                <a:gd name="connsiteY22" fmla="*/ 617121 h 1485272"/>
                <a:gd name="connsiteX23" fmla="*/ 760705 w 2877360"/>
                <a:gd name="connsiteY23" fmla="*/ 670059 h 1485272"/>
                <a:gd name="connsiteX24" fmla="*/ 563458 w 2877360"/>
                <a:gd name="connsiteY24" fmla="*/ 811467 h 1485272"/>
                <a:gd name="connsiteX25" fmla="*/ 232176 w 2877360"/>
                <a:gd name="connsiteY25" fmla="*/ 1049324 h 1485272"/>
                <a:gd name="connsiteX26" fmla="*/ 6043 w 2877360"/>
                <a:gd name="connsiteY26" fmla="*/ 1443455 h 1485272"/>
                <a:gd name="connsiteX27" fmla="*/ 0 w 2877360"/>
                <a:gd name="connsiteY27" fmla="*/ 1467144 h 1485272"/>
                <a:gd name="connsiteX28" fmla="*/ 21755 w 2877360"/>
                <a:gd name="connsiteY28" fmla="*/ 1485273 h 1485272"/>
                <a:gd name="connsiteX29" fmla="*/ 238702 w 2877360"/>
                <a:gd name="connsiteY29" fmla="*/ 1102382 h 148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77360" h="1485272">
                  <a:moveTo>
                    <a:pt x="238340" y="1102261"/>
                  </a:moveTo>
                  <a:cubicBezTo>
                    <a:pt x="352433" y="991793"/>
                    <a:pt x="489491" y="917947"/>
                    <a:pt x="641173" y="873228"/>
                  </a:cubicBezTo>
                  <a:cubicBezTo>
                    <a:pt x="708130" y="853406"/>
                    <a:pt x="770979" y="828388"/>
                    <a:pt x="829234" y="789470"/>
                  </a:cubicBezTo>
                  <a:cubicBezTo>
                    <a:pt x="905860" y="738467"/>
                    <a:pt x="993969" y="723359"/>
                    <a:pt x="1083890" y="714053"/>
                  </a:cubicBezTo>
                  <a:cubicBezTo>
                    <a:pt x="1152902" y="706922"/>
                    <a:pt x="1222035" y="707042"/>
                    <a:pt x="1290927" y="709943"/>
                  </a:cubicBezTo>
                  <a:cubicBezTo>
                    <a:pt x="1413722" y="715019"/>
                    <a:pt x="1536639" y="718645"/>
                    <a:pt x="1659072" y="729160"/>
                  </a:cubicBezTo>
                  <a:cubicBezTo>
                    <a:pt x="1745368" y="736533"/>
                    <a:pt x="1832026" y="740521"/>
                    <a:pt x="1918442" y="746564"/>
                  </a:cubicBezTo>
                  <a:cubicBezTo>
                    <a:pt x="1951075" y="748861"/>
                    <a:pt x="1983828" y="750069"/>
                    <a:pt x="2016461" y="752366"/>
                  </a:cubicBezTo>
                  <a:cubicBezTo>
                    <a:pt x="2106866" y="758771"/>
                    <a:pt x="2178537" y="720700"/>
                    <a:pt x="2240660" y="661115"/>
                  </a:cubicBezTo>
                  <a:cubicBezTo>
                    <a:pt x="2318374" y="586543"/>
                    <a:pt x="2386420" y="505445"/>
                    <a:pt x="2427392" y="402833"/>
                  </a:cubicBezTo>
                  <a:cubicBezTo>
                    <a:pt x="2459299" y="322943"/>
                    <a:pt x="2525048" y="266742"/>
                    <a:pt x="2587897" y="210542"/>
                  </a:cubicBezTo>
                  <a:cubicBezTo>
                    <a:pt x="2656546" y="149023"/>
                    <a:pt x="2733172" y="105271"/>
                    <a:pt x="2814754" y="72275"/>
                  </a:cubicBezTo>
                  <a:lnTo>
                    <a:pt x="2877361" y="0"/>
                  </a:lnTo>
                  <a:cubicBezTo>
                    <a:pt x="2877361" y="0"/>
                    <a:pt x="2876515" y="242"/>
                    <a:pt x="2876152" y="483"/>
                  </a:cubicBezTo>
                  <a:cubicBezTo>
                    <a:pt x="2698485" y="66837"/>
                    <a:pt x="2545353" y="168844"/>
                    <a:pt x="2428238" y="320647"/>
                  </a:cubicBezTo>
                  <a:cubicBezTo>
                    <a:pt x="2413493" y="339743"/>
                    <a:pt x="2399835" y="359806"/>
                    <a:pt x="2393309" y="383012"/>
                  </a:cubicBezTo>
                  <a:cubicBezTo>
                    <a:pt x="2369499" y="467615"/>
                    <a:pt x="2308222" y="521761"/>
                    <a:pt x="2242231" y="572402"/>
                  </a:cubicBezTo>
                  <a:cubicBezTo>
                    <a:pt x="2168264" y="629207"/>
                    <a:pt x="2083902" y="642502"/>
                    <a:pt x="1993376" y="634284"/>
                  </a:cubicBezTo>
                  <a:cubicBezTo>
                    <a:pt x="1922068" y="627757"/>
                    <a:pt x="1850518" y="623769"/>
                    <a:pt x="1779088" y="619297"/>
                  </a:cubicBezTo>
                  <a:cubicBezTo>
                    <a:pt x="1662577" y="612166"/>
                    <a:pt x="1546066" y="605398"/>
                    <a:pt x="1429434" y="598750"/>
                  </a:cubicBezTo>
                  <a:cubicBezTo>
                    <a:pt x="1380848" y="595970"/>
                    <a:pt x="1332262" y="596937"/>
                    <a:pt x="1283554" y="593795"/>
                  </a:cubicBezTo>
                  <a:cubicBezTo>
                    <a:pt x="1204148" y="588598"/>
                    <a:pt x="1124258" y="586664"/>
                    <a:pt x="1044731" y="588235"/>
                  </a:cubicBezTo>
                  <a:cubicBezTo>
                    <a:pt x="978619" y="589444"/>
                    <a:pt x="911783" y="592828"/>
                    <a:pt x="848693" y="617121"/>
                  </a:cubicBezTo>
                  <a:cubicBezTo>
                    <a:pt x="816181" y="629691"/>
                    <a:pt x="783669" y="643107"/>
                    <a:pt x="760705" y="670059"/>
                  </a:cubicBezTo>
                  <a:cubicBezTo>
                    <a:pt x="706438" y="733632"/>
                    <a:pt x="635492" y="772550"/>
                    <a:pt x="563458" y="811467"/>
                  </a:cubicBezTo>
                  <a:cubicBezTo>
                    <a:pt x="442959" y="876370"/>
                    <a:pt x="329832" y="952030"/>
                    <a:pt x="232176" y="1049324"/>
                  </a:cubicBezTo>
                  <a:cubicBezTo>
                    <a:pt x="120862" y="1160154"/>
                    <a:pt x="47861" y="1292619"/>
                    <a:pt x="6043" y="1443455"/>
                  </a:cubicBezTo>
                  <a:cubicBezTo>
                    <a:pt x="3868" y="1451311"/>
                    <a:pt x="2055" y="1459167"/>
                    <a:pt x="0" y="1467144"/>
                  </a:cubicBezTo>
                  <a:lnTo>
                    <a:pt x="21755" y="1485273"/>
                  </a:lnTo>
                  <a:cubicBezTo>
                    <a:pt x="61398" y="1339997"/>
                    <a:pt x="128597" y="1209103"/>
                    <a:pt x="238702" y="1102382"/>
                  </a:cubicBezTo>
                  <a:close/>
                </a:path>
              </a:pathLst>
            </a:custGeom>
            <a:grpFill/>
            <a:ln w="12077" cap="flat">
              <a:noFill/>
              <a:prstDash val="solid"/>
              <a:miter/>
            </a:ln>
          </p:spPr>
          <p:txBody>
            <a:bodyPr rtlCol="0" anchor="ctr"/>
            <a:lstStyle/>
            <a:p>
              <a:endParaRPr lang="en-ID"/>
            </a:p>
          </p:txBody>
        </p:sp>
        <p:sp>
          <p:nvSpPr>
            <p:cNvPr id="137" name="Freeform: Shape 136">
              <a:extLst>
                <a:ext uri="{FF2B5EF4-FFF2-40B4-BE49-F238E27FC236}">
                  <a16:creationId xmlns:a16="http://schemas.microsoft.com/office/drawing/2014/main" id="{B3DDDF4E-6FE3-4DAE-A157-233DB31EC340}"/>
                </a:ext>
              </a:extLst>
            </p:cNvPr>
            <p:cNvSpPr/>
            <p:nvPr/>
          </p:nvSpPr>
          <p:spPr>
            <a:xfrm>
              <a:off x="9639604" y="4357562"/>
              <a:ext cx="1847737" cy="526958"/>
            </a:xfrm>
            <a:custGeom>
              <a:avLst/>
              <a:gdLst>
                <a:gd name="connsiteX0" fmla="*/ 95481 w 1847737"/>
                <a:gd name="connsiteY0" fmla="*/ 405734 h 526958"/>
                <a:gd name="connsiteX1" fmla="*/ 393043 w 1847737"/>
                <a:gd name="connsiteY1" fmla="*/ 204257 h 526958"/>
                <a:gd name="connsiteX2" fmla="*/ 768561 w 1847737"/>
                <a:gd name="connsiteY2" fmla="*/ 186007 h 526958"/>
                <a:gd name="connsiteX3" fmla="*/ 1030711 w 1847737"/>
                <a:gd name="connsiteY3" fmla="*/ 204015 h 526958"/>
                <a:gd name="connsiteX4" fmla="*/ 1221431 w 1847737"/>
                <a:gd name="connsiteY4" fmla="*/ 237977 h 526958"/>
                <a:gd name="connsiteX5" fmla="*/ 1352445 w 1847737"/>
                <a:gd name="connsiteY5" fmla="*/ 388209 h 526958"/>
                <a:gd name="connsiteX6" fmla="*/ 1399340 w 1847737"/>
                <a:gd name="connsiteY6" fmla="*/ 518014 h 526958"/>
                <a:gd name="connsiteX7" fmla="*/ 1433181 w 1847737"/>
                <a:gd name="connsiteY7" fmla="*/ 478855 h 526958"/>
                <a:gd name="connsiteX8" fmla="*/ 1430885 w 1847737"/>
                <a:gd name="connsiteY8" fmla="*/ 440179 h 526958"/>
                <a:gd name="connsiteX9" fmla="*/ 1565646 w 1847737"/>
                <a:gd name="connsiteY9" fmla="*/ 258887 h 526958"/>
                <a:gd name="connsiteX10" fmla="*/ 1642272 w 1847737"/>
                <a:gd name="connsiteY10" fmla="*/ 237373 h 526958"/>
                <a:gd name="connsiteX11" fmla="*/ 1847738 w 1847737"/>
                <a:gd name="connsiteY11" fmla="*/ 0 h 526958"/>
                <a:gd name="connsiteX12" fmla="*/ 1578457 w 1847737"/>
                <a:gd name="connsiteY12" fmla="*/ 48707 h 526958"/>
                <a:gd name="connsiteX13" fmla="*/ 1430522 w 1847737"/>
                <a:gd name="connsiteY13" fmla="*/ 37588 h 526958"/>
                <a:gd name="connsiteX14" fmla="*/ 1072046 w 1847737"/>
                <a:gd name="connsiteY14" fmla="*/ 62486 h 526958"/>
                <a:gd name="connsiteX15" fmla="*/ 941152 w 1847737"/>
                <a:gd name="connsiteY15" fmla="*/ 82065 h 526958"/>
                <a:gd name="connsiteX16" fmla="*/ 561404 w 1847737"/>
                <a:gd name="connsiteY16" fmla="*/ 88954 h 526958"/>
                <a:gd name="connsiteX17" fmla="*/ 295024 w 1847737"/>
                <a:gd name="connsiteY17" fmla="*/ 142617 h 526958"/>
                <a:gd name="connsiteX18" fmla="*/ 53179 w 1847737"/>
                <a:gd name="connsiteY18" fmla="*/ 368629 h 526958"/>
                <a:gd name="connsiteX19" fmla="*/ 0 w 1847737"/>
                <a:gd name="connsiteY19" fmla="*/ 495172 h 526958"/>
                <a:gd name="connsiteX20" fmla="*/ 38192 w 1847737"/>
                <a:gd name="connsiteY20" fmla="*/ 526958 h 526958"/>
                <a:gd name="connsiteX21" fmla="*/ 95602 w 1847737"/>
                <a:gd name="connsiteY21" fmla="*/ 405613 h 52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737" h="526958">
                  <a:moveTo>
                    <a:pt x="95481" y="405734"/>
                  </a:moveTo>
                  <a:cubicBezTo>
                    <a:pt x="165823" y="295145"/>
                    <a:pt x="268072" y="232538"/>
                    <a:pt x="393043" y="204257"/>
                  </a:cubicBezTo>
                  <a:cubicBezTo>
                    <a:pt x="516927" y="176217"/>
                    <a:pt x="642623" y="180930"/>
                    <a:pt x="768561" y="186007"/>
                  </a:cubicBezTo>
                  <a:cubicBezTo>
                    <a:pt x="856186" y="189632"/>
                    <a:pt x="943569" y="193983"/>
                    <a:pt x="1030711" y="204015"/>
                  </a:cubicBezTo>
                  <a:cubicBezTo>
                    <a:pt x="1095009" y="211387"/>
                    <a:pt x="1158825" y="221298"/>
                    <a:pt x="1221431" y="237977"/>
                  </a:cubicBezTo>
                  <a:cubicBezTo>
                    <a:pt x="1299266" y="258645"/>
                    <a:pt x="1331899" y="317867"/>
                    <a:pt x="1352445" y="388209"/>
                  </a:cubicBezTo>
                  <a:cubicBezTo>
                    <a:pt x="1365378" y="432686"/>
                    <a:pt x="1379760" y="476680"/>
                    <a:pt x="1399340" y="518014"/>
                  </a:cubicBezTo>
                  <a:lnTo>
                    <a:pt x="1433181" y="478855"/>
                  </a:lnTo>
                  <a:cubicBezTo>
                    <a:pt x="1431368" y="466285"/>
                    <a:pt x="1430522" y="453474"/>
                    <a:pt x="1430885" y="440179"/>
                  </a:cubicBezTo>
                  <a:cubicBezTo>
                    <a:pt x="1432214" y="347599"/>
                    <a:pt x="1494337" y="299133"/>
                    <a:pt x="1565646" y="258887"/>
                  </a:cubicBezTo>
                  <a:cubicBezTo>
                    <a:pt x="1589939" y="245108"/>
                    <a:pt x="1616045" y="239065"/>
                    <a:pt x="1642272" y="237373"/>
                  </a:cubicBezTo>
                  <a:lnTo>
                    <a:pt x="1847738" y="0"/>
                  </a:lnTo>
                  <a:cubicBezTo>
                    <a:pt x="1758662" y="20426"/>
                    <a:pt x="1669950" y="42543"/>
                    <a:pt x="1578457" y="48707"/>
                  </a:cubicBezTo>
                  <a:cubicBezTo>
                    <a:pt x="1529025" y="52091"/>
                    <a:pt x="1479713" y="43389"/>
                    <a:pt x="1430522" y="37588"/>
                  </a:cubicBezTo>
                  <a:cubicBezTo>
                    <a:pt x="1309419" y="23326"/>
                    <a:pt x="1189282" y="15108"/>
                    <a:pt x="1072046" y="62486"/>
                  </a:cubicBezTo>
                  <a:cubicBezTo>
                    <a:pt x="1030953" y="79044"/>
                    <a:pt x="985267" y="80615"/>
                    <a:pt x="941152" y="82065"/>
                  </a:cubicBezTo>
                  <a:cubicBezTo>
                    <a:pt x="814610" y="86416"/>
                    <a:pt x="688067" y="87867"/>
                    <a:pt x="561404" y="88954"/>
                  </a:cubicBezTo>
                  <a:cubicBezTo>
                    <a:pt x="469790" y="89680"/>
                    <a:pt x="379990" y="104787"/>
                    <a:pt x="295024" y="142617"/>
                  </a:cubicBezTo>
                  <a:cubicBezTo>
                    <a:pt x="188182" y="190237"/>
                    <a:pt x="108776" y="266501"/>
                    <a:pt x="53179" y="368629"/>
                  </a:cubicBezTo>
                  <a:cubicBezTo>
                    <a:pt x="30820" y="409480"/>
                    <a:pt x="13657" y="451782"/>
                    <a:pt x="0" y="495172"/>
                  </a:cubicBezTo>
                  <a:lnTo>
                    <a:pt x="38192" y="526958"/>
                  </a:lnTo>
                  <a:cubicBezTo>
                    <a:pt x="52696" y="484898"/>
                    <a:pt x="71067" y="444168"/>
                    <a:pt x="95602" y="405613"/>
                  </a:cubicBezTo>
                  <a:close/>
                </a:path>
              </a:pathLst>
            </a:custGeom>
            <a:grpFill/>
            <a:ln w="12077" cap="flat">
              <a:noFill/>
              <a:prstDash val="solid"/>
              <a:miter/>
            </a:ln>
          </p:spPr>
          <p:txBody>
            <a:bodyPr rtlCol="0" anchor="ctr"/>
            <a:lstStyle/>
            <a:p>
              <a:endParaRPr lang="en-ID"/>
            </a:p>
          </p:txBody>
        </p:sp>
        <p:sp>
          <p:nvSpPr>
            <p:cNvPr id="138" name="Freeform: Shape 137">
              <a:extLst>
                <a:ext uri="{FF2B5EF4-FFF2-40B4-BE49-F238E27FC236}">
                  <a16:creationId xmlns:a16="http://schemas.microsoft.com/office/drawing/2014/main" id="{39BDEA6C-E14E-4EB6-96E1-19ABD653BE67}"/>
                </a:ext>
              </a:extLst>
            </p:cNvPr>
            <p:cNvSpPr/>
            <p:nvPr/>
          </p:nvSpPr>
          <p:spPr>
            <a:xfrm>
              <a:off x="9690970" y="4567134"/>
              <a:ext cx="1337821" cy="367181"/>
            </a:xfrm>
            <a:custGeom>
              <a:avLst/>
              <a:gdLst>
                <a:gd name="connsiteX0" fmla="*/ 1285730 w 1337821"/>
                <a:gd name="connsiteY0" fmla="*/ 208368 h 367181"/>
                <a:gd name="connsiteX1" fmla="*/ 1092834 w 1337821"/>
                <a:gd name="connsiteY1" fmla="*/ 49435 h 367181"/>
                <a:gd name="connsiteX2" fmla="*/ 825125 w 1337821"/>
                <a:gd name="connsiteY2" fmla="*/ 11001 h 367181"/>
                <a:gd name="connsiteX3" fmla="*/ 514872 w 1337821"/>
                <a:gd name="connsiteY3" fmla="*/ 848 h 367181"/>
                <a:gd name="connsiteX4" fmla="*/ 274840 w 1337821"/>
                <a:gd name="connsiteY4" fmla="*/ 41216 h 367181"/>
                <a:gd name="connsiteX5" fmla="*/ 846 w 1337821"/>
                <a:gd name="connsiteY5" fmla="*/ 325725 h 367181"/>
                <a:gd name="connsiteX6" fmla="*/ 0 w 1337821"/>
                <a:gd name="connsiteY6" fmla="*/ 328505 h 367181"/>
                <a:gd name="connsiteX7" fmla="*/ 46532 w 1337821"/>
                <a:gd name="connsiteY7" fmla="*/ 367181 h 367181"/>
                <a:gd name="connsiteX8" fmla="*/ 126542 w 1337821"/>
                <a:gd name="connsiteY8" fmla="*/ 241847 h 367181"/>
                <a:gd name="connsiteX9" fmla="*/ 410568 w 1337821"/>
                <a:gd name="connsiteY9" fmla="*/ 111679 h 367181"/>
                <a:gd name="connsiteX10" fmla="*/ 844583 w 1337821"/>
                <a:gd name="connsiteY10" fmla="*/ 119777 h 367181"/>
                <a:gd name="connsiteX11" fmla="*/ 1011856 w 1337821"/>
                <a:gd name="connsiteY11" fmla="*/ 149750 h 367181"/>
                <a:gd name="connsiteX12" fmla="*/ 1284400 w 1337821"/>
                <a:gd name="connsiteY12" fmla="*/ 327297 h 367181"/>
                <a:gd name="connsiteX13" fmla="*/ 1307485 w 1337821"/>
                <a:gd name="connsiteY13" fmla="*/ 355095 h 367181"/>
                <a:gd name="connsiteX14" fmla="*/ 1337821 w 1337821"/>
                <a:gd name="connsiteY14" fmla="*/ 320045 h 367181"/>
                <a:gd name="connsiteX15" fmla="*/ 1333470 w 1337821"/>
                <a:gd name="connsiteY15" fmla="*/ 312068 h 367181"/>
                <a:gd name="connsiteX16" fmla="*/ 1285730 w 1337821"/>
                <a:gd name="connsiteY16" fmla="*/ 208368 h 3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7821" h="367181">
                  <a:moveTo>
                    <a:pt x="1285730" y="208368"/>
                  </a:moveTo>
                  <a:cubicBezTo>
                    <a:pt x="1249713" y="120623"/>
                    <a:pt x="1182755" y="71190"/>
                    <a:pt x="1092834" y="49435"/>
                  </a:cubicBezTo>
                  <a:cubicBezTo>
                    <a:pt x="1004846" y="28163"/>
                    <a:pt x="915167" y="17769"/>
                    <a:pt x="825125" y="11001"/>
                  </a:cubicBezTo>
                  <a:cubicBezTo>
                    <a:pt x="721788" y="3265"/>
                    <a:pt x="618451" y="-2173"/>
                    <a:pt x="514872" y="848"/>
                  </a:cubicBezTo>
                  <a:cubicBezTo>
                    <a:pt x="433169" y="3265"/>
                    <a:pt x="352192" y="12935"/>
                    <a:pt x="274840" y="41216"/>
                  </a:cubicBezTo>
                  <a:cubicBezTo>
                    <a:pt x="137662" y="91374"/>
                    <a:pt x="49191" y="189151"/>
                    <a:pt x="846" y="325725"/>
                  </a:cubicBezTo>
                  <a:cubicBezTo>
                    <a:pt x="483" y="326692"/>
                    <a:pt x="242" y="327538"/>
                    <a:pt x="0" y="328505"/>
                  </a:cubicBezTo>
                  <a:lnTo>
                    <a:pt x="46532" y="367181"/>
                  </a:lnTo>
                  <a:cubicBezTo>
                    <a:pt x="65749" y="321858"/>
                    <a:pt x="91493" y="279677"/>
                    <a:pt x="126542" y="241847"/>
                  </a:cubicBezTo>
                  <a:cubicBezTo>
                    <a:pt x="203048" y="159419"/>
                    <a:pt x="303122" y="127149"/>
                    <a:pt x="410568" y="111679"/>
                  </a:cubicBezTo>
                  <a:cubicBezTo>
                    <a:pt x="555602" y="90890"/>
                    <a:pt x="700153" y="103823"/>
                    <a:pt x="844583" y="119777"/>
                  </a:cubicBezTo>
                  <a:cubicBezTo>
                    <a:pt x="901026" y="125941"/>
                    <a:pt x="956502" y="137302"/>
                    <a:pt x="1011856" y="149750"/>
                  </a:cubicBezTo>
                  <a:cubicBezTo>
                    <a:pt x="1124862" y="175011"/>
                    <a:pt x="1212366" y="237980"/>
                    <a:pt x="1284400" y="327297"/>
                  </a:cubicBezTo>
                  <a:cubicBezTo>
                    <a:pt x="1292014" y="336724"/>
                    <a:pt x="1299750" y="345909"/>
                    <a:pt x="1307485" y="355095"/>
                  </a:cubicBezTo>
                  <a:lnTo>
                    <a:pt x="1337821" y="320045"/>
                  </a:lnTo>
                  <a:cubicBezTo>
                    <a:pt x="1336371" y="317386"/>
                    <a:pt x="1334920" y="314727"/>
                    <a:pt x="1333470" y="312068"/>
                  </a:cubicBezTo>
                  <a:cubicBezTo>
                    <a:pt x="1316187" y="278226"/>
                    <a:pt x="1300112" y="243539"/>
                    <a:pt x="1285730" y="208368"/>
                  </a:cubicBezTo>
                  <a:close/>
                </a:path>
              </a:pathLst>
            </a:custGeom>
            <a:grpFill/>
            <a:ln w="12077" cap="flat">
              <a:noFill/>
              <a:prstDash val="solid"/>
              <a:miter/>
            </a:ln>
          </p:spPr>
          <p:txBody>
            <a:bodyPr rtlCol="0" anchor="ctr"/>
            <a:lstStyle/>
            <a:p>
              <a:endParaRPr lang="en-ID"/>
            </a:p>
          </p:txBody>
        </p:sp>
        <p:sp>
          <p:nvSpPr>
            <p:cNvPr id="139" name="Freeform: Shape 138">
              <a:extLst>
                <a:ext uri="{FF2B5EF4-FFF2-40B4-BE49-F238E27FC236}">
                  <a16:creationId xmlns:a16="http://schemas.microsoft.com/office/drawing/2014/main" id="{FE943BE6-E6B9-4436-BB18-0F7778BC9B8E}"/>
                </a:ext>
              </a:extLst>
            </p:cNvPr>
            <p:cNvSpPr/>
            <p:nvPr/>
          </p:nvSpPr>
          <p:spPr>
            <a:xfrm>
              <a:off x="12990260" y="1135865"/>
              <a:ext cx="482601" cy="979992"/>
            </a:xfrm>
            <a:custGeom>
              <a:avLst/>
              <a:gdLst>
                <a:gd name="connsiteX0" fmla="*/ 191929 w 482601"/>
                <a:gd name="connsiteY0" fmla="*/ 938856 h 979992"/>
                <a:gd name="connsiteX1" fmla="*/ 146847 w 482601"/>
                <a:gd name="connsiteY1" fmla="*/ 936439 h 979992"/>
                <a:gd name="connsiteX2" fmla="*/ 104546 w 482601"/>
                <a:gd name="connsiteY2" fmla="*/ 858362 h 979992"/>
                <a:gd name="connsiteX3" fmla="*/ 187578 w 482601"/>
                <a:gd name="connsiteY3" fmla="*/ 716228 h 979992"/>
                <a:gd name="connsiteX4" fmla="*/ 313758 w 482601"/>
                <a:gd name="connsiteY4" fmla="*/ 438971 h 979992"/>
                <a:gd name="connsiteX5" fmla="*/ 213563 w 482601"/>
                <a:gd name="connsiteY5" fmla="*/ 125938 h 979992"/>
                <a:gd name="connsiteX6" fmla="*/ 57530 w 482601"/>
                <a:gd name="connsiteY6" fmla="*/ 0 h 979992"/>
                <a:gd name="connsiteX7" fmla="*/ 0 w 482601"/>
                <a:gd name="connsiteY7" fmla="*/ 34204 h 979992"/>
                <a:gd name="connsiteX8" fmla="*/ 16558 w 482601"/>
                <a:gd name="connsiteY8" fmla="*/ 49553 h 979992"/>
                <a:gd name="connsiteX9" fmla="*/ 197247 w 482601"/>
                <a:gd name="connsiteY9" fmla="*/ 221298 h 979992"/>
                <a:gd name="connsiteX10" fmla="*/ 253931 w 482601"/>
                <a:gd name="connsiteY10" fmla="*/ 437883 h 979992"/>
                <a:gd name="connsiteX11" fmla="*/ 140200 w 482601"/>
                <a:gd name="connsiteY11" fmla="*/ 713569 h 979992"/>
                <a:gd name="connsiteX12" fmla="*/ 27436 w 482601"/>
                <a:gd name="connsiteY12" fmla="*/ 884105 h 979992"/>
                <a:gd name="connsiteX13" fmla="*/ 78681 w 482601"/>
                <a:gd name="connsiteY13" fmla="*/ 979103 h 979992"/>
                <a:gd name="connsiteX14" fmla="*/ 253931 w 482601"/>
                <a:gd name="connsiteY14" fmla="*/ 976444 h 979992"/>
                <a:gd name="connsiteX15" fmla="*/ 441992 w 482601"/>
                <a:gd name="connsiteY15" fmla="*/ 974631 h 979992"/>
                <a:gd name="connsiteX16" fmla="*/ 482602 w 482601"/>
                <a:gd name="connsiteY16" fmla="*/ 927736 h 979992"/>
                <a:gd name="connsiteX17" fmla="*/ 481272 w 482601"/>
                <a:gd name="connsiteY17" fmla="*/ 927736 h 979992"/>
                <a:gd name="connsiteX18" fmla="*/ 192050 w 482601"/>
                <a:gd name="connsiteY18" fmla="*/ 938856 h 9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601" h="979992">
                  <a:moveTo>
                    <a:pt x="191929" y="938856"/>
                  </a:moveTo>
                  <a:cubicBezTo>
                    <a:pt x="176942" y="938372"/>
                    <a:pt x="161713" y="938735"/>
                    <a:pt x="146847" y="936439"/>
                  </a:cubicBezTo>
                  <a:cubicBezTo>
                    <a:pt x="100436" y="929429"/>
                    <a:pt x="85087" y="900905"/>
                    <a:pt x="104546" y="858362"/>
                  </a:cubicBezTo>
                  <a:cubicBezTo>
                    <a:pt x="127509" y="808204"/>
                    <a:pt x="159175" y="763123"/>
                    <a:pt x="187578" y="716228"/>
                  </a:cubicBezTo>
                  <a:cubicBezTo>
                    <a:pt x="240515" y="628724"/>
                    <a:pt x="285959" y="538078"/>
                    <a:pt x="313758" y="438971"/>
                  </a:cubicBezTo>
                  <a:cubicBezTo>
                    <a:pt x="350862" y="306506"/>
                    <a:pt x="322097" y="212596"/>
                    <a:pt x="213563" y="125938"/>
                  </a:cubicBezTo>
                  <a:cubicBezTo>
                    <a:pt x="161351" y="84241"/>
                    <a:pt x="110226" y="41093"/>
                    <a:pt x="57530" y="0"/>
                  </a:cubicBezTo>
                  <a:lnTo>
                    <a:pt x="0" y="34204"/>
                  </a:lnTo>
                  <a:cubicBezTo>
                    <a:pt x="5560" y="39280"/>
                    <a:pt x="11119" y="44356"/>
                    <a:pt x="16558" y="49553"/>
                  </a:cubicBezTo>
                  <a:cubicBezTo>
                    <a:pt x="76989" y="106600"/>
                    <a:pt x="144309" y="156275"/>
                    <a:pt x="197247" y="221298"/>
                  </a:cubicBezTo>
                  <a:cubicBezTo>
                    <a:pt x="249217" y="285113"/>
                    <a:pt x="266621" y="357631"/>
                    <a:pt x="253931" y="437883"/>
                  </a:cubicBezTo>
                  <a:cubicBezTo>
                    <a:pt x="237856" y="538682"/>
                    <a:pt x="193983" y="628361"/>
                    <a:pt x="140200" y="713569"/>
                  </a:cubicBezTo>
                  <a:cubicBezTo>
                    <a:pt x="103820" y="771220"/>
                    <a:pt x="63694" y="826454"/>
                    <a:pt x="27436" y="884105"/>
                  </a:cubicBezTo>
                  <a:cubicBezTo>
                    <a:pt x="-10998" y="945262"/>
                    <a:pt x="5802" y="976444"/>
                    <a:pt x="78681" y="979103"/>
                  </a:cubicBezTo>
                  <a:cubicBezTo>
                    <a:pt x="137057" y="981278"/>
                    <a:pt x="195434" y="979103"/>
                    <a:pt x="253931" y="976444"/>
                  </a:cubicBezTo>
                  <a:cubicBezTo>
                    <a:pt x="316538" y="973422"/>
                    <a:pt x="379627" y="969796"/>
                    <a:pt x="441992" y="974631"/>
                  </a:cubicBezTo>
                  <a:lnTo>
                    <a:pt x="482602" y="927736"/>
                  </a:lnTo>
                  <a:cubicBezTo>
                    <a:pt x="482602" y="927736"/>
                    <a:pt x="481756" y="927736"/>
                    <a:pt x="481272" y="927736"/>
                  </a:cubicBezTo>
                  <a:cubicBezTo>
                    <a:pt x="384704" y="928220"/>
                    <a:pt x="288739" y="942119"/>
                    <a:pt x="192050" y="938856"/>
                  </a:cubicBezTo>
                  <a:close/>
                </a:path>
              </a:pathLst>
            </a:custGeom>
            <a:grpFill/>
            <a:ln w="12077" cap="flat">
              <a:noFill/>
              <a:prstDash val="solid"/>
              <a:miter/>
            </a:ln>
          </p:spPr>
          <p:txBody>
            <a:bodyPr rtlCol="0" anchor="ctr"/>
            <a:lstStyle/>
            <a:p>
              <a:endParaRPr lang="en-ID"/>
            </a:p>
          </p:txBody>
        </p:sp>
        <p:sp>
          <p:nvSpPr>
            <p:cNvPr id="140" name="Freeform: Shape 139">
              <a:extLst>
                <a:ext uri="{FF2B5EF4-FFF2-40B4-BE49-F238E27FC236}">
                  <a16:creationId xmlns:a16="http://schemas.microsoft.com/office/drawing/2014/main" id="{DBCE5379-33D2-4993-9E84-E1D96BB8B52D}"/>
                </a:ext>
              </a:extLst>
            </p:cNvPr>
            <p:cNvSpPr/>
            <p:nvPr/>
          </p:nvSpPr>
          <p:spPr>
            <a:xfrm>
              <a:off x="13764808" y="1388950"/>
              <a:ext cx="55532" cy="161116"/>
            </a:xfrm>
            <a:custGeom>
              <a:avLst/>
              <a:gdLst>
                <a:gd name="connsiteX0" fmla="*/ 18548 w 55532"/>
                <a:gd name="connsiteY0" fmla="*/ 69737 h 161116"/>
                <a:gd name="connsiteX1" fmla="*/ 1869 w 55532"/>
                <a:gd name="connsiteY1" fmla="*/ 117236 h 161116"/>
                <a:gd name="connsiteX2" fmla="*/ 42238 w 55532"/>
                <a:gd name="connsiteY2" fmla="*/ 160263 h 161116"/>
                <a:gd name="connsiteX3" fmla="*/ 46710 w 55532"/>
                <a:gd name="connsiteY3" fmla="*/ 159417 h 161116"/>
                <a:gd name="connsiteX4" fmla="*/ 55532 w 55532"/>
                <a:gd name="connsiteY4" fmla="*/ 0 h 161116"/>
                <a:gd name="connsiteX5" fmla="*/ 18548 w 55532"/>
                <a:gd name="connsiteY5" fmla="*/ 69858 h 16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32" h="161116">
                  <a:moveTo>
                    <a:pt x="18548" y="69737"/>
                  </a:moveTo>
                  <a:cubicBezTo>
                    <a:pt x="11659" y="84966"/>
                    <a:pt x="5858" y="101041"/>
                    <a:pt x="1869" y="117236"/>
                  </a:cubicBezTo>
                  <a:cubicBezTo>
                    <a:pt x="-5745" y="148298"/>
                    <a:pt x="10330" y="165218"/>
                    <a:pt x="42238" y="160263"/>
                  </a:cubicBezTo>
                  <a:cubicBezTo>
                    <a:pt x="43809" y="160021"/>
                    <a:pt x="45259" y="159659"/>
                    <a:pt x="46710" y="159417"/>
                  </a:cubicBezTo>
                  <a:lnTo>
                    <a:pt x="55532" y="0"/>
                  </a:lnTo>
                  <a:cubicBezTo>
                    <a:pt x="42238" y="22722"/>
                    <a:pt x="29547" y="45807"/>
                    <a:pt x="18548" y="69858"/>
                  </a:cubicBezTo>
                  <a:close/>
                </a:path>
              </a:pathLst>
            </a:custGeom>
            <a:grpFill/>
            <a:ln w="12077" cap="flat">
              <a:noFill/>
              <a:prstDash val="solid"/>
              <a:miter/>
            </a:ln>
          </p:spPr>
          <p:txBody>
            <a:bodyPr rtlCol="0" anchor="ctr"/>
            <a:lstStyle/>
            <a:p>
              <a:endParaRPr lang="en-ID"/>
            </a:p>
          </p:txBody>
        </p:sp>
        <p:sp>
          <p:nvSpPr>
            <p:cNvPr id="141" name="Freeform: Shape 140">
              <a:extLst>
                <a:ext uri="{FF2B5EF4-FFF2-40B4-BE49-F238E27FC236}">
                  <a16:creationId xmlns:a16="http://schemas.microsoft.com/office/drawing/2014/main" id="{545A2D91-3EA9-4EC6-AE39-54B885782C0D}"/>
                </a:ext>
              </a:extLst>
            </p:cNvPr>
            <p:cNvSpPr/>
            <p:nvPr/>
          </p:nvSpPr>
          <p:spPr>
            <a:xfrm>
              <a:off x="13652100" y="673689"/>
              <a:ext cx="207519" cy="103336"/>
            </a:xfrm>
            <a:custGeom>
              <a:avLst/>
              <a:gdLst>
                <a:gd name="connsiteX0" fmla="*/ 156879 w 207519"/>
                <a:gd name="connsiteY0" fmla="*/ 10152 h 103336"/>
                <a:gd name="connsiteX1" fmla="*/ 0 w 207519"/>
                <a:gd name="connsiteY1" fmla="*/ 103337 h 103336"/>
                <a:gd name="connsiteX2" fmla="*/ 148660 w 207519"/>
                <a:gd name="connsiteY2" fmla="*/ 70825 h 103336"/>
                <a:gd name="connsiteX3" fmla="*/ 204498 w 207519"/>
                <a:gd name="connsiteY3" fmla="*/ 55959 h 103336"/>
                <a:gd name="connsiteX4" fmla="*/ 207520 w 207519"/>
                <a:gd name="connsiteY4" fmla="*/ 0 h 103336"/>
                <a:gd name="connsiteX5" fmla="*/ 156879 w 207519"/>
                <a:gd name="connsiteY5" fmla="*/ 10273 h 10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19" h="103336">
                  <a:moveTo>
                    <a:pt x="156879" y="10152"/>
                  </a:moveTo>
                  <a:lnTo>
                    <a:pt x="0" y="103337"/>
                  </a:lnTo>
                  <a:cubicBezTo>
                    <a:pt x="49795" y="95964"/>
                    <a:pt x="99228" y="84362"/>
                    <a:pt x="148660" y="70825"/>
                  </a:cubicBezTo>
                  <a:cubicBezTo>
                    <a:pt x="167273" y="65749"/>
                    <a:pt x="185886" y="60673"/>
                    <a:pt x="204498" y="55959"/>
                  </a:cubicBezTo>
                  <a:lnTo>
                    <a:pt x="207520" y="0"/>
                  </a:lnTo>
                  <a:cubicBezTo>
                    <a:pt x="190599" y="3384"/>
                    <a:pt x="173679" y="6768"/>
                    <a:pt x="156879" y="10273"/>
                  </a:cubicBezTo>
                  <a:close/>
                </a:path>
              </a:pathLst>
            </a:custGeom>
            <a:grpFill/>
            <a:ln w="12077" cap="flat">
              <a:noFill/>
              <a:prstDash val="solid"/>
              <a:miter/>
            </a:ln>
          </p:spPr>
          <p:txBody>
            <a:bodyPr rtlCol="0" anchor="ctr"/>
            <a:lstStyle/>
            <a:p>
              <a:endParaRPr lang="en-ID"/>
            </a:p>
          </p:txBody>
        </p:sp>
        <p:sp>
          <p:nvSpPr>
            <p:cNvPr id="142" name="Freeform: Shape 141">
              <a:extLst>
                <a:ext uri="{FF2B5EF4-FFF2-40B4-BE49-F238E27FC236}">
                  <a16:creationId xmlns:a16="http://schemas.microsoft.com/office/drawing/2014/main" id="{3649C31F-90D1-4CA1-81DF-83FF8E659836}"/>
                </a:ext>
              </a:extLst>
            </p:cNvPr>
            <p:cNvSpPr/>
            <p:nvPr/>
          </p:nvSpPr>
          <p:spPr>
            <a:xfrm>
              <a:off x="10464729" y="5537658"/>
              <a:ext cx="1087" cy="725"/>
            </a:xfrm>
            <a:custGeom>
              <a:avLst/>
              <a:gdLst>
                <a:gd name="connsiteX0" fmla="*/ 0 w 1087"/>
                <a:gd name="connsiteY0" fmla="*/ 242 h 725"/>
                <a:gd name="connsiteX1" fmla="*/ 483 w 1087"/>
                <a:gd name="connsiteY1" fmla="*/ 725 h 725"/>
                <a:gd name="connsiteX2" fmla="*/ 1088 w 1087"/>
                <a:gd name="connsiteY2" fmla="*/ 0 h 725"/>
                <a:gd name="connsiteX3" fmla="*/ 0 w 1087"/>
                <a:gd name="connsiteY3" fmla="*/ 242 h 725"/>
              </a:gdLst>
              <a:ahLst/>
              <a:cxnLst>
                <a:cxn ang="0">
                  <a:pos x="connsiteX0" y="connsiteY0"/>
                </a:cxn>
                <a:cxn ang="0">
                  <a:pos x="connsiteX1" y="connsiteY1"/>
                </a:cxn>
                <a:cxn ang="0">
                  <a:pos x="connsiteX2" y="connsiteY2"/>
                </a:cxn>
                <a:cxn ang="0">
                  <a:pos x="connsiteX3" y="connsiteY3"/>
                </a:cxn>
              </a:cxnLst>
              <a:rect l="l" t="t" r="r" b="b"/>
              <a:pathLst>
                <a:path w="1087" h="725">
                  <a:moveTo>
                    <a:pt x="0" y="242"/>
                  </a:moveTo>
                  <a:lnTo>
                    <a:pt x="483" y="725"/>
                  </a:lnTo>
                  <a:lnTo>
                    <a:pt x="1088" y="0"/>
                  </a:lnTo>
                  <a:cubicBezTo>
                    <a:pt x="1088" y="0"/>
                    <a:pt x="363" y="242"/>
                    <a:pt x="0" y="242"/>
                  </a:cubicBezTo>
                  <a:close/>
                </a:path>
              </a:pathLst>
            </a:custGeom>
            <a:grpFill/>
            <a:ln w="12077" cap="flat">
              <a:noFill/>
              <a:prstDash val="solid"/>
              <a:miter/>
            </a:ln>
          </p:spPr>
          <p:txBody>
            <a:bodyPr rtlCol="0" anchor="ctr"/>
            <a:lstStyle/>
            <a:p>
              <a:endParaRPr lang="en-ID"/>
            </a:p>
          </p:txBody>
        </p:sp>
        <p:sp>
          <p:nvSpPr>
            <p:cNvPr id="143" name="Freeform: Shape 142">
              <a:extLst>
                <a:ext uri="{FF2B5EF4-FFF2-40B4-BE49-F238E27FC236}">
                  <a16:creationId xmlns:a16="http://schemas.microsoft.com/office/drawing/2014/main" id="{4220FE18-4595-4192-BA49-DA1815C11EFB}"/>
                </a:ext>
              </a:extLst>
            </p:cNvPr>
            <p:cNvSpPr/>
            <p:nvPr/>
          </p:nvSpPr>
          <p:spPr>
            <a:xfrm>
              <a:off x="13151974" y="1029869"/>
              <a:ext cx="516080" cy="953545"/>
            </a:xfrm>
            <a:custGeom>
              <a:avLst/>
              <a:gdLst>
                <a:gd name="connsiteX0" fmla="*/ 351346 w 516080"/>
                <a:gd name="connsiteY0" fmla="*/ 862834 h 953545"/>
                <a:gd name="connsiteX1" fmla="*/ 248976 w 516080"/>
                <a:gd name="connsiteY1" fmla="*/ 869360 h 953545"/>
                <a:gd name="connsiteX2" fmla="*/ 211146 w 516080"/>
                <a:gd name="connsiteY2" fmla="*/ 822466 h 953545"/>
                <a:gd name="connsiteX3" fmla="*/ 249701 w 516080"/>
                <a:gd name="connsiteY3" fmla="*/ 696528 h 953545"/>
                <a:gd name="connsiteX4" fmla="*/ 474504 w 516080"/>
                <a:gd name="connsiteY4" fmla="*/ 268555 h 953545"/>
                <a:gd name="connsiteX5" fmla="*/ 496622 w 516080"/>
                <a:gd name="connsiteY5" fmla="*/ 206191 h 953545"/>
                <a:gd name="connsiteX6" fmla="*/ 457463 w 516080"/>
                <a:gd name="connsiteY6" fmla="*/ 135003 h 953545"/>
                <a:gd name="connsiteX7" fmla="*/ 383374 w 516080"/>
                <a:gd name="connsiteY7" fmla="*/ 114215 h 953545"/>
                <a:gd name="connsiteX8" fmla="*/ 74693 w 516080"/>
                <a:gd name="connsiteY8" fmla="*/ 0 h 953545"/>
                <a:gd name="connsiteX9" fmla="*/ 0 w 516080"/>
                <a:gd name="connsiteY9" fmla="*/ 44356 h 953545"/>
                <a:gd name="connsiteX10" fmla="*/ 203773 w 516080"/>
                <a:gd name="connsiteY10" fmla="*/ 165339 h 953545"/>
                <a:gd name="connsiteX11" fmla="*/ 292728 w 516080"/>
                <a:gd name="connsiteY11" fmla="*/ 240515 h 953545"/>
                <a:gd name="connsiteX12" fmla="*/ 314845 w 516080"/>
                <a:gd name="connsiteY12" fmla="*/ 376727 h 953545"/>
                <a:gd name="connsiteX13" fmla="*/ 232538 w 516080"/>
                <a:gd name="connsiteY13" fmla="*/ 598025 h 953545"/>
                <a:gd name="connsiteX14" fmla="*/ 118566 w 516080"/>
                <a:gd name="connsiteY14" fmla="*/ 832256 h 953545"/>
                <a:gd name="connsiteX15" fmla="*/ 102491 w 516080"/>
                <a:gd name="connsiteY15" fmla="*/ 871536 h 953545"/>
                <a:gd name="connsiteX16" fmla="*/ 161351 w 516080"/>
                <a:gd name="connsiteY16" fmla="*/ 953118 h 953545"/>
                <a:gd name="connsiteX17" fmla="*/ 412018 w 516080"/>
                <a:gd name="connsiteY17" fmla="*/ 912629 h 953545"/>
                <a:gd name="connsiteX18" fmla="*/ 430873 w 516080"/>
                <a:gd name="connsiteY18" fmla="*/ 906827 h 953545"/>
                <a:gd name="connsiteX19" fmla="*/ 516081 w 516080"/>
                <a:gd name="connsiteY19" fmla="*/ 808446 h 953545"/>
                <a:gd name="connsiteX20" fmla="*/ 351466 w 516080"/>
                <a:gd name="connsiteY20" fmla="*/ 863196 h 95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080" h="953545">
                  <a:moveTo>
                    <a:pt x="351346" y="862834"/>
                  </a:moveTo>
                  <a:cubicBezTo>
                    <a:pt x="317867" y="870448"/>
                    <a:pt x="284026" y="878183"/>
                    <a:pt x="248976" y="869360"/>
                  </a:cubicBezTo>
                  <a:cubicBezTo>
                    <a:pt x="223836" y="863075"/>
                    <a:pt x="211146" y="848451"/>
                    <a:pt x="211146" y="822466"/>
                  </a:cubicBezTo>
                  <a:cubicBezTo>
                    <a:pt x="211146" y="776538"/>
                    <a:pt x="231692" y="736775"/>
                    <a:pt x="249701" y="696528"/>
                  </a:cubicBezTo>
                  <a:cubicBezTo>
                    <a:pt x="315450" y="549076"/>
                    <a:pt x="401745" y="412381"/>
                    <a:pt x="474504" y="268555"/>
                  </a:cubicBezTo>
                  <a:cubicBezTo>
                    <a:pt x="484536" y="248613"/>
                    <a:pt x="492513" y="228067"/>
                    <a:pt x="496622" y="206191"/>
                  </a:cubicBezTo>
                  <a:cubicBezTo>
                    <a:pt x="503390" y="170536"/>
                    <a:pt x="491545" y="147452"/>
                    <a:pt x="457463" y="135003"/>
                  </a:cubicBezTo>
                  <a:cubicBezTo>
                    <a:pt x="433411" y="126301"/>
                    <a:pt x="408393" y="119774"/>
                    <a:pt x="383374" y="114215"/>
                  </a:cubicBezTo>
                  <a:cubicBezTo>
                    <a:pt x="274598" y="90284"/>
                    <a:pt x="172953" y="49312"/>
                    <a:pt x="74693" y="0"/>
                  </a:cubicBezTo>
                  <a:lnTo>
                    <a:pt x="0" y="44356"/>
                  </a:lnTo>
                  <a:cubicBezTo>
                    <a:pt x="67199" y="85933"/>
                    <a:pt x="136453" y="124004"/>
                    <a:pt x="203773" y="165339"/>
                  </a:cubicBezTo>
                  <a:cubicBezTo>
                    <a:pt x="237252" y="186007"/>
                    <a:pt x="267709" y="210300"/>
                    <a:pt x="292728" y="240515"/>
                  </a:cubicBezTo>
                  <a:cubicBezTo>
                    <a:pt x="326327" y="281004"/>
                    <a:pt x="325602" y="328382"/>
                    <a:pt x="314845" y="376727"/>
                  </a:cubicBezTo>
                  <a:cubicBezTo>
                    <a:pt x="297562" y="454199"/>
                    <a:pt x="265896" y="526596"/>
                    <a:pt x="232538" y="598025"/>
                  </a:cubicBezTo>
                  <a:cubicBezTo>
                    <a:pt x="195917" y="676706"/>
                    <a:pt x="156516" y="754058"/>
                    <a:pt x="118566" y="832256"/>
                  </a:cubicBezTo>
                  <a:cubicBezTo>
                    <a:pt x="112401" y="844946"/>
                    <a:pt x="106600" y="857999"/>
                    <a:pt x="102491" y="871536"/>
                  </a:cubicBezTo>
                  <a:cubicBezTo>
                    <a:pt x="86416" y="925198"/>
                    <a:pt x="104425" y="950700"/>
                    <a:pt x="161351" y="953118"/>
                  </a:cubicBezTo>
                  <a:cubicBezTo>
                    <a:pt x="247525" y="956743"/>
                    <a:pt x="330195" y="936801"/>
                    <a:pt x="412018" y="912629"/>
                  </a:cubicBezTo>
                  <a:cubicBezTo>
                    <a:pt x="418303" y="910816"/>
                    <a:pt x="424588" y="908761"/>
                    <a:pt x="430873" y="906827"/>
                  </a:cubicBezTo>
                  <a:lnTo>
                    <a:pt x="516081" y="808446"/>
                  </a:lnTo>
                  <a:cubicBezTo>
                    <a:pt x="462297" y="829717"/>
                    <a:pt x="408151" y="850264"/>
                    <a:pt x="351466" y="863196"/>
                  </a:cubicBezTo>
                  <a:close/>
                </a:path>
              </a:pathLst>
            </a:custGeom>
            <a:grpFill/>
            <a:ln w="12077" cap="flat">
              <a:noFill/>
              <a:prstDash val="solid"/>
              <a:miter/>
            </a:ln>
          </p:spPr>
          <p:txBody>
            <a:bodyPr rtlCol="0" anchor="ctr"/>
            <a:lstStyle/>
            <a:p>
              <a:endParaRPr lang="en-ID"/>
            </a:p>
          </p:txBody>
        </p:sp>
        <p:sp>
          <p:nvSpPr>
            <p:cNvPr id="144" name="Freeform: Shape 143">
              <a:extLst>
                <a:ext uri="{FF2B5EF4-FFF2-40B4-BE49-F238E27FC236}">
                  <a16:creationId xmlns:a16="http://schemas.microsoft.com/office/drawing/2014/main" id="{DE0AD964-88E7-4863-9280-435E43A5861F}"/>
                </a:ext>
              </a:extLst>
            </p:cNvPr>
            <p:cNvSpPr/>
            <p:nvPr/>
          </p:nvSpPr>
          <p:spPr>
            <a:xfrm>
              <a:off x="13066887" y="1084861"/>
              <a:ext cx="491908" cy="977207"/>
            </a:xfrm>
            <a:custGeom>
              <a:avLst/>
              <a:gdLst>
                <a:gd name="connsiteX0" fmla="*/ 370442 w 491908"/>
                <a:gd name="connsiteY0" fmla="*/ 906706 h 977207"/>
                <a:gd name="connsiteX1" fmla="*/ 204257 w 491908"/>
                <a:gd name="connsiteY1" fmla="*/ 916134 h 977207"/>
                <a:gd name="connsiteX2" fmla="*/ 156395 w 491908"/>
                <a:gd name="connsiteY2" fmla="*/ 838782 h 977207"/>
                <a:gd name="connsiteX3" fmla="*/ 206190 w 491908"/>
                <a:gd name="connsiteY3" fmla="*/ 730248 h 977207"/>
                <a:gd name="connsiteX4" fmla="*/ 353280 w 491908"/>
                <a:gd name="connsiteY4" fmla="*/ 400657 h 977207"/>
                <a:gd name="connsiteX5" fmla="*/ 370563 w 491908"/>
                <a:gd name="connsiteY5" fmla="*/ 322943 h 977207"/>
                <a:gd name="connsiteX6" fmla="*/ 289102 w 491908"/>
                <a:gd name="connsiteY6" fmla="*/ 147210 h 977207"/>
                <a:gd name="connsiteX7" fmla="*/ 67079 w 491908"/>
                <a:gd name="connsiteY7" fmla="*/ 0 h 977207"/>
                <a:gd name="connsiteX8" fmla="*/ 0 w 491908"/>
                <a:gd name="connsiteY8" fmla="*/ 39884 h 977207"/>
                <a:gd name="connsiteX9" fmla="*/ 191566 w 491908"/>
                <a:gd name="connsiteY9" fmla="*/ 194709 h 977207"/>
                <a:gd name="connsiteX10" fmla="*/ 268314 w 491908"/>
                <a:gd name="connsiteY10" fmla="*/ 440058 h 977207"/>
                <a:gd name="connsiteX11" fmla="*/ 143826 w 491908"/>
                <a:gd name="connsiteY11" fmla="*/ 740642 h 977207"/>
                <a:gd name="connsiteX12" fmla="*/ 65749 w 491908"/>
                <a:gd name="connsiteY12" fmla="*/ 873469 h 977207"/>
                <a:gd name="connsiteX13" fmla="*/ 126905 w 491908"/>
                <a:gd name="connsiteY13" fmla="*/ 977048 h 977207"/>
                <a:gd name="connsiteX14" fmla="*/ 352192 w 491908"/>
                <a:gd name="connsiteY14" fmla="*/ 964962 h 977207"/>
                <a:gd name="connsiteX15" fmla="*/ 421929 w 491908"/>
                <a:gd name="connsiteY15" fmla="*/ 960369 h 977207"/>
                <a:gd name="connsiteX16" fmla="*/ 491908 w 491908"/>
                <a:gd name="connsiteY16" fmla="*/ 879633 h 977207"/>
                <a:gd name="connsiteX17" fmla="*/ 370684 w 491908"/>
                <a:gd name="connsiteY17" fmla="*/ 906827 h 97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908" h="977207">
                  <a:moveTo>
                    <a:pt x="370442" y="906706"/>
                  </a:moveTo>
                  <a:cubicBezTo>
                    <a:pt x="315450" y="914563"/>
                    <a:pt x="260458" y="926649"/>
                    <a:pt x="204257" y="916134"/>
                  </a:cubicBezTo>
                  <a:cubicBezTo>
                    <a:pt x="156033" y="907069"/>
                    <a:pt x="142255" y="885918"/>
                    <a:pt x="156395" y="838782"/>
                  </a:cubicBezTo>
                  <a:cubicBezTo>
                    <a:pt x="167877" y="800469"/>
                    <a:pt x="187336" y="765419"/>
                    <a:pt x="206190" y="730248"/>
                  </a:cubicBezTo>
                  <a:cubicBezTo>
                    <a:pt x="263237" y="624010"/>
                    <a:pt x="315812" y="515718"/>
                    <a:pt x="353280" y="400657"/>
                  </a:cubicBezTo>
                  <a:cubicBezTo>
                    <a:pt x="361498" y="375276"/>
                    <a:pt x="366937" y="349412"/>
                    <a:pt x="370563" y="322943"/>
                  </a:cubicBezTo>
                  <a:cubicBezTo>
                    <a:pt x="380836" y="246800"/>
                    <a:pt x="349654" y="187819"/>
                    <a:pt x="289102" y="147210"/>
                  </a:cubicBezTo>
                  <a:cubicBezTo>
                    <a:pt x="215376" y="97777"/>
                    <a:pt x="141892" y="47740"/>
                    <a:pt x="67079" y="0"/>
                  </a:cubicBezTo>
                  <a:lnTo>
                    <a:pt x="0" y="39884"/>
                  </a:lnTo>
                  <a:cubicBezTo>
                    <a:pt x="65870" y="88834"/>
                    <a:pt x="129322" y="141167"/>
                    <a:pt x="191566" y="194709"/>
                  </a:cubicBezTo>
                  <a:cubicBezTo>
                    <a:pt x="267226" y="259974"/>
                    <a:pt x="288014" y="343731"/>
                    <a:pt x="268314" y="440058"/>
                  </a:cubicBezTo>
                  <a:cubicBezTo>
                    <a:pt x="246196" y="548351"/>
                    <a:pt x="198576" y="646007"/>
                    <a:pt x="143826" y="740642"/>
                  </a:cubicBezTo>
                  <a:cubicBezTo>
                    <a:pt x="118082" y="785119"/>
                    <a:pt x="90405" y="828509"/>
                    <a:pt x="65749" y="873469"/>
                  </a:cubicBezTo>
                  <a:cubicBezTo>
                    <a:pt x="27073" y="944174"/>
                    <a:pt x="45565" y="975235"/>
                    <a:pt x="126905" y="977048"/>
                  </a:cubicBezTo>
                  <a:cubicBezTo>
                    <a:pt x="202323" y="978740"/>
                    <a:pt x="277016" y="966412"/>
                    <a:pt x="352192" y="964962"/>
                  </a:cubicBezTo>
                  <a:cubicBezTo>
                    <a:pt x="375639" y="964478"/>
                    <a:pt x="398844" y="962786"/>
                    <a:pt x="421929" y="960369"/>
                  </a:cubicBezTo>
                  <a:lnTo>
                    <a:pt x="491908" y="879633"/>
                  </a:lnTo>
                  <a:cubicBezTo>
                    <a:pt x="452145" y="890994"/>
                    <a:pt x="411898" y="900905"/>
                    <a:pt x="370684" y="906827"/>
                  </a:cubicBezTo>
                  <a:close/>
                </a:path>
              </a:pathLst>
            </a:custGeom>
            <a:grpFill/>
            <a:ln w="12077" cap="flat">
              <a:noFill/>
              <a:prstDash val="solid"/>
              <a:miter/>
            </a:ln>
          </p:spPr>
          <p:txBody>
            <a:bodyPr rtlCol="0" anchor="ctr"/>
            <a:lstStyle/>
            <a:p>
              <a:endParaRPr lang="en-ID"/>
            </a:p>
          </p:txBody>
        </p:sp>
        <p:sp>
          <p:nvSpPr>
            <p:cNvPr id="145" name="Freeform: Shape 144">
              <a:extLst>
                <a:ext uri="{FF2B5EF4-FFF2-40B4-BE49-F238E27FC236}">
                  <a16:creationId xmlns:a16="http://schemas.microsoft.com/office/drawing/2014/main" id="{5214ABCE-E97B-4107-A386-61428D310519}"/>
                </a:ext>
              </a:extLst>
            </p:cNvPr>
            <p:cNvSpPr/>
            <p:nvPr/>
          </p:nvSpPr>
          <p:spPr>
            <a:xfrm>
              <a:off x="13565834" y="1246333"/>
              <a:ext cx="262362" cy="482229"/>
            </a:xfrm>
            <a:custGeom>
              <a:avLst/>
              <a:gdLst>
                <a:gd name="connsiteX0" fmla="*/ 159629 w 262362"/>
                <a:gd name="connsiteY0" fmla="*/ 281488 h 482229"/>
                <a:gd name="connsiteX1" fmla="*/ 241574 w 262362"/>
                <a:gd name="connsiteY1" fmla="*/ 126905 h 482229"/>
                <a:gd name="connsiteX2" fmla="*/ 256682 w 262362"/>
                <a:gd name="connsiteY2" fmla="*/ 103700 h 482229"/>
                <a:gd name="connsiteX3" fmla="*/ 262362 w 262362"/>
                <a:gd name="connsiteY3" fmla="*/ 0 h 482229"/>
                <a:gd name="connsiteX4" fmla="*/ 124700 w 262362"/>
                <a:gd name="connsiteY4" fmla="*/ 189874 h 482229"/>
                <a:gd name="connsiteX5" fmla="*/ 6497 w 262362"/>
                <a:gd name="connsiteY5" fmla="*/ 405855 h 482229"/>
                <a:gd name="connsiteX6" fmla="*/ 454 w 262362"/>
                <a:gd name="connsiteY6" fmla="*/ 447552 h 482229"/>
                <a:gd name="connsiteX7" fmla="*/ 36713 w 262362"/>
                <a:gd name="connsiteY7" fmla="*/ 481877 h 482229"/>
                <a:gd name="connsiteX8" fmla="*/ 161805 w 262362"/>
                <a:gd name="connsiteY8" fmla="*/ 450815 h 482229"/>
                <a:gd name="connsiteX9" fmla="*/ 239277 w 262362"/>
                <a:gd name="connsiteY9" fmla="*/ 416974 h 482229"/>
                <a:gd name="connsiteX10" fmla="*/ 243870 w 262362"/>
                <a:gd name="connsiteY10" fmla="*/ 334062 h 482229"/>
                <a:gd name="connsiteX11" fmla="*/ 212446 w 262362"/>
                <a:gd name="connsiteY11" fmla="*/ 342039 h 482229"/>
                <a:gd name="connsiteX12" fmla="*/ 159509 w 262362"/>
                <a:gd name="connsiteY12" fmla="*/ 281488 h 48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362" h="482229">
                  <a:moveTo>
                    <a:pt x="159629" y="281488"/>
                  </a:moveTo>
                  <a:cubicBezTo>
                    <a:pt x="177759" y="225166"/>
                    <a:pt x="210029" y="176217"/>
                    <a:pt x="241574" y="126905"/>
                  </a:cubicBezTo>
                  <a:cubicBezTo>
                    <a:pt x="246529" y="119170"/>
                    <a:pt x="251605" y="111435"/>
                    <a:pt x="256682" y="103700"/>
                  </a:cubicBezTo>
                  <a:lnTo>
                    <a:pt x="262362" y="0"/>
                  </a:lnTo>
                  <a:cubicBezTo>
                    <a:pt x="216918" y="63573"/>
                    <a:pt x="169661" y="125938"/>
                    <a:pt x="124700" y="189874"/>
                  </a:cubicBezTo>
                  <a:cubicBezTo>
                    <a:pt x="77322" y="257436"/>
                    <a:pt x="32482" y="326448"/>
                    <a:pt x="6497" y="405855"/>
                  </a:cubicBezTo>
                  <a:cubicBezTo>
                    <a:pt x="2025" y="419512"/>
                    <a:pt x="-1238" y="433169"/>
                    <a:pt x="454" y="447552"/>
                  </a:cubicBezTo>
                  <a:cubicBezTo>
                    <a:pt x="2992" y="468944"/>
                    <a:pt x="13991" y="480426"/>
                    <a:pt x="36713" y="481877"/>
                  </a:cubicBezTo>
                  <a:cubicBezTo>
                    <a:pt x="81915" y="484898"/>
                    <a:pt x="121920" y="467978"/>
                    <a:pt x="161805" y="450815"/>
                  </a:cubicBezTo>
                  <a:cubicBezTo>
                    <a:pt x="187669" y="439696"/>
                    <a:pt x="213534" y="428456"/>
                    <a:pt x="239277" y="416974"/>
                  </a:cubicBezTo>
                  <a:lnTo>
                    <a:pt x="243870" y="334062"/>
                  </a:lnTo>
                  <a:cubicBezTo>
                    <a:pt x="233597" y="337205"/>
                    <a:pt x="223082" y="339985"/>
                    <a:pt x="212446" y="342039"/>
                  </a:cubicBezTo>
                  <a:cubicBezTo>
                    <a:pt x="161684" y="351708"/>
                    <a:pt x="143555" y="330920"/>
                    <a:pt x="159509" y="281488"/>
                  </a:cubicBezTo>
                  <a:close/>
                </a:path>
              </a:pathLst>
            </a:custGeom>
            <a:grpFill/>
            <a:ln w="12077" cap="flat">
              <a:noFill/>
              <a:prstDash val="solid"/>
              <a:miter/>
            </a:ln>
          </p:spPr>
          <p:txBody>
            <a:bodyPr rtlCol="0" anchor="ctr"/>
            <a:lstStyle/>
            <a:p>
              <a:endParaRPr lang="en-ID"/>
            </a:p>
          </p:txBody>
        </p:sp>
        <p:sp>
          <p:nvSpPr>
            <p:cNvPr id="146" name="Freeform: Shape 145">
              <a:extLst>
                <a:ext uri="{FF2B5EF4-FFF2-40B4-BE49-F238E27FC236}">
                  <a16:creationId xmlns:a16="http://schemas.microsoft.com/office/drawing/2014/main" id="{39082AE1-33F5-4E05-B7B8-77B9546CB50A}"/>
                </a:ext>
              </a:extLst>
            </p:cNvPr>
            <p:cNvSpPr/>
            <p:nvPr/>
          </p:nvSpPr>
          <p:spPr>
            <a:xfrm>
              <a:off x="9347118" y="2034716"/>
              <a:ext cx="3200631" cy="2589467"/>
            </a:xfrm>
            <a:custGeom>
              <a:avLst/>
              <a:gdLst>
                <a:gd name="connsiteX0" fmla="*/ 162318 w 3200631"/>
                <a:gd name="connsiteY0" fmla="*/ 2243682 h 2589467"/>
                <a:gd name="connsiteX1" fmla="*/ 364520 w 3200631"/>
                <a:gd name="connsiteY1" fmla="*/ 1957118 h 2589467"/>
                <a:gd name="connsiteX2" fmla="*/ 484536 w 3200631"/>
                <a:gd name="connsiteY2" fmla="*/ 1686750 h 2589467"/>
                <a:gd name="connsiteX3" fmla="*/ 588356 w 3200631"/>
                <a:gd name="connsiteY3" fmla="*/ 1302167 h 2589467"/>
                <a:gd name="connsiteX4" fmla="*/ 735808 w 3200631"/>
                <a:gd name="connsiteY4" fmla="*/ 1056575 h 2589467"/>
                <a:gd name="connsiteX5" fmla="*/ 1153869 w 3200631"/>
                <a:gd name="connsiteY5" fmla="*/ 854736 h 2589467"/>
                <a:gd name="connsiteX6" fmla="*/ 1227474 w 3200631"/>
                <a:gd name="connsiteY6" fmla="*/ 861504 h 2589467"/>
                <a:gd name="connsiteX7" fmla="*/ 1330207 w 3200631"/>
                <a:gd name="connsiteY7" fmla="*/ 872986 h 2589467"/>
                <a:gd name="connsiteX8" fmla="*/ 1650128 w 3200631"/>
                <a:gd name="connsiteY8" fmla="*/ 896433 h 2589467"/>
                <a:gd name="connsiteX9" fmla="*/ 1780659 w 3200631"/>
                <a:gd name="connsiteY9" fmla="*/ 879029 h 2589467"/>
                <a:gd name="connsiteX10" fmla="*/ 2140828 w 3200631"/>
                <a:gd name="connsiteY10" fmla="*/ 816423 h 2589467"/>
                <a:gd name="connsiteX11" fmla="*/ 2345689 w 3200631"/>
                <a:gd name="connsiteY11" fmla="*/ 924352 h 2589467"/>
                <a:gd name="connsiteX12" fmla="*/ 2369982 w 3200631"/>
                <a:gd name="connsiteY12" fmla="*/ 962424 h 2589467"/>
                <a:gd name="connsiteX13" fmla="*/ 2545111 w 3200631"/>
                <a:gd name="connsiteY13" fmla="*/ 1064552 h 2589467"/>
                <a:gd name="connsiteX14" fmla="*/ 2897182 w 3200631"/>
                <a:gd name="connsiteY14" fmla="*/ 986113 h 2589467"/>
                <a:gd name="connsiteX15" fmla="*/ 3150026 w 3200631"/>
                <a:gd name="connsiteY15" fmla="*/ 817994 h 2589467"/>
                <a:gd name="connsiteX16" fmla="*/ 3192206 w 3200631"/>
                <a:gd name="connsiteY16" fmla="*/ 760222 h 2589467"/>
                <a:gd name="connsiteX17" fmla="*/ 3160178 w 3200631"/>
                <a:gd name="connsiteY17" fmla="*/ 694110 h 2589467"/>
                <a:gd name="connsiteX18" fmla="*/ 3020582 w 3200631"/>
                <a:gd name="connsiteY18" fmla="*/ 702087 h 2589467"/>
                <a:gd name="connsiteX19" fmla="*/ 2754203 w 3200631"/>
                <a:gd name="connsiteY19" fmla="*/ 730127 h 2589467"/>
                <a:gd name="connsiteX20" fmla="*/ 2463650 w 3200631"/>
                <a:gd name="connsiteY20" fmla="*/ 685892 h 2589467"/>
                <a:gd name="connsiteX21" fmla="*/ 2213950 w 3200631"/>
                <a:gd name="connsiteY21" fmla="*/ 353280 h 2589467"/>
                <a:gd name="connsiteX22" fmla="*/ 2188448 w 3200631"/>
                <a:gd name="connsiteY22" fmla="*/ 28040 h 2589467"/>
                <a:gd name="connsiteX23" fmla="*/ 2186877 w 3200631"/>
                <a:gd name="connsiteY23" fmla="*/ 0 h 2589467"/>
                <a:gd name="connsiteX24" fmla="*/ 2107108 w 3200631"/>
                <a:gd name="connsiteY24" fmla="*/ 47378 h 2589467"/>
                <a:gd name="connsiteX25" fmla="*/ 2128742 w 3200631"/>
                <a:gd name="connsiteY25" fmla="*/ 260699 h 2589467"/>
                <a:gd name="connsiteX26" fmla="*/ 2172010 w 3200631"/>
                <a:gd name="connsiteY26" fmla="*/ 553548 h 2589467"/>
                <a:gd name="connsiteX27" fmla="*/ 2188689 w 3200631"/>
                <a:gd name="connsiteY27" fmla="*/ 631383 h 2589467"/>
                <a:gd name="connsiteX28" fmla="*/ 2142157 w 3200631"/>
                <a:gd name="connsiteY28" fmla="*/ 703417 h 2589467"/>
                <a:gd name="connsiteX29" fmla="*/ 1972709 w 3200631"/>
                <a:gd name="connsiteY29" fmla="*/ 735566 h 2589467"/>
                <a:gd name="connsiteX30" fmla="*/ 1763134 w 3200631"/>
                <a:gd name="connsiteY30" fmla="*/ 770012 h 2589467"/>
                <a:gd name="connsiteX31" fmla="*/ 1567701 w 3200631"/>
                <a:gd name="connsiteY31" fmla="*/ 771462 h 2589467"/>
                <a:gd name="connsiteX32" fmla="*/ 1249592 w 3200631"/>
                <a:gd name="connsiteY32" fmla="*/ 727468 h 2589467"/>
                <a:gd name="connsiteX33" fmla="*/ 1128851 w 3200631"/>
                <a:gd name="connsiteY33" fmla="*/ 753695 h 2589467"/>
                <a:gd name="connsiteX34" fmla="*/ 719854 w 3200631"/>
                <a:gd name="connsiteY34" fmla="*/ 1011252 h 2589467"/>
                <a:gd name="connsiteX35" fmla="*/ 587752 w 3200631"/>
                <a:gd name="connsiteY35" fmla="*/ 1214784 h 2589467"/>
                <a:gd name="connsiteX36" fmla="*/ 483206 w 3200631"/>
                <a:gd name="connsiteY36" fmla="*/ 1565646 h 2589467"/>
                <a:gd name="connsiteX37" fmla="*/ 229033 w 3200631"/>
                <a:gd name="connsiteY37" fmla="*/ 2108800 h 2589467"/>
                <a:gd name="connsiteX38" fmla="*/ 21272 w 3200631"/>
                <a:gd name="connsiteY38" fmla="*/ 2483835 h 2589467"/>
                <a:gd name="connsiteX39" fmla="*/ 0 w 3200631"/>
                <a:gd name="connsiteY39" fmla="*/ 2575569 h 2589467"/>
                <a:gd name="connsiteX40" fmla="*/ 16800 w 3200631"/>
                <a:gd name="connsiteY40" fmla="*/ 2589468 h 2589467"/>
                <a:gd name="connsiteX41" fmla="*/ 162438 w 3200631"/>
                <a:gd name="connsiteY41" fmla="*/ 2243803 h 2589467"/>
                <a:gd name="connsiteX42" fmla="*/ 2411075 w 3200631"/>
                <a:gd name="connsiteY42" fmla="*/ 772550 h 2589467"/>
                <a:gd name="connsiteX43" fmla="*/ 2532783 w 3200631"/>
                <a:gd name="connsiteY43" fmla="*/ 766869 h 2589467"/>
                <a:gd name="connsiteX44" fmla="*/ 2718548 w 3200631"/>
                <a:gd name="connsiteY44" fmla="*/ 772429 h 2589467"/>
                <a:gd name="connsiteX45" fmla="*/ 3003420 w 3200631"/>
                <a:gd name="connsiteY45" fmla="*/ 743180 h 2589467"/>
                <a:gd name="connsiteX46" fmla="*/ 3087781 w 3200631"/>
                <a:gd name="connsiteY46" fmla="*/ 737258 h 2589467"/>
                <a:gd name="connsiteX47" fmla="*/ 3112921 w 3200631"/>
                <a:gd name="connsiteY47" fmla="*/ 793338 h 2589467"/>
                <a:gd name="connsiteX48" fmla="*/ 3051402 w 3200631"/>
                <a:gd name="connsiteY48" fmla="*/ 858604 h 2589467"/>
                <a:gd name="connsiteX49" fmla="*/ 2590555 w 3200631"/>
                <a:gd name="connsiteY49" fmla="*/ 1023097 h 2589467"/>
                <a:gd name="connsiteX50" fmla="*/ 2375300 w 3200631"/>
                <a:gd name="connsiteY50" fmla="*/ 817148 h 2589467"/>
                <a:gd name="connsiteX51" fmla="*/ 2411196 w 3200631"/>
                <a:gd name="connsiteY51" fmla="*/ 772308 h 258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00631" h="2589467">
                  <a:moveTo>
                    <a:pt x="162318" y="2243682"/>
                  </a:moveTo>
                  <a:cubicBezTo>
                    <a:pt x="224924" y="2144817"/>
                    <a:pt x="297804" y="2053082"/>
                    <a:pt x="364520" y="1957118"/>
                  </a:cubicBezTo>
                  <a:cubicBezTo>
                    <a:pt x="422050" y="1874448"/>
                    <a:pt x="459517" y="1783802"/>
                    <a:pt x="484536" y="1686750"/>
                  </a:cubicBezTo>
                  <a:cubicBezTo>
                    <a:pt x="517652" y="1558153"/>
                    <a:pt x="539890" y="1426534"/>
                    <a:pt x="588356" y="1302167"/>
                  </a:cubicBezTo>
                  <a:cubicBezTo>
                    <a:pt x="623406" y="1212004"/>
                    <a:pt x="658939" y="1121720"/>
                    <a:pt x="735808" y="1056575"/>
                  </a:cubicBezTo>
                  <a:cubicBezTo>
                    <a:pt x="857757" y="953118"/>
                    <a:pt x="994936" y="881325"/>
                    <a:pt x="1153869" y="854736"/>
                  </a:cubicBezTo>
                  <a:cubicBezTo>
                    <a:pt x="1178646" y="850627"/>
                    <a:pt x="1203302" y="857274"/>
                    <a:pt x="1227474" y="861504"/>
                  </a:cubicBezTo>
                  <a:cubicBezTo>
                    <a:pt x="1261557" y="867426"/>
                    <a:pt x="1296003" y="874678"/>
                    <a:pt x="1330207" y="872986"/>
                  </a:cubicBezTo>
                  <a:cubicBezTo>
                    <a:pt x="1438016" y="867426"/>
                    <a:pt x="1543891" y="882776"/>
                    <a:pt x="1650128" y="896433"/>
                  </a:cubicBezTo>
                  <a:cubicBezTo>
                    <a:pt x="1694968" y="902235"/>
                    <a:pt x="1738237" y="892203"/>
                    <a:pt x="1780659" y="879029"/>
                  </a:cubicBezTo>
                  <a:cubicBezTo>
                    <a:pt x="1898016" y="842650"/>
                    <a:pt x="2018395" y="821136"/>
                    <a:pt x="2140828" y="816423"/>
                  </a:cubicBezTo>
                  <a:cubicBezTo>
                    <a:pt x="2226882" y="813159"/>
                    <a:pt x="2296256" y="852560"/>
                    <a:pt x="2345689" y="924352"/>
                  </a:cubicBezTo>
                  <a:cubicBezTo>
                    <a:pt x="2354270" y="936801"/>
                    <a:pt x="2363697" y="948887"/>
                    <a:pt x="2369982" y="962424"/>
                  </a:cubicBezTo>
                  <a:cubicBezTo>
                    <a:pt x="2405032" y="1036996"/>
                    <a:pt x="2467881" y="1062014"/>
                    <a:pt x="2545111" y="1064552"/>
                  </a:cubicBezTo>
                  <a:cubicBezTo>
                    <a:pt x="2669357" y="1068662"/>
                    <a:pt x="2785747" y="1037721"/>
                    <a:pt x="2897182" y="986113"/>
                  </a:cubicBezTo>
                  <a:cubicBezTo>
                    <a:pt x="2989883" y="943086"/>
                    <a:pt x="3079200" y="894379"/>
                    <a:pt x="3150026" y="817994"/>
                  </a:cubicBezTo>
                  <a:cubicBezTo>
                    <a:pt x="3166463" y="800348"/>
                    <a:pt x="3181087" y="781494"/>
                    <a:pt x="3192206" y="760222"/>
                  </a:cubicBezTo>
                  <a:cubicBezTo>
                    <a:pt x="3210457" y="725293"/>
                    <a:pt x="3198733" y="702450"/>
                    <a:pt x="3160178" y="694110"/>
                  </a:cubicBezTo>
                  <a:cubicBezTo>
                    <a:pt x="3112800" y="683716"/>
                    <a:pt x="3066751" y="695319"/>
                    <a:pt x="3020582" y="702087"/>
                  </a:cubicBezTo>
                  <a:cubicBezTo>
                    <a:pt x="2932111" y="714899"/>
                    <a:pt x="2844003" y="732786"/>
                    <a:pt x="2754203" y="730127"/>
                  </a:cubicBezTo>
                  <a:cubicBezTo>
                    <a:pt x="2655821" y="727226"/>
                    <a:pt x="2558648" y="715140"/>
                    <a:pt x="2463650" y="685892"/>
                  </a:cubicBezTo>
                  <a:cubicBezTo>
                    <a:pt x="2311485" y="638997"/>
                    <a:pt x="2225915" y="492271"/>
                    <a:pt x="2213950" y="353280"/>
                  </a:cubicBezTo>
                  <a:cubicBezTo>
                    <a:pt x="2204643" y="244987"/>
                    <a:pt x="2210565" y="135486"/>
                    <a:pt x="2188448" y="28040"/>
                  </a:cubicBezTo>
                  <a:cubicBezTo>
                    <a:pt x="2186635" y="18975"/>
                    <a:pt x="2186635" y="9548"/>
                    <a:pt x="2186877" y="0"/>
                  </a:cubicBezTo>
                  <a:lnTo>
                    <a:pt x="2107108" y="47378"/>
                  </a:lnTo>
                  <a:cubicBezTo>
                    <a:pt x="2123666" y="117357"/>
                    <a:pt x="2131522" y="188545"/>
                    <a:pt x="2128742" y="260699"/>
                  </a:cubicBezTo>
                  <a:cubicBezTo>
                    <a:pt x="2124753" y="361377"/>
                    <a:pt x="2142399" y="458188"/>
                    <a:pt x="2172010" y="553548"/>
                  </a:cubicBezTo>
                  <a:cubicBezTo>
                    <a:pt x="2179867" y="578929"/>
                    <a:pt x="2186514" y="604552"/>
                    <a:pt x="2188689" y="631383"/>
                  </a:cubicBezTo>
                  <a:cubicBezTo>
                    <a:pt x="2191953" y="672234"/>
                    <a:pt x="2181317" y="691089"/>
                    <a:pt x="2142157" y="703417"/>
                  </a:cubicBezTo>
                  <a:cubicBezTo>
                    <a:pt x="2087044" y="720821"/>
                    <a:pt x="2029756" y="728435"/>
                    <a:pt x="1972709" y="735566"/>
                  </a:cubicBezTo>
                  <a:cubicBezTo>
                    <a:pt x="1902367" y="744268"/>
                    <a:pt x="1832147" y="753333"/>
                    <a:pt x="1763134" y="770012"/>
                  </a:cubicBezTo>
                  <a:cubicBezTo>
                    <a:pt x="1698111" y="785724"/>
                    <a:pt x="1633087" y="776901"/>
                    <a:pt x="1567701" y="771462"/>
                  </a:cubicBezTo>
                  <a:cubicBezTo>
                    <a:pt x="1460738" y="762518"/>
                    <a:pt x="1355225" y="745235"/>
                    <a:pt x="1249592" y="727468"/>
                  </a:cubicBezTo>
                  <a:cubicBezTo>
                    <a:pt x="1207532" y="720337"/>
                    <a:pt x="1167164" y="737742"/>
                    <a:pt x="1128851" y="753695"/>
                  </a:cubicBezTo>
                  <a:cubicBezTo>
                    <a:pt x="978136" y="816423"/>
                    <a:pt x="837573" y="896071"/>
                    <a:pt x="719854" y="1011252"/>
                  </a:cubicBezTo>
                  <a:cubicBezTo>
                    <a:pt x="660752" y="1069145"/>
                    <a:pt x="619659" y="1138520"/>
                    <a:pt x="587752" y="1214784"/>
                  </a:cubicBezTo>
                  <a:cubicBezTo>
                    <a:pt x="540253" y="1328152"/>
                    <a:pt x="505566" y="1445388"/>
                    <a:pt x="483206" y="1565646"/>
                  </a:cubicBezTo>
                  <a:cubicBezTo>
                    <a:pt x="445256" y="1769299"/>
                    <a:pt x="354609" y="1945999"/>
                    <a:pt x="229033" y="2108800"/>
                  </a:cubicBezTo>
                  <a:cubicBezTo>
                    <a:pt x="141167" y="2222652"/>
                    <a:pt x="67804" y="2346052"/>
                    <a:pt x="21272" y="2483835"/>
                  </a:cubicBezTo>
                  <a:cubicBezTo>
                    <a:pt x="11119" y="2513929"/>
                    <a:pt x="4955" y="2544628"/>
                    <a:pt x="0" y="2575569"/>
                  </a:cubicBezTo>
                  <a:lnTo>
                    <a:pt x="16800" y="2589468"/>
                  </a:lnTo>
                  <a:cubicBezTo>
                    <a:pt x="38313" y="2463650"/>
                    <a:pt x="94393" y="2351128"/>
                    <a:pt x="162438" y="2243803"/>
                  </a:cubicBezTo>
                  <a:close/>
                  <a:moveTo>
                    <a:pt x="2411075" y="772550"/>
                  </a:moveTo>
                  <a:cubicBezTo>
                    <a:pt x="2451202" y="762035"/>
                    <a:pt x="2492174" y="769045"/>
                    <a:pt x="2532783" y="766869"/>
                  </a:cubicBezTo>
                  <a:cubicBezTo>
                    <a:pt x="2594906" y="763123"/>
                    <a:pt x="2656546" y="772429"/>
                    <a:pt x="2718548" y="772429"/>
                  </a:cubicBezTo>
                  <a:cubicBezTo>
                    <a:pt x="2814634" y="772550"/>
                    <a:pt x="2908906" y="757200"/>
                    <a:pt x="3003420" y="743180"/>
                  </a:cubicBezTo>
                  <a:cubicBezTo>
                    <a:pt x="3031218" y="739071"/>
                    <a:pt x="3059137" y="732061"/>
                    <a:pt x="3087781" y="737258"/>
                  </a:cubicBezTo>
                  <a:cubicBezTo>
                    <a:pt x="3123919" y="743785"/>
                    <a:pt x="3132017" y="761551"/>
                    <a:pt x="3112921" y="793338"/>
                  </a:cubicBezTo>
                  <a:cubicBezTo>
                    <a:pt x="3097209" y="819444"/>
                    <a:pt x="3075575" y="840353"/>
                    <a:pt x="3051402" y="858604"/>
                  </a:cubicBezTo>
                  <a:cubicBezTo>
                    <a:pt x="2915070" y="961940"/>
                    <a:pt x="2764839" y="1027327"/>
                    <a:pt x="2590555" y="1023097"/>
                  </a:cubicBezTo>
                  <a:cubicBezTo>
                    <a:pt x="2450597" y="1019712"/>
                    <a:pt x="2408175" y="963028"/>
                    <a:pt x="2375300" y="817148"/>
                  </a:cubicBezTo>
                  <a:cubicBezTo>
                    <a:pt x="2369741" y="792492"/>
                    <a:pt x="2387991" y="778472"/>
                    <a:pt x="2411196" y="772308"/>
                  </a:cubicBezTo>
                  <a:close/>
                </a:path>
              </a:pathLst>
            </a:custGeom>
            <a:grpFill/>
            <a:ln w="12077" cap="flat">
              <a:noFill/>
              <a:prstDash val="solid"/>
              <a:miter/>
            </a:ln>
          </p:spPr>
          <p:txBody>
            <a:bodyPr rtlCol="0" anchor="ctr"/>
            <a:lstStyle/>
            <a:p>
              <a:endParaRPr lang="en-ID"/>
            </a:p>
          </p:txBody>
        </p:sp>
        <p:sp>
          <p:nvSpPr>
            <p:cNvPr id="147" name="Freeform: Shape 146">
              <a:extLst>
                <a:ext uri="{FF2B5EF4-FFF2-40B4-BE49-F238E27FC236}">
                  <a16:creationId xmlns:a16="http://schemas.microsoft.com/office/drawing/2014/main" id="{12591B3D-8470-4DF0-AD8F-E40EA790873F}"/>
                </a:ext>
              </a:extLst>
            </p:cNvPr>
            <p:cNvSpPr/>
            <p:nvPr/>
          </p:nvSpPr>
          <p:spPr>
            <a:xfrm>
              <a:off x="9471123" y="3038233"/>
              <a:ext cx="3157760" cy="1692309"/>
            </a:xfrm>
            <a:custGeom>
              <a:avLst/>
              <a:gdLst>
                <a:gd name="connsiteX0" fmla="*/ 267226 w 3157760"/>
                <a:gd name="connsiteY0" fmla="*/ 1237989 h 1692309"/>
                <a:gd name="connsiteX1" fmla="*/ 543758 w 3157760"/>
                <a:gd name="connsiteY1" fmla="*/ 985509 h 1692309"/>
                <a:gd name="connsiteX2" fmla="*/ 711635 w 3157760"/>
                <a:gd name="connsiteY2" fmla="*/ 782098 h 1692309"/>
                <a:gd name="connsiteX3" fmla="*/ 923023 w 3157760"/>
                <a:gd name="connsiteY3" fmla="*/ 651325 h 1692309"/>
                <a:gd name="connsiteX4" fmla="*/ 1201247 w 3157760"/>
                <a:gd name="connsiteY4" fmla="*/ 665345 h 1692309"/>
                <a:gd name="connsiteX5" fmla="*/ 1333833 w 3157760"/>
                <a:gd name="connsiteY5" fmla="*/ 671872 h 1692309"/>
                <a:gd name="connsiteX6" fmla="*/ 1973555 w 3157760"/>
                <a:gd name="connsiteY6" fmla="*/ 689759 h 1692309"/>
                <a:gd name="connsiteX7" fmla="*/ 2195820 w 3157760"/>
                <a:gd name="connsiteY7" fmla="*/ 704988 h 1692309"/>
                <a:gd name="connsiteX8" fmla="*/ 2274139 w 3157760"/>
                <a:gd name="connsiteY8" fmla="*/ 691935 h 1692309"/>
                <a:gd name="connsiteX9" fmla="*/ 2373125 w 3157760"/>
                <a:gd name="connsiteY9" fmla="*/ 606848 h 1692309"/>
                <a:gd name="connsiteX10" fmla="*/ 2556835 w 3157760"/>
                <a:gd name="connsiteY10" fmla="*/ 397032 h 1692309"/>
                <a:gd name="connsiteX11" fmla="*/ 3032668 w 3157760"/>
                <a:gd name="connsiteY11" fmla="*/ 130652 h 1692309"/>
                <a:gd name="connsiteX12" fmla="*/ 3052006 w 3157760"/>
                <a:gd name="connsiteY12" fmla="*/ 122191 h 1692309"/>
                <a:gd name="connsiteX13" fmla="*/ 3157761 w 3157760"/>
                <a:gd name="connsiteY13" fmla="*/ 0 h 1692309"/>
                <a:gd name="connsiteX14" fmla="*/ 3006562 w 3157760"/>
                <a:gd name="connsiteY14" fmla="*/ 87021 h 1692309"/>
                <a:gd name="connsiteX15" fmla="*/ 2658480 w 3157760"/>
                <a:gd name="connsiteY15" fmla="*/ 270127 h 1692309"/>
                <a:gd name="connsiteX16" fmla="*/ 2312935 w 3157760"/>
                <a:gd name="connsiteY16" fmla="*/ 552702 h 1692309"/>
                <a:gd name="connsiteX17" fmla="*/ 2213104 w 3157760"/>
                <a:gd name="connsiteY17" fmla="*/ 590894 h 1692309"/>
                <a:gd name="connsiteX18" fmla="*/ 2032415 w 3157760"/>
                <a:gd name="connsiteY18" fmla="*/ 560316 h 1692309"/>
                <a:gd name="connsiteX19" fmla="*/ 1886534 w 3157760"/>
                <a:gd name="connsiteY19" fmla="*/ 557536 h 1692309"/>
                <a:gd name="connsiteX20" fmla="*/ 1443092 w 3157760"/>
                <a:gd name="connsiteY20" fmla="*/ 558745 h 1692309"/>
                <a:gd name="connsiteX21" fmla="*/ 1009560 w 3157760"/>
                <a:gd name="connsiteY21" fmla="*/ 521157 h 1692309"/>
                <a:gd name="connsiteX22" fmla="*/ 824037 w 3157760"/>
                <a:gd name="connsiteY22" fmla="*/ 517894 h 1692309"/>
                <a:gd name="connsiteX23" fmla="*/ 686496 w 3157760"/>
                <a:gd name="connsiteY23" fmla="*/ 613858 h 1692309"/>
                <a:gd name="connsiteX24" fmla="*/ 635613 w 3157760"/>
                <a:gd name="connsiteY24" fmla="*/ 733632 h 1692309"/>
                <a:gd name="connsiteX25" fmla="*/ 499764 w 3157760"/>
                <a:gd name="connsiteY25" fmla="*/ 947558 h 1692309"/>
                <a:gd name="connsiteX26" fmla="*/ 321735 w 3157760"/>
                <a:gd name="connsiteY26" fmla="*/ 1130301 h 1692309"/>
                <a:gd name="connsiteX27" fmla="*/ 0 w 3157760"/>
                <a:gd name="connsiteY27" fmla="*/ 1675147 h 1692309"/>
                <a:gd name="connsiteX28" fmla="*/ 20547 w 3157760"/>
                <a:gd name="connsiteY28" fmla="*/ 1692309 h 1692309"/>
                <a:gd name="connsiteX29" fmla="*/ 47620 w 3157760"/>
                <a:gd name="connsiteY29" fmla="*/ 1598158 h 1692309"/>
                <a:gd name="connsiteX30" fmla="*/ 266622 w 3157760"/>
                <a:gd name="connsiteY30" fmla="*/ 1237869 h 169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7760" h="1692309">
                  <a:moveTo>
                    <a:pt x="267226" y="1237989"/>
                  </a:moveTo>
                  <a:cubicBezTo>
                    <a:pt x="353038" y="1146859"/>
                    <a:pt x="450573" y="1068662"/>
                    <a:pt x="543758" y="985509"/>
                  </a:cubicBezTo>
                  <a:cubicBezTo>
                    <a:pt x="610111" y="926407"/>
                    <a:pt x="672718" y="864405"/>
                    <a:pt x="711635" y="782098"/>
                  </a:cubicBezTo>
                  <a:cubicBezTo>
                    <a:pt x="753454" y="693506"/>
                    <a:pt x="827300" y="654226"/>
                    <a:pt x="923023" y="651325"/>
                  </a:cubicBezTo>
                  <a:cubicBezTo>
                    <a:pt x="1016207" y="648545"/>
                    <a:pt x="1108667" y="658214"/>
                    <a:pt x="1201247" y="665345"/>
                  </a:cubicBezTo>
                  <a:cubicBezTo>
                    <a:pt x="1245362" y="668729"/>
                    <a:pt x="1289597" y="671872"/>
                    <a:pt x="1333833" y="671872"/>
                  </a:cubicBezTo>
                  <a:cubicBezTo>
                    <a:pt x="1547275" y="672113"/>
                    <a:pt x="1759992" y="692902"/>
                    <a:pt x="1973555" y="689759"/>
                  </a:cubicBezTo>
                  <a:cubicBezTo>
                    <a:pt x="2047643" y="688672"/>
                    <a:pt x="2121128" y="706922"/>
                    <a:pt x="2195820" y="704988"/>
                  </a:cubicBezTo>
                  <a:cubicBezTo>
                    <a:pt x="2222652" y="704263"/>
                    <a:pt x="2248637" y="699791"/>
                    <a:pt x="2274139" y="691935"/>
                  </a:cubicBezTo>
                  <a:cubicBezTo>
                    <a:pt x="2319583" y="678036"/>
                    <a:pt x="2353424" y="652292"/>
                    <a:pt x="2373125" y="606848"/>
                  </a:cubicBezTo>
                  <a:cubicBezTo>
                    <a:pt x="2411680" y="517531"/>
                    <a:pt x="2484680" y="457100"/>
                    <a:pt x="2556835" y="397032"/>
                  </a:cubicBezTo>
                  <a:cubicBezTo>
                    <a:pt x="2698848" y="278829"/>
                    <a:pt x="2864791" y="202686"/>
                    <a:pt x="3032668" y="130652"/>
                  </a:cubicBezTo>
                  <a:cubicBezTo>
                    <a:pt x="3039074" y="127872"/>
                    <a:pt x="3045601" y="125092"/>
                    <a:pt x="3052006" y="122191"/>
                  </a:cubicBezTo>
                  <a:lnTo>
                    <a:pt x="3157761" y="0"/>
                  </a:lnTo>
                  <a:cubicBezTo>
                    <a:pt x="3109174" y="31908"/>
                    <a:pt x="3058412" y="60189"/>
                    <a:pt x="3006562" y="87021"/>
                  </a:cubicBezTo>
                  <a:cubicBezTo>
                    <a:pt x="2890172" y="147331"/>
                    <a:pt x="2770881" y="202444"/>
                    <a:pt x="2658480" y="270127"/>
                  </a:cubicBezTo>
                  <a:cubicBezTo>
                    <a:pt x="2529883" y="347478"/>
                    <a:pt x="2406241" y="431598"/>
                    <a:pt x="2312935" y="552702"/>
                  </a:cubicBezTo>
                  <a:cubicBezTo>
                    <a:pt x="2288159" y="584972"/>
                    <a:pt x="2252384" y="593674"/>
                    <a:pt x="2213104" y="590894"/>
                  </a:cubicBezTo>
                  <a:cubicBezTo>
                    <a:pt x="2151947" y="586543"/>
                    <a:pt x="2093208" y="567568"/>
                    <a:pt x="2032415" y="560316"/>
                  </a:cubicBezTo>
                  <a:cubicBezTo>
                    <a:pt x="1983707" y="554515"/>
                    <a:pt x="1935000" y="555119"/>
                    <a:pt x="1886534" y="557536"/>
                  </a:cubicBezTo>
                  <a:cubicBezTo>
                    <a:pt x="1738720" y="564788"/>
                    <a:pt x="1590906" y="558987"/>
                    <a:pt x="1443092" y="558745"/>
                  </a:cubicBezTo>
                  <a:cubicBezTo>
                    <a:pt x="1296970" y="558624"/>
                    <a:pt x="1154111" y="533001"/>
                    <a:pt x="1009560" y="521157"/>
                  </a:cubicBezTo>
                  <a:cubicBezTo>
                    <a:pt x="948283" y="516081"/>
                    <a:pt x="886523" y="509554"/>
                    <a:pt x="824037" y="517894"/>
                  </a:cubicBezTo>
                  <a:cubicBezTo>
                    <a:pt x="759859" y="526475"/>
                    <a:pt x="716470" y="558866"/>
                    <a:pt x="686496" y="613858"/>
                  </a:cubicBezTo>
                  <a:cubicBezTo>
                    <a:pt x="665587" y="652171"/>
                    <a:pt x="649633" y="692539"/>
                    <a:pt x="635613" y="733632"/>
                  </a:cubicBezTo>
                  <a:cubicBezTo>
                    <a:pt x="607452" y="816060"/>
                    <a:pt x="556207" y="883260"/>
                    <a:pt x="499764" y="947558"/>
                  </a:cubicBezTo>
                  <a:cubicBezTo>
                    <a:pt x="443563" y="1011494"/>
                    <a:pt x="383132" y="1071441"/>
                    <a:pt x="321735" y="1130301"/>
                  </a:cubicBezTo>
                  <a:cubicBezTo>
                    <a:pt x="161472" y="1283917"/>
                    <a:pt x="54630" y="1464847"/>
                    <a:pt x="0" y="1675147"/>
                  </a:cubicBezTo>
                  <a:lnTo>
                    <a:pt x="20547" y="1692309"/>
                  </a:lnTo>
                  <a:cubicBezTo>
                    <a:pt x="28765" y="1660764"/>
                    <a:pt x="37588" y="1629340"/>
                    <a:pt x="47620" y="1598158"/>
                  </a:cubicBezTo>
                  <a:cubicBezTo>
                    <a:pt x="92218" y="1460617"/>
                    <a:pt x="168240" y="1342414"/>
                    <a:pt x="266622" y="1237869"/>
                  </a:cubicBezTo>
                  <a:close/>
                </a:path>
              </a:pathLst>
            </a:custGeom>
            <a:grpFill/>
            <a:ln w="12077" cap="flat">
              <a:noFill/>
              <a:prstDash val="solid"/>
              <a:miter/>
            </a:ln>
          </p:spPr>
          <p:txBody>
            <a:bodyPr rtlCol="0" anchor="ctr"/>
            <a:lstStyle/>
            <a:p>
              <a:endParaRPr lang="en-ID"/>
            </a:p>
          </p:txBody>
        </p:sp>
        <p:sp>
          <p:nvSpPr>
            <p:cNvPr id="148" name="Freeform: Shape 147">
              <a:extLst>
                <a:ext uri="{FF2B5EF4-FFF2-40B4-BE49-F238E27FC236}">
                  <a16:creationId xmlns:a16="http://schemas.microsoft.com/office/drawing/2014/main" id="{C694D2AA-4EA2-41DC-A47F-A648D298C550}"/>
                </a:ext>
              </a:extLst>
            </p:cNvPr>
            <p:cNvSpPr/>
            <p:nvPr/>
          </p:nvSpPr>
          <p:spPr>
            <a:xfrm>
              <a:off x="11836391" y="1415461"/>
              <a:ext cx="1402723" cy="961294"/>
            </a:xfrm>
            <a:custGeom>
              <a:avLst/>
              <a:gdLst>
                <a:gd name="connsiteX0" fmla="*/ 914200 w 1402723"/>
                <a:gd name="connsiteY0" fmla="*/ 902556 h 961294"/>
                <a:gd name="connsiteX1" fmla="*/ 856791 w 1402723"/>
                <a:gd name="connsiteY1" fmla="*/ 913071 h 961294"/>
                <a:gd name="connsiteX2" fmla="*/ 823312 w 1402723"/>
                <a:gd name="connsiteY2" fmla="*/ 873670 h 961294"/>
                <a:gd name="connsiteX3" fmla="*/ 877095 w 1402723"/>
                <a:gd name="connsiteY3" fmla="*/ 758488 h 961294"/>
                <a:gd name="connsiteX4" fmla="*/ 1013669 w 1402723"/>
                <a:gd name="connsiteY4" fmla="*/ 503469 h 961294"/>
                <a:gd name="connsiteX5" fmla="*/ 1059597 w 1402723"/>
                <a:gd name="connsiteY5" fmla="*/ 324352 h 961294"/>
                <a:gd name="connsiteX6" fmla="*/ 1011131 w 1402723"/>
                <a:gd name="connsiteY6" fmla="*/ 181977 h 961294"/>
                <a:gd name="connsiteX7" fmla="*/ 932329 w 1402723"/>
                <a:gd name="connsiteY7" fmla="*/ 65707 h 961294"/>
                <a:gd name="connsiteX8" fmla="*/ 794426 w 1402723"/>
                <a:gd name="connsiteY8" fmla="*/ 3826 h 961294"/>
                <a:gd name="connsiteX9" fmla="*/ 646612 w 1402723"/>
                <a:gd name="connsiteY9" fmla="*/ 67883 h 961294"/>
                <a:gd name="connsiteX10" fmla="*/ 515839 w 1402723"/>
                <a:gd name="connsiteY10" fmla="*/ 154299 h 961294"/>
                <a:gd name="connsiteX11" fmla="*/ 504961 w 1402723"/>
                <a:gd name="connsiteY11" fmla="*/ 162034 h 961294"/>
                <a:gd name="connsiteX12" fmla="*/ 504961 w 1402723"/>
                <a:gd name="connsiteY12" fmla="*/ 162034 h 961294"/>
                <a:gd name="connsiteX13" fmla="*/ 127509 w 1402723"/>
                <a:gd name="connsiteY13" fmla="*/ 363995 h 961294"/>
                <a:gd name="connsiteX14" fmla="*/ 0 w 1402723"/>
                <a:gd name="connsiteY14" fmla="*/ 439654 h 961294"/>
                <a:gd name="connsiteX15" fmla="*/ 78802 w 1402723"/>
                <a:gd name="connsiteY15" fmla="*/ 413911 h 961294"/>
                <a:gd name="connsiteX16" fmla="*/ 286564 w 1402723"/>
                <a:gd name="connsiteY16" fmla="*/ 301026 h 961294"/>
                <a:gd name="connsiteX17" fmla="*/ 631141 w 1402723"/>
                <a:gd name="connsiteY17" fmla="*/ 94956 h 961294"/>
                <a:gd name="connsiteX18" fmla="*/ 631141 w 1402723"/>
                <a:gd name="connsiteY18" fmla="*/ 94956 h 961294"/>
                <a:gd name="connsiteX19" fmla="*/ 797326 w 1402723"/>
                <a:gd name="connsiteY19" fmla="*/ 31624 h 961294"/>
                <a:gd name="connsiteX20" fmla="*/ 874799 w 1402723"/>
                <a:gd name="connsiteY20" fmla="*/ 89034 h 961294"/>
                <a:gd name="connsiteX21" fmla="*/ 968951 w 1402723"/>
                <a:gd name="connsiteY21" fmla="*/ 274799 h 961294"/>
                <a:gd name="connsiteX22" fmla="*/ 993606 w 1402723"/>
                <a:gd name="connsiteY22" fmla="*/ 415845 h 961294"/>
                <a:gd name="connsiteX23" fmla="*/ 884951 w 1402723"/>
                <a:gd name="connsiteY23" fmla="*/ 702408 h 961294"/>
                <a:gd name="connsiteX24" fmla="*/ 800227 w 1402723"/>
                <a:gd name="connsiteY24" fmla="*/ 858924 h 961294"/>
                <a:gd name="connsiteX25" fmla="*/ 781494 w 1402723"/>
                <a:gd name="connsiteY25" fmla="*/ 902918 h 961294"/>
                <a:gd name="connsiteX26" fmla="*/ 818477 w 1402723"/>
                <a:gd name="connsiteY26" fmla="*/ 949934 h 961294"/>
                <a:gd name="connsiteX27" fmla="*/ 920968 w 1402723"/>
                <a:gd name="connsiteY27" fmla="*/ 922619 h 961294"/>
                <a:gd name="connsiteX28" fmla="*/ 1329361 w 1402723"/>
                <a:gd name="connsiteY28" fmla="*/ 944011 h 961294"/>
                <a:gd name="connsiteX29" fmla="*/ 1365136 w 1402723"/>
                <a:gd name="connsiteY29" fmla="*/ 961295 h 961294"/>
                <a:gd name="connsiteX30" fmla="*/ 1402724 w 1402723"/>
                <a:gd name="connsiteY30" fmla="*/ 917905 h 961294"/>
                <a:gd name="connsiteX31" fmla="*/ 1232550 w 1402723"/>
                <a:gd name="connsiteY31" fmla="*/ 876691 h 961294"/>
                <a:gd name="connsiteX32" fmla="*/ 914079 w 1402723"/>
                <a:gd name="connsiteY32" fmla="*/ 902435 h 96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02723" h="961294">
                  <a:moveTo>
                    <a:pt x="914200" y="902556"/>
                  </a:moveTo>
                  <a:cubicBezTo>
                    <a:pt x="895346" y="907269"/>
                    <a:pt x="876128" y="911620"/>
                    <a:pt x="856791" y="913071"/>
                  </a:cubicBezTo>
                  <a:cubicBezTo>
                    <a:pt x="828992" y="915246"/>
                    <a:pt x="816785" y="900743"/>
                    <a:pt x="823312" y="873670"/>
                  </a:cubicBezTo>
                  <a:cubicBezTo>
                    <a:pt x="833585" y="831851"/>
                    <a:pt x="856186" y="795472"/>
                    <a:pt x="877095" y="758488"/>
                  </a:cubicBezTo>
                  <a:cubicBezTo>
                    <a:pt x="924473" y="674489"/>
                    <a:pt x="977894" y="593632"/>
                    <a:pt x="1013669" y="503469"/>
                  </a:cubicBezTo>
                  <a:cubicBezTo>
                    <a:pt x="1036512" y="445818"/>
                    <a:pt x="1057542" y="387805"/>
                    <a:pt x="1059597" y="324352"/>
                  </a:cubicBezTo>
                  <a:cubicBezTo>
                    <a:pt x="1061410" y="269964"/>
                    <a:pt x="1044852" y="223311"/>
                    <a:pt x="1011131" y="181977"/>
                  </a:cubicBezTo>
                  <a:cubicBezTo>
                    <a:pt x="981399" y="145476"/>
                    <a:pt x="955535" y="106559"/>
                    <a:pt x="932329" y="65707"/>
                  </a:cubicBezTo>
                  <a:cubicBezTo>
                    <a:pt x="898971" y="7210"/>
                    <a:pt x="861142" y="-8260"/>
                    <a:pt x="794426" y="3826"/>
                  </a:cubicBezTo>
                  <a:cubicBezTo>
                    <a:pt x="740038" y="13737"/>
                    <a:pt x="692539" y="39359"/>
                    <a:pt x="646612" y="67883"/>
                  </a:cubicBezTo>
                  <a:cubicBezTo>
                    <a:pt x="602255" y="95439"/>
                    <a:pt x="559470" y="125534"/>
                    <a:pt x="515839" y="154299"/>
                  </a:cubicBezTo>
                  <a:cubicBezTo>
                    <a:pt x="512213" y="156716"/>
                    <a:pt x="508708" y="159738"/>
                    <a:pt x="504961" y="162034"/>
                  </a:cubicBezTo>
                  <a:lnTo>
                    <a:pt x="504961" y="162034"/>
                  </a:lnTo>
                  <a:cubicBezTo>
                    <a:pt x="504961" y="165056"/>
                    <a:pt x="271577" y="298367"/>
                    <a:pt x="127509" y="363995"/>
                  </a:cubicBezTo>
                  <a:lnTo>
                    <a:pt x="0" y="439654"/>
                  </a:lnTo>
                  <a:cubicBezTo>
                    <a:pt x="26469" y="433732"/>
                    <a:pt x="52817" y="425393"/>
                    <a:pt x="78802" y="413911"/>
                  </a:cubicBezTo>
                  <a:cubicBezTo>
                    <a:pt x="151198" y="382003"/>
                    <a:pt x="217189" y="338493"/>
                    <a:pt x="286564" y="301026"/>
                  </a:cubicBezTo>
                  <a:cubicBezTo>
                    <a:pt x="301792" y="292807"/>
                    <a:pt x="631141" y="94956"/>
                    <a:pt x="631141" y="94956"/>
                  </a:cubicBezTo>
                  <a:lnTo>
                    <a:pt x="631141" y="94956"/>
                  </a:lnTo>
                  <a:cubicBezTo>
                    <a:pt x="683595" y="60389"/>
                    <a:pt x="734962" y="32591"/>
                    <a:pt x="797326" y="31624"/>
                  </a:cubicBezTo>
                  <a:cubicBezTo>
                    <a:pt x="835640" y="31020"/>
                    <a:pt x="865009" y="51808"/>
                    <a:pt x="874799" y="89034"/>
                  </a:cubicBezTo>
                  <a:cubicBezTo>
                    <a:pt x="892928" y="158167"/>
                    <a:pt x="928824" y="216785"/>
                    <a:pt x="968951" y="274799"/>
                  </a:cubicBezTo>
                  <a:cubicBezTo>
                    <a:pt x="997595" y="316254"/>
                    <a:pt x="1000133" y="366170"/>
                    <a:pt x="993606" y="415845"/>
                  </a:cubicBezTo>
                  <a:cubicBezTo>
                    <a:pt x="979828" y="519907"/>
                    <a:pt x="934021" y="611762"/>
                    <a:pt x="884951" y="702408"/>
                  </a:cubicBezTo>
                  <a:cubicBezTo>
                    <a:pt x="856670" y="754621"/>
                    <a:pt x="828025" y="806591"/>
                    <a:pt x="800227" y="858924"/>
                  </a:cubicBezTo>
                  <a:cubicBezTo>
                    <a:pt x="792734" y="872945"/>
                    <a:pt x="786449" y="887810"/>
                    <a:pt x="781494" y="902918"/>
                  </a:cubicBezTo>
                  <a:cubicBezTo>
                    <a:pt x="769407" y="939539"/>
                    <a:pt x="780527" y="953559"/>
                    <a:pt x="818477" y="949934"/>
                  </a:cubicBezTo>
                  <a:cubicBezTo>
                    <a:pt x="854132" y="946549"/>
                    <a:pt x="887006" y="932409"/>
                    <a:pt x="920968" y="922619"/>
                  </a:cubicBezTo>
                  <a:cubicBezTo>
                    <a:pt x="1059718" y="882855"/>
                    <a:pt x="1196050" y="888173"/>
                    <a:pt x="1329361" y="944011"/>
                  </a:cubicBezTo>
                  <a:cubicBezTo>
                    <a:pt x="1341689" y="949208"/>
                    <a:pt x="1353533" y="955010"/>
                    <a:pt x="1365136" y="961295"/>
                  </a:cubicBezTo>
                  <a:lnTo>
                    <a:pt x="1402724" y="917905"/>
                  </a:lnTo>
                  <a:cubicBezTo>
                    <a:pt x="1349786" y="895546"/>
                    <a:pt x="1292135" y="883580"/>
                    <a:pt x="1232550" y="876691"/>
                  </a:cubicBezTo>
                  <a:cubicBezTo>
                    <a:pt x="1124379" y="864242"/>
                    <a:pt x="1018867" y="876087"/>
                    <a:pt x="914079" y="902435"/>
                  </a:cubicBezTo>
                  <a:close/>
                </a:path>
              </a:pathLst>
            </a:custGeom>
            <a:grpFill/>
            <a:ln w="12077" cap="flat">
              <a:noFill/>
              <a:prstDash val="solid"/>
              <a:miter/>
            </a:ln>
          </p:spPr>
          <p:txBody>
            <a:bodyPr rtlCol="0" anchor="ctr"/>
            <a:lstStyle/>
            <a:p>
              <a:endParaRPr lang="en-ID"/>
            </a:p>
          </p:txBody>
        </p:sp>
        <p:sp>
          <p:nvSpPr>
            <p:cNvPr id="149" name="Freeform: Shape 148">
              <a:extLst>
                <a:ext uri="{FF2B5EF4-FFF2-40B4-BE49-F238E27FC236}">
                  <a16:creationId xmlns:a16="http://schemas.microsoft.com/office/drawing/2014/main" id="{CE30485D-14E0-4293-B913-E2322489A85E}"/>
                </a:ext>
              </a:extLst>
            </p:cNvPr>
            <p:cNvSpPr/>
            <p:nvPr/>
          </p:nvSpPr>
          <p:spPr>
            <a:xfrm>
              <a:off x="9754423" y="4699580"/>
              <a:ext cx="1233879" cy="299154"/>
            </a:xfrm>
            <a:custGeom>
              <a:avLst/>
              <a:gdLst>
                <a:gd name="connsiteX0" fmla="*/ 819928 w 1233879"/>
                <a:gd name="connsiteY0" fmla="*/ 23227 h 299154"/>
                <a:gd name="connsiteX1" fmla="*/ 430631 w 1233879"/>
                <a:gd name="connsiteY1" fmla="*/ 1714 h 299154"/>
                <a:gd name="connsiteX2" fmla="*/ 190237 w 1233879"/>
                <a:gd name="connsiteY2" fmla="*/ 52355 h 299154"/>
                <a:gd name="connsiteX3" fmla="*/ 0 w 1233879"/>
                <a:gd name="connsiteY3" fmla="*/ 248756 h 299154"/>
                <a:gd name="connsiteX4" fmla="*/ 60794 w 1233879"/>
                <a:gd name="connsiteY4" fmla="*/ 299155 h 299154"/>
                <a:gd name="connsiteX5" fmla="*/ 346270 w 1233879"/>
                <a:gd name="connsiteY5" fmla="*/ 122817 h 299154"/>
                <a:gd name="connsiteX6" fmla="*/ 990222 w 1233879"/>
                <a:gd name="connsiteY6" fmla="*/ 171041 h 299154"/>
                <a:gd name="connsiteX7" fmla="*/ 1202577 w 1233879"/>
                <a:gd name="connsiteY7" fmla="*/ 270632 h 299154"/>
                <a:gd name="connsiteX8" fmla="*/ 1233880 w 1233879"/>
                <a:gd name="connsiteY8" fmla="*/ 234494 h 299154"/>
                <a:gd name="connsiteX9" fmla="*/ 1153023 w 1233879"/>
                <a:gd name="connsiteY9" fmla="*/ 155813 h 299154"/>
                <a:gd name="connsiteX10" fmla="*/ 820048 w 1233879"/>
                <a:gd name="connsiteY10" fmla="*/ 23348 h 29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3879" h="299154">
                  <a:moveTo>
                    <a:pt x="819928" y="23227"/>
                  </a:moveTo>
                  <a:cubicBezTo>
                    <a:pt x="691089" y="2560"/>
                    <a:pt x="561041" y="-3363"/>
                    <a:pt x="430631" y="1714"/>
                  </a:cubicBezTo>
                  <a:cubicBezTo>
                    <a:pt x="347962" y="4977"/>
                    <a:pt x="266501" y="18030"/>
                    <a:pt x="190237" y="52355"/>
                  </a:cubicBezTo>
                  <a:cubicBezTo>
                    <a:pt x="97415" y="94173"/>
                    <a:pt x="38072" y="162944"/>
                    <a:pt x="0" y="248756"/>
                  </a:cubicBezTo>
                  <a:lnTo>
                    <a:pt x="60794" y="299155"/>
                  </a:lnTo>
                  <a:cubicBezTo>
                    <a:pt x="120016" y="199806"/>
                    <a:pt x="217914" y="139496"/>
                    <a:pt x="346270" y="122817"/>
                  </a:cubicBezTo>
                  <a:cubicBezTo>
                    <a:pt x="564425" y="94415"/>
                    <a:pt x="779197" y="113390"/>
                    <a:pt x="990222" y="171041"/>
                  </a:cubicBezTo>
                  <a:cubicBezTo>
                    <a:pt x="1067453" y="192071"/>
                    <a:pt x="1137432" y="227000"/>
                    <a:pt x="1202577" y="270632"/>
                  </a:cubicBezTo>
                  <a:lnTo>
                    <a:pt x="1233880" y="234494"/>
                  </a:lnTo>
                  <a:cubicBezTo>
                    <a:pt x="1207411" y="207783"/>
                    <a:pt x="1180580" y="181435"/>
                    <a:pt x="1153023" y="155813"/>
                  </a:cubicBezTo>
                  <a:cubicBezTo>
                    <a:pt x="1059234" y="68550"/>
                    <a:pt x="940548" y="42686"/>
                    <a:pt x="820048" y="23348"/>
                  </a:cubicBezTo>
                  <a:close/>
                </a:path>
              </a:pathLst>
            </a:custGeom>
            <a:grpFill/>
            <a:ln w="12077" cap="flat">
              <a:noFill/>
              <a:prstDash val="solid"/>
              <a:miter/>
            </a:ln>
          </p:spPr>
          <p:txBody>
            <a:bodyPr rtlCol="0" anchor="ctr"/>
            <a:lstStyle/>
            <a:p>
              <a:endParaRPr lang="en-ID"/>
            </a:p>
          </p:txBody>
        </p:sp>
        <p:sp>
          <p:nvSpPr>
            <p:cNvPr id="150" name="Freeform: Shape 149">
              <a:extLst>
                <a:ext uri="{FF2B5EF4-FFF2-40B4-BE49-F238E27FC236}">
                  <a16:creationId xmlns:a16="http://schemas.microsoft.com/office/drawing/2014/main" id="{AD81F18C-1191-4971-B215-A2AFB34C42F2}"/>
                </a:ext>
              </a:extLst>
            </p:cNvPr>
            <p:cNvSpPr/>
            <p:nvPr/>
          </p:nvSpPr>
          <p:spPr>
            <a:xfrm>
              <a:off x="12055876" y="1350235"/>
              <a:ext cx="1230858" cy="970439"/>
            </a:xfrm>
            <a:custGeom>
              <a:avLst/>
              <a:gdLst>
                <a:gd name="connsiteX0" fmla="*/ 729523 w 1230858"/>
                <a:gd name="connsiteY0" fmla="*/ 923908 h 970439"/>
                <a:gd name="connsiteX1" fmla="*/ 708372 w 1230858"/>
                <a:gd name="connsiteY1" fmla="*/ 925842 h 970439"/>
                <a:gd name="connsiteX2" fmla="*/ 670784 w 1230858"/>
                <a:gd name="connsiteY2" fmla="*/ 878343 h 970439"/>
                <a:gd name="connsiteX3" fmla="*/ 722271 w 1230858"/>
                <a:gd name="connsiteY3" fmla="*/ 776819 h 970439"/>
                <a:gd name="connsiteX4" fmla="*/ 901872 w 1230858"/>
                <a:gd name="connsiteY4" fmla="*/ 445536 h 970439"/>
                <a:gd name="connsiteX5" fmla="*/ 856670 w 1230858"/>
                <a:gd name="connsiteY5" fmla="*/ 156918 h 970439"/>
                <a:gd name="connsiteX6" fmla="*/ 774242 w 1230858"/>
                <a:gd name="connsiteY6" fmla="*/ 52856 h 970439"/>
                <a:gd name="connsiteX7" fmla="*/ 633317 w 1230858"/>
                <a:gd name="connsiteY7" fmla="*/ 6082 h 970439"/>
                <a:gd name="connsiteX8" fmla="*/ 607452 w 1230858"/>
                <a:gd name="connsiteY8" fmla="*/ 13938 h 970439"/>
                <a:gd name="connsiteX9" fmla="*/ 0 w 1230858"/>
                <a:gd name="connsiteY9" fmla="*/ 374711 h 970439"/>
                <a:gd name="connsiteX10" fmla="*/ 96569 w 1230858"/>
                <a:gd name="connsiteY10" fmla="*/ 326487 h 970439"/>
                <a:gd name="connsiteX11" fmla="*/ 276170 w 1230858"/>
                <a:gd name="connsiteY11" fmla="*/ 224480 h 970439"/>
                <a:gd name="connsiteX12" fmla="*/ 524783 w 1230858"/>
                <a:gd name="connsiteY12" fmla="*/ 72677 h 970439"/>
                <a:gd name="connsiteX13" fmla="*/ 615067 w 1230858"/>
                <a:gd name="connsiteY13" fmla="*/ 52251 h 970439"/>
                <a:gd name="connsiteX14" fmla="*/ 725897 w 1230858"/>
                <a:gd name="connsiteY14" fmla="*/ 110990 h 970439"/>
                <a:gd name="connsiteX15" fmla="*/ 811951 w 1230858"/>
                <a:gd name="connsiteY15" fmla="*/ 232094 h 970439"/>
                <a:gd name="connsiteX16" fmla="*/ 845913 w 1230858"/>
                <a:gd name="connsiteY16" fmla="*/ 465841 h 970439"/>
                <a:gd name="connsiteX17" fmla="*/ 707647 w 1230858"/>
                <a:gd name="connsiteY17" fmla="*/ 758085 h 970439"/>
                <a:gd name="connsiteX18" fmla="*/ 625582 w 1230858"/>
                <a:gd name="connsiteY18" fmla="*/ 909767 h 970439"/>
                <a:gd name="connsiteX19" fmla="*/ 623768 w 1230858"/>
                <a:gd name="connsiteY19" fmla="*/ 955211 h 970439"/>
                <a:gd name="connsiteX20" fmla="*/ 667641 w 1230858"/>
                <a:gd name="connsiteY20" fmla="*/ 962463 h 970439"/>
                <a:gd name="connsiteX21" fmla="*/ 951304 w 1230858"/>
                <a:gd name="connsiteY21" fmla="*/ 925479 h 970439"/>
                <a:gd name="connsiteX22" fmla="*/ 1194600 w 1230858"/>
                <a:gd name="connsiteY22" fmla="*/ 970440 h 970439"/>
                <a:gd name="connsiteX23" fmla="*/ 1230858 w 1230858"/>
                <a:gd name="connsiteY23" fmla="*/ 928501 h 970439"/>
                <a:gd name="connsiteX24" fmla="*/ 1105283 w 1230858"/>
                <a:gd name="connsiteY24" fmla="*/ 905053 h 970439"/>
                <a:gd name="connsiteX25" fmla="*/ 729765 w 1230858"/>
                <a:gd name="connsiteY25" fmla="*/ 923908 h 97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30858" h="970439">
                  <a:moveTo>
                    <a:pt x="729523" y="923908"/>
                  </a:moveTo>
                  <a:cubicBezTo>
                    <a:pt x="722634" y="925117"/>
                    <a:pt x="715503" y="925842"/>
                    <a:pt x="708372" y="925842"/>
                  </a:cubicBezTo>
                  <a:cubicBezTo>
                    <a:pt x="675377" y="925842"/>
                    <a:pt x="662928" y="910613"/>
                    <a:pt x="670784" y="878343"/>
                  </a:cubicBezTo>
                  <a:cubicBezTo>
                    <a:pt x="679970" y="840755"/>
                    <a:pt x="702329" y="809210"/>
                    <a:pt x="722271" y="776819"/>
                  </a:cubicBezTo>
                  <a:cubicBezTo>
                    <a:pt x="788141" y="669614"/>
                    <a:pt x="855340" y="563377"/>
                    <a:pt x="901872" y="445536"/>
                  </a:cubicBezTo>
                  <a:cubicBezTo>
                    <a:pt x="943569" y="339782"/>
                    <a:pt x="936680" y="243697"/>
                    <a:pt x="856670" y="156918"/>
                  </a:cubicBezTo>
                  <a:cubicBezTo>
                    <a:pt x="826696" y="124527"/>
                    <a:pt x="800348" y="88510"/>
                    <a:pt x="774242" y="52856"/>
                  </a:cubicBezTo>
                  <a:cubicBezTo>
                    <a:pt x="737862" y="3423"/>
                    <a:pt x="690243" y="-9146"/>
                    <a:pt x="633317" y="6082"/>
                  </a:cubicBezTo>
                  <a:cubicBezTo>
                    <a:pt x="624494" y="8379"/>
                    <a:pt x="616033" y="11158"/>
                    <a:pt x="607452" y="13938"/>
                  </a:cubicBezTo>
                  <a:lnTo>
                    <a:pt x="0" y="374711"/>
                  </a:lnTo>
                  <a:cubicBezTo>
                    <a:pt x="32149" y="358637"/>
                    <a:pt x="64299" y="342441"/>
                    <a:pt x="96569" y="326487"/>
                  </a:cubicBezTo>
                  <a:cubicBezTo>
                    <a:pt x="103941" y="322861"/>
                    <a:pt x="262271" y="232577"/>
                    <a:pt x="276170" y="224480"/>
                  </a:cubicBezTo>
                  <a:cubicBezTo>
                    <a:pt x="357389" y="171180"/>
                    <a:pt x="433169" y="108936"/>
                    <a:pt x="524783" y="72677"/>
                  </a:cubicBezTo>
                  <a:cubicBezTo>
                    <a:pt x="553790" y="61195"/>
                    <a:pt x="583763" y="54669"/>
                    <a:pt x="615067" y="52251"/>
                  </a:cubicBezTo>
                  <a:cubicBezTo>
                    <a:pt x="664982" y="48384"/>
                    <a:pt x="700878" y="70139"/>
                    <a:pt x="725897" y="110990"/>
                  </a:cubicBezTo>
                  <a:cubicBezTo>
                    <a:pt x="751882" y="153292"/>
                    <a:pt x="780406" y="193781"/>
                    <a:pt x="811951" y="232094"/>
                  </a:cubicBezTo>
                  <a:cubicBezTo>
                    <a:pt x="870327" y="302919"/>
                    <a:pt x="871052" y="382325"/>
                    <a:pt x="845913" y="465841"/>
                  </a:cubicBezTo>
                  <a:cubicBezTo>
                    <a:pt x="814489" y="570266"/>
                    <a:pt x="762881" y="665022"/>
                    <a:pt x="707647" y="758085"/>
                  </a:cubicBezTo>
                  <a:cubicBezTo>
                    <a:pt x="678277" y="807518"/>
                    <a:pt x="646007" y="855500"/>
                    <a:pt x="625582" y="909767"/>
                  </a:cubicBezTo>
                  <a:cubicBezTo>
                    <a:pt x="620022" y="924512"/>
                    <a:pt x="612408" y="939741"/>
                    <a:pt x="623768" y="955211"/>
                  </a:cubicBezTo>
                  <a:cubicBezTo>
                    <a:pt x="635855" y="971769"/>
                    <a:pt x="652292" y="965726"/>
                    <a:pt x="667641" y="962463"/>
                  </a:cubicBezTo>
                  <a:cubicBezTo>
                    <a:pt x="761309" y="942883"/>
                    <a:pt x="854736" y="921007"/>
                    <a:pt x="951304" y="925479"/>
                  </a:cubicBezTo>
                  <a:cubicBezTo>
                    <a:pt x="1034699" y="929347"/>
                    <a:pt x="1117127" y="938774"/>
                    <a:pt x="1194600" y="970440"/>
                  </a:cubicBezTo>
                  <a:lnTo>
                    <a:pt x="1230858" y="928501"/>
                  </a:lnTo>
                  <a:cubicBezTo>
                    <a:pt x="1190611" y="916535"/>
                    <a:pt x="1148310" y="909405"/>
                    <a:pt x="1105283" y="905053"/>
                  </a:cubicBezTo>
                  <a:cubicBezTo>
                    <a:pt x="979103" y="892484"/>
                    <a:pt x="854132" y="901911"/>
                    <a:pt x="729765" y="923908"/>
                  </a:cubicBezTo>
                  <a:close/>
                </a:path>
              </a:pathLst>
            </a:custGeom>
            <a:grpFill/>
            <a:ln w="12077" cap="flat">
              <a:noFill/>
              <a:prstDash val="solid"/>
              <a:miter/>
            </a:ln>
          </p:spPr>
          <p:txBody>
            <a:bodyPr rtlCol="0" anchor="ctr"/>
            <a:lstStyle/>
            <a:p>
              <a:endParaRPr lang="en-ID"/>
            </a:p>
          </p:txBody>
        </p:sp>
        <p:sp>
          <p:nvSpPr>
            <p:cNvPr id="151" name="Freeform: Shape 150">
              <a:extLst>
                <a:ext uri="{FF2B5EF4-FFF2-40B4-BE49-F238E27FC236}">
                  <a16:creationId xmlns:a16="http://schemas.microsoft.com/office/drawing/2014/main" id="{2A00E239-2447-4AE9-9CC8-D632CC3652AA}"/>
                </a:ext>
              </a:extLst>
            </p:cNvPr>
            <p:cNvSpPr/>
            <p:nvPr/>
          </p:nvSpPr>
          <p:spPr>
            <a:xfrm>
              <a:off x="12719650" y="1270022"/>
              <a:ext cx="611440" cy="996265"/>
            </a:xfrm>
            <a:custGeom>
              <a:avLst/>
              <a:gdLst>
                <a:gd name="connsiteX0" fmla="*/ 489491 w 611440"/>
                <a:gd name="connsiteY0" fmla="*/ 943328 h 996265"/>
                <a:gd name="connsiteX1" fmla="*/ 184314 w 611440"/>
                <a:gd name="connsiteY1" fmla="*/ 952392 h 996265"/>
                <a:gd name="connsiteX2" fmla="*/ 125938 w 611440"/>
                <a:gd name="connsiteY2" fmla="*/ 953480 h 996265"/>
                <a:gd name="connsiteX3" fmla="*/ 85812 w 611440"/>
                <a:gd name="connsiteY3" fmla="*/ 888698 h 996265"/>
                <a:gd name="connsiteX4" fmla="*/ 203411 w 611440"/>
                <a:gd name="connsiteY4" fmla="*/ 696044 h 996265"/>
                <a:gd name="connsiteX5" fmla="*/ 323789 w 611440"/>
                <a:gd name="connsiteY5" fmla="*/ 471603 h 996265"/>
                <a:gd name="connsiteX6" fmla="*/ 278949 w 611440"/>
                <a:gd name="connsiteY6" fmla="*/ 191204 h 996265"/>
                <a:gd name="connsiteX7" fmla="*/ 135970 w 611440"/>
                <a:gd name="connsiteY7" fmla="*/ 27073 h 996265"/>
                <a:gd name="connsiteX8" fmla="*/ 102491 w 611440"/>
                <a:gd name="connsiteY8" fmla="*/ 0 h 996265"/>
                <a:gd name="connsiteX9" fmla="*/ 0 w 611440"/>
                <a:gd name="connsiteY9" fmla="*/ 60794 h 996265"/>
                <a:gd name="connsiteX10" fmla="*/ 133431 w 611440"/>
                <a:gd name="connsiteY10" fmla="*/ 126301 h 996265"/>
                <a:gd name="connsiteX11" fmla="*/ 232538 w 611440"/>
                <a:gd name="connsiteY11" fmla="*/ 251151 h 996265"/>
                <a:gd name="connsiteX12" fmla="*/ 270489 w 611440"/>
                <a:gd name="connsiteY12" fmla="*/ 476921 h 996265"/>
                <a:gd name="connsiteX13" fmla="*/ 124125 w 611440"/>
                <a:gd name="connsiteY13" fmla="*/ 771220 h 996265"/>
                <a:gd name="connsiteX14" fmla="*/ 38071 w 611440"/>
                <a:gd name="connsiteY14" fmla="*/ 914804 h 996265"/>
                <a:gd name="connsiteX15" fmla="*/ 26952 w 611440"/>
                <a:gd name="connsiteY15" fmla="*/ 979707 h 996265"/>
                <a:gd name="connsiteX16" fmla="*/ 83999 w 611440"/>
                <a:gd name="connsiteY16" fmla="*/ 988772 h 996265"/>
                <a:gd name="connsiteX17" fmla="*/ 375155 w 611440"/>
                <a:gd name="connsiteY17" fmla="*/ 968225 h 996265"/>
                <a:gd name="connsiteX18" fmla="*/ 577841 w 611440"/>
                <a:gd name="connsiteY18" fmla="*/ 996265 h 996265"/>
                <a:gd name="connsiteX19" fmla="*/ 611441 w 611440"/>
                <a:gd name="connsiteY19" fmla="*/ 957348 h 996265"/>
                <a:gd name="connsiteX20" fmla="*/ 489612 w 611440"/>
                <a:gd name="connsiteY20" fmla="*/ 943328 h 9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440" h="996265">
                  <a:moveTo>
                    <a:pt x="489491" y="943328"/>
                  </a:moveTo>
                  <a:cubicBezTo>
                    <a:pt x="387725" y="940306"/>
                    <a:pt x="285838" y="940910"/>
                    <a:pt x="184314" y="952392"/>
                  </a:cubicBezTo>
                  <a:cubicBezTo>
                    <a:pt x="165097" y="954568"/>
                    <a:pt x="145397" y="953722"/>
                    <a:pt x="125938" y="953480"/>
                  </a:cubicBezTo>
                  <a:cubicBezTo>
                    <a:pt x="77956" y="952634"/>
                    <a:pt x="65265" y="932813"/>
                    <a:pt x="85812" y="888698"/>
                  </a:cubicBezTo>
                  <a:cubicBezTo>
                    <a:pt x="117840" y="820169"/>
                    <a:pt x="163768" y="759980"/>
                    <a:pt x="203411" y="696044"/>
                  </a:cubicBezTo>
                  <a:cubicBezTo>
                    <a:pt x="248130" y="623648"/>
                    <a:pt x="293815" y="552098"/>
                    <a:pt x="323789" y="471603"/>
                  </a:cubicBezTo>
                  <a:cubicBezTo>
                    <a:pt x="361981" y="369233"/>
                    <a:pt x="352554" y="275324"/>
                    <a:pt x="278949" y="191204"/>
                  </a:cubicBezTo>
                  <a:cubicBezTo>
                    <a:pt x="231209" y="136574"/>
                    <a:pt x="188182" y="77835"/>
                    <a:pt x="135970" y="27073"/>
                  </a:cubicBezTo>
                  <a:cubicBezTo>
                    <a:pt x="124488" y="15954"/>
                    <a:pt x="113489" y="7010"/>
                    <a:pt x="102491" y="0"/>
                  </a:cubicBezTo>
                  <a:lnTo>
                    <a:pt x="0" y="60794"/>
                  </a:lnTo>
                  <a:cubicBezTo>
                    <a:pt x="51487" y="51125"/>
                    <a:pt x="87746" y="70342"/>
                    <a:pt x="133431" y="126301"/>
                  </a:cubicBezTo>
                  <a:cubicBezTo>
                    <a:pt x="167031" y="167394"/>
                    <a:pt x="199664" y="209333"/>
                    <a:pt x="232538" y="251151"/>
                  </a:cubicBezTo>
                  <a:cubicBezTo>
                    <a:pt x="286201" y="319438"/>
                    <a:pt x="296112" y="395219"/>
                    <a:pt x="270489" y="476921"/>
                  </a:cubicBezTo>
                  <a:cubicBezTo>
                    <a:pt x="237373" y="582796"/>
                    <a:pt x="181414" y="677311"/>
                    <a:pt x="124125" y="771220"/>
                  </a:cubicBezTo>
                  <a:cubicBezTo>
                    <a:pt x="95118" y="818840"/>
                    <a:pt x="65870" y="866460"/>
                    <a:pt x="38071" y="914804"/>
                  </a:cubicBezTo>
                  <a:cubicBezTo>
                    <a:pt x="26710" y="934626"/>
                    <a:pt x="13053" y="958073"/>
                    <a:pt x="26952" y="979707"/>
                  </a:cubicBezTo>
                  <a:cubicBezTo>
                    <a:pt x="39643" y="999287"/>
                    <a:pt x="64903" y="990947"/>
                    <a:pt x="83999" y="988772"/>
                  </a:cubicBezTo>
                  <a:cubicBezTo>
                    <a:pt x="180809" y="978136"/>
                    <a:pt x="277257" y="964358"/>
                    <a:pt x="375155" y="968225"/>
                  </a:cubicBezTo>
                  <a:cubicBezTo>
                    <a:pt x="444772" y="971005"/>
                    <a:pt x="513180" y="977652"/>
                    <a:pt x="577841" y="996265"/>
                  </a:cubicBezTo>
                  <a:lnTo>
                    <a:pt x="611441" y="957348"/>
                  </a:lnTo>
                  <a:cubicBezTo>
                    <a:pt x="572040" y="948766"/>
                    <a:pt x="531188" y="944536"/>
                    <a:pt x="489612" y="943328"/>
                  </a:cubicBezTo>
                  <a:close/>
                </a:path>
              </a:pathLst>
            </a:custGeom>
            <a:grpFill/>
            <a:ln w="12077" cap="flat">
              <a:noFill/>
              <a:prstDash val="solid"/>
              <a:miter/>
            </a:ln>
          </p:spPr>
          <p:txBody>
            <a:bodyPr rtlCol="0" anchor="ctr"/>
            <a:lstStyle/>
            <a:p>
              <a:endParaRPr lang="en-ID"/>
            </a:p>
          </p:txBody>
        </p:sp>
        <p:sp>
          <p:nvSpPr>
            <p:cNvPr id="152" name="Freeform: Shape 151">
              <a:extLst>
                <a:ext uri="{FF2B5EF4-FFF2-40B4-BE49-F238E27FC236}">
                  <a16:creationId xmlns:a16="http://schemas.microsoft.com/office/drawing/2014/main" id="{545D5B4B-E918-4004-B2EB-80C0970943E2}"/>
                </a:ext>
              </a:extLst>
            </p:cNvPr>
            <p:cNvSpPr/>
            <p:nvPr/>
          </p:nvSpPr>
          <p:spPr>
            <a:xfrm>
              <a:off x="9423019" y="1596403"/>
              <a:ext cx="3597818" cy="3090749"/>
            </a:xfrm>
            <a:custGeom>
              <a:avLst/>
              <a:gdLst>
                <a:gd name="connsiteX0" fmla="*/ 245954 w 3597818"/>
                <a:gd name="connsiteY0" fmla="*/ 2632321 h 3090749"/>
                <a:gd name="connsiteX1" fmla="*/ 427489 w 3597818"/>
                <a:gd name="connsiteY1" fmla="*/ 2420691 h 3090749"/>
                <a:gd name="connsiteX2" fmla="*/ 607694 w 3597818"/>
                <a:gd name="connsiteY2" fmla="*/ 2057864 h 3090749"/>
                <a:gd name="connsiteX3" fmla="*/ 676344 w 3597818"/>
                <a:gd name="connsiteY3" fmla="*/ 1868594 h 3090749"/>
                <a:gd name="connsiteX4" fmla="*/ 876491 w 3597818"/>
                <a:gd name="connsiteY4" fmla="*/ 1757884 h 3090749"/>
                <a:gd name="connsiteX5" fmla="*/ 1104074 w 3597818"/>
                <a:gd name="connsiteY5" fmla="*/ 1772629 h 3090749"/>
                <a:gd name="connsiteX6" fmla="*/ 1372388 w 3597818"/>
                <a:gd name="connsiteY6" fmla="*/ 1808042 h 3090749"/>
                <a:gd name="connsiteX7" fmla="*/ 1530838 w 3597818"/>
                <a:gd name="connsiteY7" fmla="*/ 1823029 h 3090749"/>
                <a:gd name="connsiteX8" fmla="*/ 1961952 w 3597818"/>
                <a:gd name="connsiteY8" fmla="*/ 1797769 h 3090749"/>
                <a:gd name="connsiteX9" fmla="*/ 2173098 w 3597818"/>
                <a:gd name="connsiteY9" fmla="*/ 1823996 h 3090749"/>
                <a:gd name="connsiteX10" fmla="*/ 2343151 w 3597818"/>
                <a:gd name="connsiteY10" fmla="*/ 1816019 h 3090749"/>
                <a:gd name="connsiteX11" fmla="*/ 2911927 w 3597818"/>
                <a:gd name="connsiteY11" fmla="*/ 1527521 h 3090749"/>
                <a:gd name="connsiteX12" fmla="*/ 3208039 w 3597818"/>
                <a:gd name="connsiteY12" fmla="*/ 1322902 h 3090749"/>
                <a:gd name="connsiteX13" fmla="*/ 3282732 w 3597818"/>
                <a:gd name="connsiteY13" fmla="*/ 1214126 h 3090749"/>
                <a:gd name="connsiteX14" fmla="*/ 3271371 w 3597818"/>
                <a:gd name="connsiteY14" fmla="*/ 1120579 h 3090749"/>
                <a:gd name="connsiteX15" fmla="*/ 3118239 w 3597818"/>
                <a:gd name="connsiteY15" fmla="*/ 1021110 h 3090749"/>
                <a:gd name="connsiteX16" fmla="*/ 3050798 w 3597818"/>
                <a:gd name="connsiteY16" fmla="*/ 1006485 h 3090749"/>
                <a:gd name="connsiteX17" fmla="*/ 3047655 w 3597818"/>
                <a:gd name="connsiteY17" fmla="*/ 984972 h 3090749"/>
                <a:gd name="connsiteX18" fmla="*/ 3142532 w 3597818"/>
                <a:gd name="connsiteY18" fmla="*/ 937594 h 3090749"/>
                <a:gd name="connsiteX19" fmla="*/ 3294576 w 3597818"/>
                <a:gd name="connsiteY19" fmla="*/ 891666 h 3090749"/>
                <a:gd name="connsiteX20" fmla="*/ 3514424 w 3597818"/>
                <a:gd name="connsiteY20" fmla="*/ 997300 h 3090749"/>
                <a:gd name="connsiteX21" fmla="*/ 3548749 w 3597818"/>
                <a:gd name="connsiteY21" fmla="*/ 1046007 h 3090749"/>
                <a:gd name="connsiteX22" fmla="*/ 3597819 w 3597818"/>
                <a:gd name="connsiteY22" fmla="*/ 989323 h 3090749"/>
                <a:gd name="connsiteX23" fmla="*/ 3552496 w 3597818"/>
                <a:gd name="connsiteY23" fmla="*/ 936990 h 3090749"/>
                <a:gd name="connsiteX24" fmla="*/ 3262790 w 3597818"/>
                <a:gd name="connsiteY24" fmla="*/ 866406 h 3090749"/>
                <a:gd name="connsiteX25" fmla="*/ 3125007 w 3597818"/>
                <a:gd name="connsiteY25" fmla="*/ 914993 h 3090749"/>
                <a:gd name="connsiteX26" fmla="*/ 3037261 w 3597818"/>
                <a:gd name="connsiteY26" fmla="*/ 934935 h 3090749"/>
                <a:gd name="connsiteX27" fmla="*/ 2992905 w 3597818"/>
                <a:gd name="connsiteY27" fmla="*/ 879701 h 3090749"/>
                <a:gd name="connsiteX28" fmla="*/ 3041733 w 3597818"/>
                <a:gd name="connsiteY28" fmla="*/ 782649 h 3090749"/>
                <a:gd name="connsiteX29" fmla="*/ 3112679 w 3597818"/>
                <a:gd name="connsiteY29" fmla="*/ 634230 h 3090749"/>
                <a:gd name="connsiteX30" fmla="*/ 3109658 w 3597818"/>
                <a:gd name="connsiteY30" fmla="*/ 478439 h 3090749"/>
                <a:gd name="connsiteX31" fmla="*/ 3090440 w 3597818"/>
                <a:gd name="connsiteY31" fmla="*/ 127819 h 3090749"/>
                <a:gd name="connsiteX32" fmla="*/ 3106757 w 3597818"/>
                <a:gd name="connsiteY32" fmla="*/ 55302 h 3090749"/>
                <a:gd name="connsiteX33" fmla="*/ 3096604 w 3597818"/>
                <a:gd name="connsiteY33" fmla="*/ 6111 h 3090749"/>
                <a:gd name="connsiteX34" fmla="*/ 3048985 w 3597818"/>
                <a:gd name="connsiteY34" fmla="*/ 9616 h 3090749"/>
                <a:gd name="connsiteX35" fmla="*/ 2854880 w 3597818"/>
                <a:gd name="connsiteY35" fmla="*/ 119238 h 3090749"/>
                <a:gd name="connsiteX36" fmla="*/ 2592973 w 3597818"/>
                <a:gd name="connsiteY36" fmla="*/ 358182 h 3090749"/>
                <a:gd name="connsiteX37" fmla="*/ 2476945 w 3597818"/>
                <a:gd name="connsiteY37" fmla="*/ 471067 h 3090749"/>
                <a:gd name="connsiteX38" fmla="*/ 2363577 w 3597818"/>
                <a:gd name="connsiteY38" fmla="*/ 697320 h 3090749"/>
                <a:gd name="connsiteX39" fmla="*/ 2360676 w 3597818"/>
                <a:gd name="connsiteY39" fmla="*/ 848156 h 3090749"/>
                <a:gd name="connsiteX40" fmla="*/ 2535201 w 3597818"/>
                <a:gd name="connsiteY40" fmla="*/ 1033558 h 3090749"/>
                <a:gd name="connsiteX41" fmla="*/ 2869021 w 3597818"/>
                <a:gd name="connsiteY41" fmla="*/ 1070179 h 3090749"/>
                <a:gd name="connsiteX42" fmla="*/ 3096363 w 3597818"/>
                <a:gd name="connsiteY42" fmla="*/ 1050842 h 3090749"/>
                <a:gd name="connsiteX43" fmla="*/ 3203688 w 3597818"/>
                <a:gd name="connsiteY43" fmla="*/ 1084683 h 3090749"/>
                <a:gd name="connsiteX44" fmla="*/ 3234387 w 3597818"/>
                <a:gd name="connsiteY44" fmla="*/ 1206633 h 3090749"/>
                <a:gd name="connsiteX45" fmla="*/ 3084881 w 3597818"/>
                <a:gd name="connsiteY45" fmla="*/ 1376565 h 3090749"/>
                <a:gd name="connsiteX46" fmla="*/ 2716373 w 3597818"/>
                <a:gd name="connsiteY46" fmla="*/ 1580942 h 3090749"/>
                <a:gd name="connsiteX47" fmla="*/ 2334691 w 3597818"/>
                <a:gd name="connsiteY47" fmla="*/ 1711473 h 3090749"/>
                <a:gd name="connsiteX48" fmla="*/ 2187360 w 3597818"/>
                <a:gd name="connsiteY48" fmla="*/ 1688026 h 3090749"/>
                <a:gd name="connsiteX49" fmla="*/ 1955788 w 3597818"/>
                <a:gd name="connsiteY49" fmla="*/ 1651767 h 3090749"/>
                <a:gd name="connsiteX50" fmla="*/ 1592598 w 3597818"/>
                <a:gd name="connsiteY50" fmla="*/ 1695519 h 3090749"/>
                <a:gd name="connsiteX51" fmla="*/ 1323922 w 3597818"/>
                <a:gd name="connsiteY51" fmla="*/ 1662041 h 3090749"/>
                <a:gd name="connsiteX52" fmla="*/ 1284279 w 3597818"/>
                <a:gd name="connsiteY52" fmla="*/ 1658536 h 3090749"/>
                <a:gd name="connsiteX53" fmla="*/ 866339 w 3597818"/>
                <a:gd name="connsiteY53" fmla="*/ 1631825 h 3090749"/>
                <a:gd name="connsiteX54" fmla="*/ 692660 w 3597818"/>
                <a:gd name="connsiteY54" fmla="*/ 1705551 h 3090749"/>
                <a:gd name="connsiteX55" fmla="*/ 562371 w 3597818"/>
                <a:gd name="connsiteY55" fmla="*/ 2013507 h 3090749"/>
                <a:gd name="connsiteX56" fmla="*/ 313879 w 3597818"/>
                <a:gd name="connsiteY56" fmla="*/ 2508074 h 3090749"/>
                <a:gd name="connsiteX57" fmla="*/ 113127 w 3597818"/>
                <a:gd name="connsiteY57" fmla="*/ 2778926 h 3090749"/>
                <a:gd name="connsiteX58" fmla="*/ 0 w 3597818"/>
                <a:gd name="connsiteY58" fmla="*/ 3077093 h 3090749"/>
                <a:gd name="connsiteX59" fmla="*/ 16437 w 3597818"/>
                <a:gd name="connsiteY59" fmla="*/ 3090750 h 3090749"/>
                <a:gd name="connsiteX60" fmla="*/ 17404 w 3597818"/>
                <a:gd name="connsiteY60" fmla="*/ 3086157 h 3090749"/>
                <a:gd name="connsiteX61" fmla="*/ 245954 w 3597818"/>
                <a:gd name="connsiteY61" fmla="*/ 2632683 h 3090749"/>
                <a:gd name="connsiteX62" fmla="*/ 2938759 w 3597818"/>
                <a:gd name="connsiteY62" fmla="*/ 982313 h 3090749"/>
                <a:gd name="connsiteX63" fmla="*/ 2917849 w 3597818"/>
                <a:gd name="connsiteY63" fmla="*/ 1018088 h 3090749"/>
                <a:gd name="connsiteX64" fmla="*/ 2789011 w 3597818"/>
                <a:gd name="connsiteY64" fmla="*/ 1047095 h 3090749"/>
                <a:gd name="connsiteX65" fmla="*/ 2762300 w 3597818"/>
                <a:gd name="connsiteY65" fmla="*/ 1047216 h 3090749"/>
                <a:gd name="connsiteX66" fmla="*/ 2556835 w 3597818"/>
                <a:gd name="connsiteY66" fmla="*/ 1003222 h 3090749"/>
                <a:gd name="connsiteX67" fmla="*/ 2432105 w 3597818"/>
                <a:gd name="connsiteY67" fmla="*/ 758235 h 3090749"/>
                <a:gd name="connsiteX68" fmla="*/ 2547166 w 3597818"/>
                <a:gd name="connsiteY68" fmla="*/ 499107 h 3090749"/>
                <a:gd name="connsiteX69" fmla="*/ 2728338 w 3597818"/>
                <a:gd name="connsiteY69" fmla="*/ 259800 h 3090749"/>
                <a:gd name="connsiteX70" fmla="*/ 2997618 w 3597818"/>
                <a:gd name="connsiteY70" fmla="*/ 66542 h 3090749"/>
                <a:gd name="connsiteX71" fmla="*/ 3049589 w 3597818"/>
                <a:gd name="connsiteY71" fmla="*/ 111623 h 3090749"/>
                <a:gd name="connsiteX72" fmla="*/ 3014902 w 3597818"/>
                <a:gd name="connsiteY72" fmla="*/ 376673 h 3090749"/>
                <a:gd name="connsiteX73" fmla="*/ 3041008 w 3597818"/>
                <a:gd name="connsiteY73" fmla="*/ 549144 h 3090749"/>
                <a:gd name="connsiteX74" fmla="*/ 3006804 w 3597818"/>
                <a:gd name="connsiteY74" fmla="*/ 791834 h 3090749"/>
                <a:gd name="connsiteX75" fmla="*/ 2945648 w 3597818"/>
                <a:gd name="connsiteY75" fmla="*/ 900610 h 3090749"/>
                <a:gd name="connsiteX76" fmla="*/ 2938880 w 3597818"/>
                <a:gd name="connsiteY76" fmla="*/ 982313 h 30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97818" h="3090749">
                  <a:moveTo>
                    <a:pt x="245954" y="2632321"/>
                  </a:moveTo>
                  <a:cubicBezTo>
                    <a:pt x="304935" y="2560528"/>
                    <a:pt x="367058" y="2491275"/>
                    <a:pt x="427489" y="2420691"/>
                  </a:cubicBezTo>
                  <a:cubicBezTo>
                    <a:pt x="518135" y="2314937"/>
                    <a:pt x="576874" y="2193592"/>
                    <a:pt x="607694" y="2057864"/>
                  </a:cubicBezTo>
                  <a:cubicBezTo>
                    <a:pt x="622560" y="1992115"/>
                    <a:pt x="642986" y="1927937"/>
                    <a:pt x="676344" y="1868594"/>
                  </a:cubicBezTo>
                  <a:cubicBezTo>
                    <a:pt x="720337" y="1790517"/>
                    <a:pt x="779560" y="1741568"/>
                    <a:pt x="876491" y="1757884"/>
                  </a:cubicBezTo>
                  <a:cubicBezTo>
                    <a:pt x="951667" y="1770454"/>
                    <a:pt x="1028294" y="1770212"/>
                    <a:pt x="1104074" y="1772629"/>
                  </a:cubicBezTo>
                  <a:cubicBezTo>
                    <a:pt x="1195083" y="1775530"/>
                    <a:pt x="1283192" y="1794264"/>
                    <a:pt x="1372388" y="1808042"/>
                  </a:cubicBezTo>
                  <a:cubicBezTo>
                    <a:pt x="1424963" y="1816261"/>
                    <a:pt x="1477779" y="1819282"/>
                    <a:pt x="1530838" y="1823029"/>
                  </a:cubicBezTo>
                  <a:cubicBezTo>
                    <a:pt x="1675872" y="1833060"/>
                    <a:pt x="1818731" y="1816381"/>
                    <a:pt x="1961952" y="1797769"/>
                  </a:cubicBezTo>
                  <a:cubicBezTo>
                    <a:pt x="2033382" y="1788462"/>
                    <a:pt x="2105899" y="1792934"/>
                    <a:pt x="2173098" y="1823996"/>
                  </a:cubicBezTo>
                  <a:cubicBezTo>
                    <a:pt x="2231716" y="1851069"/>
                    <a:pt x="2286346" y="1846597"/>
                    <a:pt x="2343151" y="1816019"/>
                  </a:cubicBezTo>
                  <a:cubicBezTo>
                    <a:pt x="2530366" y="1715220"/>
                    <a:pt x="2722657" y="1624332"/>
                    <a:pt x="2911927" y="1527521"/>
                  </a:cubicBezTo>
                  <a:cubicBezTo>
                    <a:pt x="3019374" y="1472529"/>
                    <a:pt x="3122590" y="1410043"/>
                    <a:pt x="3208039" y="1322902"/>
                  </a:cubicBezTo>
                  <a:cubicBezTo>
                    <a:pt x="3239101" y="1291236"/>
                    <a:pt x="3266295" y="1256428"/>
                    <a:pt x="3282732" y="1214126"/>
                  </a:cubicBezTo>
                  <a:cubicBezTo>
                    <a:pt x="3295785" y="1180406"/>
                    <a:pt x="3290346" y="1149586"/>
                    <a:pt x="3271371" y="1120579"/>
                  </a:cubicBezTo>
                  <a:cubicBezTo>
                    <a:pt x="3235112" y="1064983"/>
                    <a:pt x="3184834" y="1030658"/>
                    <a:pt x="3118239" y="1021110"/>
                  </a:cubicBezTo>
                  <a:cubicBezTo>
                    <a:pt x="3095517" y="1017846"/>
                    <a:pt x="3073278" y="1011562"/>
                    <a:pt x="3050798" y="1006485"/>
                  </a:cubicBezTo>
                  <a:cubicBezTo>
                    <a:pt x="3031218" y="1002134"/>
                    <a:pt x="3034844" y="993795"/>
                    <a:pt x="3047655" y="984972"/>
                  </a:cubicBezTo>
                  <a:cubicBezTo>
                    <a:pt x="3076904" y="964546"/>
                    <a:pt x="3110262" y="951976"/>
                    <a:pt x="3142532" y="937594"/>
                  </a:cubicBezTo>
                  <a:cubicBezTo>
                    <a:pt x="3191240" y="915960"/>
                    <a:pt x="3241035" y="897468"/>
                    <a:pt x="3294576" y="891666"/>
                  </a:cubicBezTo>
                  <a:cubicBezTo>
                    <a:pt x="3389695" y="881393"/>
                    <a:pt x="3457015" y="929496"/>
                    <a:pt x="3514424" y="997300"/>
                  </a:cubicBezTo>
                  <a:cubicBezTo>
                    <a:pt x="3527357" y="1012528"/>
                    <a:pt x="3538597" y="1028965"/>
                    <a:pt x="3548749" y="1046007"/>
                  </a:cubicBezTo>
                  <a:lnTo>
                    <a:pt x="3597819" y="989323"/>
                  </a:lnTo>
                  <a:cubicBezTo>
                    <a:pt x="3583920" y="971073"/>
                    <a:pt x="3568812" y="953548"/>
                    <a:pt x="3552496" y="936990"/>
                  </a:cubicBezTo>
                  <a:cubicBezTo>
                    <a:pt x="3470068" y="852990"/>
                    <a:pt x="3373499" y="830752"/>
                    <a:pt x="3262790" y="866406"/>
                  </a:cubicBezTo>
                  <a:cubicBezTo>
                    <a:pt x="3216500" y="881393"/>
                    <a:pt x="3170814" y="898435"/>
                    <a:pt x="3125007" y="914993"/>
                  </a:cubicBezTo>
                  <a:cubicBezTo>
                    <a:pt x="3096483" y="925266"/>
                    <a:pt x="3067356" y="933364"/>
                    <a:pt x="3037261" y="934935"/>
                  </a:cubicBezTo>
                  <a:cubicBezTo>
                    <a:pt x="2999311" y="936990"/>
                    <a:pt x="2983115" y="916201"/>
                    <a:pt x="2992905" y="879701"/>
                  </a:cubicBezTo>
                  <a:cubicBezTo>
                    <a:pt x="3002453" y="844047"/>
                    <a:pt x="3024450" y="814556"/>
                    <a:pt x="3041733" y="782649"/>
                  </a:cubicBezTo>
                  <a:cubicBezTo>
                    <a:pt x="3067960" y="734425"/>
                    <a:pt x="3095396" y="686805"/>
                    <a:pt x="3112679" y="634230"/>
                  </a:cubicBezTo>
                  <a:cubicBezTo>
                    <a:pt x="3129841" y="581897"/>
                    <a:pt x="3132259" y="528960"/>
                    <a:pt x="3109658" y="478439"/>
                  </a:cubicBezTo>
                  <a:cubicBezTo>
                    <a:pt x="3058291" y="363620"/>
                    <a:pt x="3057566" y="246868"/>
                    <a:pt x="3090440" y="127819"/>
                  </a:cubicBezTo>
                  <a:cubicBezTo>
                    <a:pt x="3096967" y="104009"/>
                    <a:pt x="3101318" y="79474"/>
                    <a:pt x="3106757" y="55302"/>
                  </a:cubicBezTo>
                  <a:cubicBezTo>
                    <a:pt x="3110866" y="37293"/>
                    <a:pt x="3112196" y="18801"/>
                    <a:pt x="3096604" y="6111"/>
                  </a:cubicBezTo>
                  <a:cubicBezTo>
                    <a:pt x="3080892" y="-6701"/>
                    <a:pt x="3064334" y="3693"/>
                    <a:pt x="3048985" y="9616"/>
                  </a:cubicBezTo>
                  <a:cubicBezTo>
                    <a:pt x="2979127" y="36930"/>
                    <a:pt x="2918938" y="81408"/>
                    <a:pt x="2854880" y="119238"/>
                  </a:cubicBezTo>
                  <a:cubicBezTo>
                    <a:pt x="2751060" y="180756"/>
                    <a:pt x="2671412" y="268986"/>
                    <a:pt x="2592973" y="358182"/>
                  </a:cubicBezTo>
                  <a:cubicBezTo>
                    <a:pt x="2557198" y="398912"/>
                    <a:pt x="2518884" y="437104"/>
                    <a:pt x="2476945" y="471067"/>
                  </a:cubicBezTo>
                  <a:cubicBezTo>
                    <a:pt x="2404186" y="529806"/>
                    <a:pt x="2372521" y="607399"/>
                    <a:pt x="2363577" y="697320"/>
                  </a:cubicBezTo>
                  <a:cubicBezTo>
                    <a:pt x="2358621" y="747478"/>
                    <a:pt x="2350161" y="797998"/>
                    <a:pt x="2360676" y="848156"/>
                  </a:cubicBezTo>
                  <a:cubicBezTo>
                    <a:pt x="2380860" y="944966"/>
                    <a:pt x="2450114" y="997662"/>
                    <a:pt x="2535201" y="1033558"/>
                  </a:cubicBezTo>
                  <a:cubicBezTo>
                    <a:pt x="2642647" y="1078882"/>
                    <a:pt x="2754444" y="1085650"/>
                    <a:pt x="2869021" y="1070179"/>
                  </a:cubicBezTo>
                  <a:cubicBezTo>
                    <a:pt x="2944318" y="1060027"/>
                    <a:pt x="3019615" y="1046611"/>
                    <a:pt x="3096363" y="1050842"/>
                  </a:cubicBezTo>
                  <a:cubicBezTo>
                    <a:pt x="3135159" y="1053017"/>
                    <a:pt x="3171781" y="1060752"/>
                    <a:pt x="3203688" y="1084683"/>
                  </a:cubicBezTo>
                  <a:cubicBezTo>
                    <a:pt x="3245869" y="1116228"/>
                    <a:pt x="3256263" y="1159013"/>
                    <a:pt x="3234387" y="1206633"/>
                  </a:cubicBezTo>
                  <a:cubicBezTo>
                    <a:pt x="3201512" y="1278304"/>
                    <a:pt x="3144828" y="1329187"/>
                    <a:pt x="3084881" y="1376565"/>
                  </a:cubicBezTo>
                  <a:cubicBezTo>
                    <a:pt x="2973325" y="1464794"/>
                    <a:pt x="2846058" y="1525467"/>
                    <a:pt x="2716373" y="1580942"/>
                  </a:cubicBezTo>
                  <a:cubicBezTo>
                    <a:pt x="2592610" y="1634001"/>
                    <a:pt x="2467276" y="1683312"/>
                    <a:pt x="2334691" y="1711473"/>
                  </a:cubicBezTo>
                  <a:cubicBezTo>
                    <a:pt x="2282237" y="1722593"/>
                    <a:pt x="2232562" y="1720054"/>
                    <a:pt x="2187360" y="1688026"/>
                  </a:cubicBezTo>
                  <a:cubicBezTo>
                    <a:pt x="2116172" y="1637626"/>
                    <a:pt x="2037854" y="1634484"/>
                    <a:pt x="1955788" y="1651767"/>
                  </a:cubicBezTo>
                  <a:cubicBezTo>
                    <a:pt x="1836014" y="1677028"/>
                    <a:pt x="1715756" y="1698178"/>
                    <a:pt x="1592598" y="1695519"/>
                  </a:cubicBezTo>
                  <a:cubicBezTo>
                    <a:pt x="1501952" y="1693586"/>
                    <a:pt x="1413360" y="1674006"/>
                    <a:pt x="1323922" y="1662041"/>
                  </a:cubicBezTo>
                  <a:cubicBezTo>
                    <a:pt x="1310748" y="1660228"/>
                    <a:pt x="1297453" y="1658415"/>
                    <a:pt x="1284279" y="1658536"/>
                  </a:cubicBezTo>
                  <a:cubicBezTo>
                    <a:pt x="1144321" y="1659744"/>
                    <a:pt x="1004605" y="1661315"/>
                    <a:pt x="866339" y="1631825"/>
                  </a:cubicBezTo>
                  <a:cubicBezTo>
                    <a:pt x="793217" y="1616234"/>
                    <a:pt x="737621" y="1650680"/>
                    <a:pt x="692660" y="1705551"/>
                  </a:cubicBezTo>
                  <a:cubicBezTo>
                    <a:pt x="618934" y="1795351"/>
                    <a:pt x="583401" y="1902677"/>
                    <a:pt x="562371" y="2013507"/>
                  </a:cubicBezTo>
                  <a:cubicBezTo>
                    <a:pt x="526354" y="2203019"/>
                    <a:pt x="441025" y="2364974"/>
                    <a:pt x="313879" y="2508074"/>
                  </a:cubicBezTo>
                  <a:cubicBezTo>
                    <a:pt x="239065" y="2592194"/>
                    <a:pt x="171866" y="2682358"/>
                    <a:pt x="113127" y="2778926"/>
                  </a:cubicBezTo>
                  <a:cubicBezTo>
                    <a:pt x="56443" y="2872111"/>
                    <a:pt x="24656" y="2973272"/>
                    <a:pt x="0" y="3077093"/>
                  </a:cubicBezTo>
                  <a:lnTo>
                    <a:pt x="16437" y="3090750"/>
                  </a:lnTo>
                  <a:lnTo>
                    <a:pt x="17404" y="3086157"/>
                  </a:lnTo>
                  <a:cubicBezTo>
                    <a:pt x="53542" y="2914171"/>
                    <a:pt x="135970" y="2766598"/>
                    <a:pt x="245954" y="2632683"/>
                  </a:cubicBezTo>
                  <a:close/>
                  <a:moveTo>
                    <a:pt x="2938759" y="982313"/>
                  </a:moveTo>
                  <a:cubicBezTo>
                    <a:pt x="2948548" y="1003826"/>
                    <a:pt x="2932111" y="1011803"/>
                    <a:pt x="2917849" y="1018088"/>
                  </a:cubicBezTo>
                  <a:cubicBezTo>
                    <a:pt x="2876877" y="1036096"/>
                    <a:pt x="2833367" y="1043952"/>
                    <a:pt x="2789011" y="1047095"/>
                  </a:cubicBezTo>
                  <a:cubicBezTo>
                    <a:pt x="2777529" y="1047941"/>
                    <a:pt x="2766047" y="1047216"/>
                    <a:pt x="2762300" y="1047216"/>
                  </a:cubicBezTo>
                  <a:cubicBezTo>
                    <a:pt x="2684828" y="1049633"/>
                    <a:pt x="2618958" y="1033679"/>
                    <a:pt x="2556835" y="1003222"/>
                  </a:cubicBezTo>
                  <a:cubicBezTo>
                    <a:pt x="2450597" y="951372"/>
                    <a:pt x="2412284" y="874866"/>
                    <a:pt x="2432105" y="758235"/>
                  </a:cubicBezTo>
                  <a:cubicBezTo>
                    <a:pt x="2448422" y="662029"/>
                    <a:pt x="2485647" y="575975"/>
                    <a:pt x="2547166" y="499107"/>
                  </a:cubicBezTo>
                  <a:cubicBezTo>
                    <a:pt x="2609652" y="421030"/>
                    <a:pt x="2665611" y="337756"/>
                    <a:pt x="2728338" y="259800"/>
                  </a:cubicBezTo>
                  <a:cubicBezTo>
                    <a:pt x="2799767" y="171208"/>
                    <a:pt x="2893919" y="111140"/>
                    <a:pt x="2997618" y="66542"/>
                  </a:cubicBezTo>
                  <a:cubicBezTo>
                    <a:pt x="3039316" y="48654"/>
                    <a:pt x="3059862" y="66421"/>
                    <a:pt x="3049589" y="111623"/>
                  </a:cubicBezTo>
                  <a:cubicBezTo>
                    <a:pt x="3029647" y="199006"/>
                    <a:pt x="3010672" y="285906"/>
                    <a:pt x="3014902" y="376673"/>
                  </a:cubicBezTo>
                  <a:cubicBezTo>
                    <a:pt x="3017682" y="435412"/>
                    <a:pt x="3019374" y="494393"/>
                    <a:pt x="3041008" y="549144"/>
                  </a:cubicBezTo>
                  <a:cubicBezTo>
                    <a:pt x="3075816" y="637735"/>
                    <a:pt x="3051644" y="715570"/>
                    <a:pt x="3006804" y="791834"/>
                  </a:cubicBezTo>
                  <a:cubicBezTo>
                    <a:pt x="2985774" y="827730"/>
                    <a:pt x="2965107" y="863868"/>
                    <a:pt x="2945648" y="900610"/>
                  </a:cubicBezTo>
                  <a:cubicBezTo>
                    <a:pt x="2931869" y="926354"/>
                    <a:pt x="2925947" y="953790"/>
                    <a:pt x="2938880" y="982313"/>
                  </a:cubicBezTo>
                  <a:close/>
                </a:path>
              </a:pathLst>
            </a:custGeom>
            <a:grpFill/>
            <a:ln w="12077" cap="flat">
              <a:noFill/>
              <a:prstDash val="solid"/>
              <a:miter/>
            </a:ln>
          </p:spPr>
          <p:txBody>
            <a:bodyPr rtlCol="0" anchor="ctr"/>
            <a:lstStyle/>
            <a:p>
              <a:endParaRPr lang="en-ID"/>
            </a:p>
          </p:txBody>
        </p:sp>
        <p:sp>
          <p:nvSpPr>
            <p:cNvPr id="153" name="Freeform: Shape 152">
              <a:extLst>
                <a:ext uri="{FF2B5EF4-FFF2-40B4-BE49-F238E27FC236}">
                  <a16:creationId xmlns:a16="http://schemas.microsoft.com/office/drawing/2014/main" id="{C99087F1-487D-4DB8-B100-C828D8DFD55C}"/>
                </a:ext>
              </a:extLst>
            </p:cNvPr>
            <p:cNvSpPr/>
            <p:nvPr/>
          </p:nvSpPr>
          <p:spPr>
            <a:xfrm>
              <a:off x="9499888" y="3187618"/>
              <a:ext cx="3000035" cy="1566371"/>
            </a:xfrm>
            <a:custGeom>
              <a:avLst/>
              <a:gdLst>
                <a:gd name="connsiteX0" fmla="*/ 2444192 w 3000035"/>
                <a:gd name="connsiteY0" fmla="*/ 345786 h 1566371"/>
                <a:gd name="connsiteX1" fmla="*/ 2359105 w 3000035"/>
                <a:gd name="connsiteY1" fmla="*/ 469670 h 1566371"/>
                <a:gd name="connsiteX2" fmla="*/ 2168747 w 3000035"/>
                <a:gd name="connsiteY2" fmla="*/ 586301 h 1566371"/>
                <a:gd name="connsiteX3" fmla="*/ 1861516 w 3000035"/>
                <a:gd name="connsiteY3" fmla="*/ 573006 h 1566371"/>
                <a:gd name="connsiteX4" fmla="*/ 1816434 w 3000035"/>
                <a:gd name="connsiteY4" fmla="*/ 571919 h 1566371"/>
                <a:gd name="connsiteX5" fmla="*/ 1312440 w 3000035"/>
                <a:gd name="connsiteY5" fmla="*/ 554515 h 1566371"/>
                <a:gd name="connsiteX6" fmla="*/ 1015845 w 3000035"/>
                <a:gd name="connsiteY6" fmla="*/ 538924 h 1566371"/>
                <a:gd name="connsiteX7" fmla="*/ 847122 w 3000035"/>
                <a:gd name="connsiteY7" fmla="*/ 547021 h 1566371"/>
                <a:gd name="connsiteX8" fmla="*/ 710427 w 3000035"/>
                <a:gd name="connsiteY8" fmla="*/ 643469 h 1566371"/>
                <a:gd name="connsiteX9" fmla="*/ 471845 w 3000035"/>
                <a:gd name="connsiteY9" fmla="*/ 896675 h 1566371"/>
                <a:gd name="connsiteX10" fmla="*/ 171624 w 3000035"/>
                <a:gd name="connsiteY10" fmla="*/ 1184810 h 1566371"/>
                <a:gd name="connsiteX11" fmla="*/ 0 w 3000035"/>
                <a:gd name="connsiteY11" fmla="*/ 1549330 h 1566371"/>
                <a:gd name="connsiteX12" fmla="*/ 20426 w 3000035"/>
                <a:gd name="connsiteY12" fmla="*/ 1566371 h 1566371"/>
                <a:gd name="connsiteX13" fmla="*/ 253448 w 3000035"/>
                <a:gd name="connsiteY13" fmla="*/ 1144200 h 1566371"/>
                <a:gd name="connsiteX14" fmla="*/ 545813 w 3000035"/>
                <a:gd name="connsiteY14" fmla="*/ 919880 h 1566371"/>
                <a:gd name="connsiteX15" fmla="*/ 634525 w 3000035"/>
                <a:gd name="connsiteY15" fmla="*/ 866460 h 1566371"/>
                <a:gd name="connsiteX16" fmla="*/ 742334 w 3000035"/>
                <a:gd name="connsiteY16" fmla="*/ 777384 h 1566371"/>
                <a:gd name="connsiteX17" fmla="*/ 1003275 w 3000035"/>
                <a:gd name="connsiteY17" fmla="*/ 662807 h 1566371"/>
                <a:gd name="connsiteX18" fmla="*/ 1494096 w 3000035"/>
                <a:gd name="connsiteY18" fmla="*/ 676948 h 1566371"/>
                <a:gd name="connsiteX19" fmla="*/ 1730018 w 3000035"/>
                <a:gd name="connsiteY19" fmla="*/ 688551 h 1566371"/>
                <a:gd name="connsiteX20" fmla="*/ 2050423 w 3000035"/>
                <a:gd name="connsiteY20" fmla="*/ 709218 h 1566371"/>
                <a:gd name="connsiteX21" fmla="*/ 2407570 w 3000035"/>
                <a:gd name="connsiteY21" fmla="*/ 487678 h 1566371"/>
                <a:gd name="connsiteX22" fmla="*/ 2535201 w 3000035"/>
                <a:gd name="connsiteY22" fmla="*/ 319922 h 1566371"/>
                <a:gd name="connsiteX23" fmla="*/ 2929211 w 3000035"/>
                <a:gd name="connsiteY23" fmla="*/ 81824 h 1566371"/>
                <a:gd name="connsiteX24" fmla="*/ 3000036 w 3000035"/>
                <a:gd name="connsiteY24" fmla="*/ 0 h 1566371"/>
                <a:gd name="connsiteX25" fmla="*/ 2782122 w 3000035"/>
                <a:gd name="connsiteY25" fmla="*/ 100074 h 1566371"/>
                <a:gd name="connsiteX26" fmla="*/ 2444312 w 3000035"/>
                <a:gd name="connsiteY26" fmla="*/ 345786 h 156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00035" h="1566371">
                  <a:moveTo>
                    <a:pt x="2444192" y="345786"/>
                  </a:moveTo>
                  <a:cubicBezTo>
                    <a:pt x="2409021" y="382407"/>
                    <a:pt x="2378322" y="421808"/>
                    <a:pt x="2359105" y="469670"/>
                  </a:cubicBezTo>
                  <a:cubicBezTo>
                    <a:pt x="2324780" y="554998"/>
                    <a:pt x="2249604" y="581104"/>
                    <a:pt x="2168747" y="586301"/>
                  </a:cubicBezTo>
                  <a:cubicBezTo>
                    <a:pt x="2066377" y="592707"/>
                    <a:pt x="1964128" y="575182"/>
                    <a:pt x="1861516" y="573006"/>
                  </a:cubicBezTo>
                  <a:cubicBezTo>
                    <a:pt x="1846408" y="572644"/>
                    <a:pt x="1831421" y="571798"/>
                    <a:pt x="1816434" y="571919"/>
                  </a:cubicBezTo>
                  <a:cubicBezTo>
                    <a:pt x="1648195" y="573248"/>
                    <a:pt x="1480680" y="554515"/>
                    <a:pt x="1312440" y="554515"/>
                  </a:cubicBezTo>
                  <a:cubicBezTo>
                    <a:pt x="1213575" y="554515"/>
                    <a:pt x="1114468" y="547263"/>
                    <a:pt x="1015845" y="538924"/>
                  </a:cubicBezTo>
                  <a:cubicBezTo>
                    <a:pt x="958677" y="534089"/>
                    <a:pt x="902960" y="536023"/>
                    <a:pt x="847122" y="547021"/>
                  </a:cubicBezTo>
                  <a:cubicBezTo>
                    <a:pt x="787174" y="558866"/>
                    <a:pt x="738587" y="590169"/>
                    <a:pt x="710427" y="643469"/>
                  </a:cubicBezTo>
                  <a:cubicBezTo>
                    <a:pt x="653742" y="750311"/>
                    <a:pt x="561887" y="822103"/>
                    <a:pt x="471845" y="896675"/>
                  </a:cubicBezTo>
                  <a:cubicBezTo>
                    <a:pt x="364882" y="985388"/>
                    <a:pt x="257678" y="1073980"/>
                    <a:pt x="171624" y="1184810"/>
                  </a:cubicBezTo>
                  <a:cubicBezTo>
                    <a:pt x="86175" y="1294674"/>
                    <a:pt x="33962" y="1418195"/>
                    <a:pt x="0" y="1549330"/>
                  </a:cubicBezTo>
                  <a:lnTo>
                    <a:pt x="20426" y="1566371"/>
                  </a:lnTo>
                  <a:cubicBezTo>
                    <a:pt x="61881" y="1405746"/>
                    <a:pt x="136453" y="1263128"/>
                    <a:pt x="253448" y="1144200"/>
                  </a:cubicBezTo>
                  <a:cubicBezTo>
                    <a:pt x="340226" y="1055971"/>
                    <a:pt x="441267" y="985388"/>
                    <a:pt x="545813" y="919880"/>
                  </a:cubicBezTo>
                  <a:cubicBezTo>
                    <a:pt x="575061" y="901630"/>
                    <a:pt x="605398" y="884952"/>
                    <a:pt x="634525" y="866460"/>
                  </a:cubicBezTo>
                  <a:cubicBezTo>
                    <a:pt x="674168" y="841320"/>
                    <a:pt x="713086" y="815819"/>
                    <a:pt x="742334" y="777384"/>
                  </a:cubicBezTo>
                  <a:cubicBezTo>
                    <a:pt x="807841" y="691572"/>
                    <a:pt x="901993" y="665104"/>
                    <a:pt x="1003275" y="662807"/>
                  </a:cubicBezTo>
                  <a:cubicBezTo>
                    <a:pt x="1167043" y="659061"/>
                    <a:pt x="1330569" y="668729"/>
                    <a:pt x="1494096" y="676948"/>
                  </a:cubicBezTo>
                  <a:cubicBezTo>
                    <a:pt x="1572777" y="680937"/>
                    <a:pt x="1651458" y="684079"/>
                    <a:pt x="1730018" y="688551"/>
                  </a:cubicBezTo>
                  <a:cubicBezTo>
                    <a:pt x="1836860" y="694715"/>
                    <a:pt x="1943823" y="699670"/>
                    <a:pt x="2050423" y="709218"/>
                  </a:cubicBezTo>
                  <a:cubicBezTo>
                    <a:pt x="2201380" y="722755"/>
                    <a:pt x="2352216" y="630174"/>
                    <a:pt x="2407570" y="487678"/>
                  </a:cubicBezTo>
                  <a:cubicBezTo>
                    <a:pt x="2433918" y="419875"/>
                    <a:pt x="2483834" y="368871"/>
                    <a:pt x="2535201" y="319922"/>
                  </a:cubicBezTo>
                  <a:cubicBezTo>
                    <a:pt x="2649778" y="210663"/>
                    <a:pt x="2783814" y="136091"/>
                    <a:pt x="2929211" y="81824"/>
                  </a:cubicBezTo>
                  <a:lnTo>
                    <a:pt x="3000036" y="0"/>
                  </a:lnTo>
                  <a:cubicBezTo>
                    <a:pt x="2926793" y="31908"/>
                    <a:pt x="2853551" y="64057"/>
                    <a:pt x="2782122" y="100074"/>
                  </a:cubicBezTo>
                  <a:cubicBezTo>
                    <a:pt x="2656063" y="163526"/>
                    <a:pt x="2542331" y="243900"/>
                    <a:pt x="2444312" y="345786"/>
                  </a:cubicBezTo>
                  <a:close/>
                </a:path>
              </a:pathLst>
            </a:custGeom>
            <a:grpFill/>
            <a:ln w="12077" cap="flat">
              <a:noFill/>
              <a:prstDash val="solid"/>
              <a:miter/>
            </a:ln>
          </p:spPr>
          <p:txBody>
            <a:bodyPr rtlCol="0" anchor="ctr"/>
            <a:lstStyle/>
            <a:p>
              <a:endParaRPr lang="en-ID"/>
            </a:p>
          </p:txBody>
        </p:sp>
        <p:sp>
          <p:nvSpPr>
            <p:cNvPr id="154" name="Freeform: Shape 153">
              <a:extLst>
                <a:ext uri="{FF2B5EF4-FFF2-40B4-BE49-F238E27FC236}">
                  <a16:creationId xmlns:a16="http://schemas.microsoft.com/office/drawing/2014/main" id="{910FB8C3-F3A4-474B-9EC0-81BFA8BF0D47}"/>
                </a:ext>
              </a:extLst>
            </p:cNvPr>
            <p:cNvSpPr/>
            <p:nvPr/>
          </p:nvSpPr>
          <p:spPr>
            <a:xfrm>
              <a:off x="11959308" y="3495937"/>
              <a:ext cx="273510" cy="316053"/>
            </a:xfrm>
            <a:custGeom>
              <a:avLst/>
              <a:gdLst>
                <a:gd name="connsiteX0" fmla="*/ 7131 w 273510"/>
                <a:gd name="connsiteY0" fmla="*/ 302155 h 316053"/>
                <a:gd name="connsiteX1" fmla="*/ 0 w 273510"/>
                <a:gd name="connsiteY1" fmla="*/ 316054 h 316053"/>
                <a:gd name="connsiteX2" fmla="*/ 119412 w 273510"/>
                <a:gd name="connsiteY2" fmla="*/ 178030 h 316053"/>
                <a:gd name="connsiteX3" fmla="*/ 130410 w 273510"/>
                <a:gd name="connsiteY3" fmla="*/ 165339 h 316053"/>
                <a:gd name="connsiteX4" fmla="*/ 273511 w 273510"/>
                <a:gd name="connsiteY4" fmla="*/ 0 h 316053"/>
                <a:gd name="connsiteX5" fmla="*/ 171987 w 273510"/>
                <a:gd name="connsiteY5" fmla="*/ 79527 h 316053"/>
                <a:gd name="connsiteX6" fmla="*/ 7010 w 273510"/>
                <a:gd name="connsiteY6" fmla="*/ 302155 h 31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510" h="316053">
                  <a:moveTo>
                    <a:pt x="7131" y="302155"/>
                  </a:moveTo>
                  <a:cubicBezTo>
                    <a:pt x="4835" y="306869"/>
                    <a:pt x="2417" y="311461"/>
                    <a:pt x="0" y="316054"/>
                  </a:cubicBezTo>
                  <a:lnTo>
                    <a:pt x="119412" y="178030"/>
                  </a:lnTo>
                  <a:cubicBezTo>
                    <a:pt x="123038" y="173679"/>
                    <a:pt x="126663" y="169448"/>
                    <a:pt x="130410" y="165339"/>
                  </a:cubicBezTo>
                  <a:lnTo>
                    <a:pt x="273511" y="0"/>
                  </a:lnTo>
                  <a:cubicBezTo>
                    <a:pt x="237977" y="22964"/>
                    <a:pt x="204136" y="49674"/>
                    <a:pt x="171987" y="79527"/>
                  </a:cubicBezTo>
                  <a:cubicBezTo>
                    <a:pt x="103095" y="143463"/>
                    <a:pt x="48466" y="216947"/>
                    <a:pt x="7010" y="302155"/>
                  </a:cubicBezTo>
                  <a:close/>
                </a:path>
              </a:pathLst>
            </a:custGeom>
            <a:grpFill/>
            <a:ln w="12077" cap="flat">
              <a:noFill/>
              <a:prstDash val="solid"/>
              <a:miter/>
            </a:ln>
          </p:spPr>
          <p:txBody>
            <a:bodyPr rtlCol="0" anchor="ctr"/>
            <a:lstStyle/>
            <a:p>
              <a:endParaRPr lang="en-ID"/>
            </a:p>
          </p:txBody>
        </p:sp>
        <p:sp>
          <p:nvSpPr>
            <p:cNvPr id="155" name="Freeform: Shape 154">
              <a:extLst>
                <a:ext uri="{FF2B5EF4-FFF2-40B4-BE49-F238E27FC236}">
                  <a16:creationId xmlns:a16="http://schemas.microsoft.com/office/drawing/2014/main" id="{4D664069-14C8-4A5F-93A3-397FE4A7005C}"/>
                </a:ext>
              </a:extLst>
            </p:cNvPr>
            <p:cNvSpPr/>
            <p:nvPr/>
          </p:nvSpPr>
          <p:spPr>
            <a:xfrm>
              <a:off x="11876272" y="2903404"/>
              <a:ext cx="284883" cy="89571"/>
            </a:xfrm>
            <a:custGeom>
              <a:avLst/>
              <a:gdLst>
                <a:gd name="connsiteX0" fmla="*/ 25868 w 284883"/>
                <a:gd name="connsiteY0" fmla="*/ 74760 h 89571"/>
                <a:gd name="connsiteX1" fmla="*/ 264812 w 284883"/>
                <a:gd name="connsiteY1" fmla="*/ 52884 h 89571"/>
                <a:gd name="connsiteX2" fmla="*/ 284633 w 284883"/>
                <a:gd name="connsiteY2" fmla="*/ 27261 h 89571"/>
                <a:gd name="connsiteX3" fmla="*/ 257802 w 284883"/>
                <a:gd name="connsiteY3" fmla="*/ 9253 h 89571"/>
                <a:gd name="connsiteX4" fmla="*/ 152531 w 284883"/>
                <a:gd name="connsiteY4" fmla="*/ 430 h 89571"/>
                <a:gd name="connsiteX5" fmla="*/ 24418 w 284883"/>
                <a:gd name="connsiteY5" fmla="*/ 16625 h 89571"/>
                <a:gd name="connsiteX6" fmla="*/ 3 w 284883"/>
                <a:gd name="connsiteY6" fmla="*/ 44786 h 89571"/>
                <a:gd name="connsiteX7" fmla="*/ 25868 w 284883"/>
                <a:gd name="connsiteY7" fmla="*/ 74760 h 89571"/>
                <a:gd name="connsiteX8" fmla="*/ 126909 w 284883"/>
                <a:gd name="connsiteY8" fmla="*/ 37897 h 89571"/>
                <a:gd name="connsiteX9" fmla="*/ 164376 w 284883"/>
                <a:gd name="connsiteY9" fmla="*/ 46720 h 89571"/>
                <a:gd name="connsiteX10" fmla="*/ 127634 w 284883"/>
                <a:gd name="connsiteY10" fmla="*/ 58081 h 89571"/>
                <a:gd name="connsiteX11" fmla="*/ 90167 w 284883"/>
                <a:gd name="connsiteY11" fmla="*/ 49258 h 89571"/>
                <a:gd name="connsiteX12" fmla="*/ 126909 w 284883"/>
                <a:gd name="connsiteY12" fmla="*/ 37897 h 8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883" h="89571">
                  <a:moveTo>
                    <a:pt x="25868" y="74760"/>
                  </a:moveTo>
                  <a:cubicBezTo>
                    <a:pt x="108537" y="101591"/>
                    <a:pt x="188186" y="90593"/>
                    <a:pt x="264812" y="52884"/>
                  </a:cubicBezTo>
                  <a:cubicBezTo>
                    <a:pt x="274360" y="48170"/>
                    <a:pt x="286809" y="40435"/>
                    <a:pt x="284633" y="27261"/>
                  </a:cubicBezTo>
                  <a:cubicBezTo>
                    <a:pt x="282458" y="14208"/>
                    <a:pt x="269042" y="11307"/>
                    <a:pt x="257802" y="9253"/>
                  </a:cubicBezTo>
                  <a:cubicBezTo>
                    <a:pt x="221181" y="2726"/>
                    <a:pt x="184318" y="-1383"/>
                    <a:pt x="152531" y="430"/>
                  </a:cubicBezTo>
                  <a:cubicBezTo>
                    <a:pt x="105395" y="430"/>
                    <a:pt x="63698" y="-416"/>
                    <a:pt x="24418" y="16625"/>
                  </a:cubicBezTo>
                  <a:cubicBezTo>
                    <a:pt x="12090" y="21943"/>
                    <a:pt x="-238" y="28711"/>
                    <a:pt x="3" y="44786"/>
                  </a:cubicBezTo>
                  <a:cubicBezTo>
                    <a:pt x="245" y="61465"/>
                    <a:pt x="11848" y="70167"/>
                    <a:pt x="25868" y="74760"/>
                  </a:cubicBezTo>
                  <a:close/>
                  <a:moveTo>
                    <a:pt x="126909" y="37897"/>
                  </a:moveTo>
                  <a:cubicBezTo>
                    <a:pt x="147334" y="37172"/>
                    <a:pt x="164134" y="41160"/>
                    <a:pt x="164376" y="46720"/>
                  </a:cubicBezTo>
                  <a:cubicBezTo>
                    <a:pt x="164617" y="52279"/>
                    <a:pt x="148059" y="57356"/>
                    <a:pt x="127634" y="58081"/>
                  </a:cubicBezTo>
                  <a:cubicBezTo>
                    <a:pt x="107208" y="58806"/>
                    <a:pt x="90408" y="54818"/>
                    <a:pt x="90167" y="49258"/>
                  </a:cubicBezTo>
                  <a:cubicBezTo>
                    <a:pt x="89925" y="43698"/>
                    <a:pt x="106483" y="38622"/>
                    <a:pt x="126909" y="37897"/>
                  </a:cubicBezTo>
                  <a:close/>
                </a:path>
              </a:pathLst>
            </a:custGeom>
            <a:grpFill/>
            <a:ln w="12077" cap="flat">
              <a:noFill/>
              <a:prstDash val="solid"/>
              <a:miter/>
            </a:ln>
          </p:spPr>
          <p:txBody>
            <a:bodyPr rtlCol="0" anchor="ctr"/>
            <a:lstStyle/>
            <a:p>
              <a:endParaRPr lang="en-ID"/>
            </a:p>
          </p:txBody>
        </p:sp>
        <p:sp>
          <p:nvSpPr>
            <p:cNvPr id="156" name="Freeform: Shape 155">
              <a:extLst>
                <a:ext uri="{FF2B5EF4-FFF2-40B4-BE49-F238E27FC236}">
                  <a16:creationId xmlns:a16="http://schemas.microsoft.com/office/drawing/2014/main" id="{103089C4-DDE3-43E5-AB52-40D2808AE3A8}"/>
                </a:ext>
              </a:extLst>
            </p:cNvPr>
            <p:cNvSpPr/>
            <p:nvPr/>
          </p:nvSpPr>
          <p:spPr>
            <a:xfrm>
              <a:off x="11758625" y="2793583"/>
              <a:ext cx="674354" cy="252396"/>
            </a:xfrm>
            <a:custGeom>
              <a:avLst/>
              <a:gdLst>
                <a:gd name="connsiteX0" fmla="*/ 123936 w 674354"/>
                <a:gd name="connsiteY0" fmla="*/ 243924 h 252396"/>
                <a:gd name="connsiteX1" fmla="*/ 197661 w 674354"/>
                <a:gd name="connsiteY1" fmla="*/ 252385 h 252396"/>
                <a:gd name="connsiteX2" fmla="*/ 472139 w 674354"/>
                <a:gd name="connsiteY2" fmla="*/ 188570 h 252396"/>
                <a:gd name="connsiteX3" fmla="*/ 657783 w 674354"/>
                <a:gd name="connsiteY3" fmla="*/ 58401 h 252396"/>
                <a:gd name="connsiteX4" fmla="*/ 671199 w 674354"/>
                <a:gd name="connsiteY4" fmla="*/ 15616 h 252396"/>
                <a:gd name="connsiteX5" fmla="*/ 628534 w 674354"/>
                <a:gd name="connsiteY5" fmla="*/ 25 h 252396"/>
                <a:gd name="connsiteX6" fmla="*/ 615481 w 674354"/>
                <a:gd name="connsiteY6" fmla="*/ 1838 h 252396"/>
                <a:gd name="connsiteX7" fmla="*/ 229690 w 674354"/>
                <a:gd name="connsiteY7" fmla="*/ 29878 h 252396"/>
                <a:gd name="connsiteX8" fmla="*/ 216395 w 674354"/>
                <a:gd name="connsiteY8" fmla="*/ 29878 h 252396"/>
                <a:gd name="connsiteX9" fmla="*/ 52264 w 674354"/>
                <a:gd name="connsiteY9" fmla="*/ 36042 h 252396"/>
                <a:gd name="connsiteX10" fmla="*/ 294 w 674354"/>
                <a:gd name="connsiteY10" fmla="*/ 101187 h 252396"/>
                <a:gd name="connsiteX11" fmla="*/ 124056 w 674354"/>
                <a:gd name="connsiteY11" fmla="*/ 243804 h 252396"/>
                <a:gd name="connsiteX12" fmla="*/ 150646 w 674354"/>
                <a:gd name="connsiteY12" fmla="*/ 97923 h 252396"/>
                <a:gd name="connsiteX13" fmla="*/ 282627 w 674354"/>
                <a:gd name="connsiteY13" fmla="*/ 88496 h 252396"/>
                <a:gd name="connsiteX14" fmla="*/ 433221 w 674354"/>
                <a:gd name="connsiteY14" fmla="*/ 97561 h 252396"/>
                <a:gd name="connsiteX15" fmla="*/ 464887 w 674354"/>
                <a:gd name="connsiteY15" fmla="*/ 117140 h 252396"/>
                <a:gd name="connsiteX16" fmla="*/ 445066 w 674354"/>
                <a:gd name="connsiteY16" fmla="*/ 151465 h 252396"/>
                <a:gd name="connsiteX17" fmla="*/ 279485 w 674354"/>
                <a:gd name="connsiteY17" fmla="*/ 210929 h 252396"/>
                <a:gd name="connsiteX18" fmla="*/ 147987 w 674354"/>
                <a:gd name="connsiteY18" fmla="*/ 205611 h 252396"/>
                <a:gd name="connsiteX19" fmla="*/ 85139 w 674354"/>
                <a:gd name="connsiteY19" fmla="*/ 149411 h 252396"/>
                <a:gd name="connsiteX20" fmla="*/ 150767 w 674354"/>
                <a:gd name="connsiteY20" fmla="*/ 97923 h 25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4354" h="252396">
                  <a:moveTo>
                    <a:pt x="123936" y="243924"/>
                  </a:moveTo>
                  <a:cubicBezTo>
                    <a:pt x="148108" y="249122"/>
                    <a:pt x="172643" y="252627"/>
                    <a:pt x="197661" y="252385"/>
                  </a:cubicBezTo>
                  <a:cubicBezTo>
                    <a:pt x="293988" y="251660"/>
                    <a:pt x="385481" y="229784"/>
                    <a:pt x="472139" y="188570"/>
                  </a:cubicBezTo>
                  <a:cubicBezTo>
                    <a:pt x="541151" y="155695"/>
                    <a:pt x="606416" y="116657"/>
                    <a:pt x="657783" y="58401"/>
                  </a:cubicBezTo>
                  <a:cubicBezTo>
                    <a:pt x="668298" y="46557"/>
                    <a:pt x="680142" y="32295"/>
                    <a:pt x="671199" y="15616"/>
                  </a:cubicBezTo>
                  <a:cubicBezTo>
                    <a:pt x="662618" y="-337"/>
                    <a:pt x="644367" y="992"/>
                    <a:pt x="628534" y="25"/>
                  </a:cubicBezTo>
                  <a:cubicBezTo>
                    <a:pt x="624183" y="-217"/>
                    <a:pt x="619832" y="1355"/>
                    <a:pt x="615481" y="1838"/>
                  </a:cubicBezTo>
                  <a:cubicBezTo>
                    <a:pt x="487247" y="16341"/>
                    <a:pt x="359617" y="38701"/>
                    <a:pt x="229690" y="29878"/>
                  </a:cubicBezTo>
                  <a:cubicBezTo>
                    <a:pt x="225218" y="29878"/>
                    <a:pt x="220867" y="29757"/>
                    <a:pt x="216395" y="29878"/>
                  </a:cubicBezTo>
                  <a:cubicBezTo>
                    <a:pt x="161645" y="31812"/>
                    <a:pt x="106532" y="24198"/>
                    <a:pt x="52264" y="36042"/>
                  </a:cubicBezTo>
                  <a:cubicBezTo>
                    <a:pt x="14435" y="44260"/>
                    <a:pt x="-2486" y="66378"/>
                    <a:pt x="294" y="101187"/>
                  </a:cubicBezTo>
                  <a:cubicBezTo>
                    <a:pt x="6337" y="178055"/>
                    <a:pt x="48880" y="227608"/>
                    <a:pt x="124056" y="243804"/>
                  </a:cubicBezTo>
                  <a:close/>
                  <a:moveTo>
                    <a:pt x="150646" y="97923"/>
                  </a:moveTo>
                  <a:cubicBezTo>
                    <a:pt x="195123" y="89221"/>
                    <a:pt x="239963" y="86441"/>
                    <a:pt x="282627" y="88496"/>
                  </a:cubicBezTo>
                  <a:cubicBezTo>
                    <a:pt x="334840" y="86683"/>
                    <a:pt x="384151" y="91034"/>
                    <a:pt x="433221" y="97561"/>
                  </a:cubicBezTo>
                  <a:cubicBezTo>
                    <a:pt x="446033" y="99253"/>
                    <a:pt x="461261" y="101428"/>
                    <a:pt x="464887" y="117140"/>
                  </a:cubicBezTo>
                  <a:cubicBezTo>
                    <a:pt x="468634" y="133577"/>
                    <a:pt x="456790" y="142884"/>
                    <a:pt x="445066" y="151465"/>
                  </a:cubicBezTo>
                  <a:cubicBezTo>
                    <a:pt x="395754" y="187482"/>
                    <a:pt x="338466" y="201865"/>
                    <a:pt x="279485" y="210929"/>
                  </a:cubicBezTo>
                  <a:cubicBezTo>
                    <a:pt x="235370" y="217577"/>
                    <a:pt x="191377" y="217456"/>
                    <a:pt x="147987" y="205611"/>
                  </a:cubicBezTo>
                  <a:cubicBezTo>
                    <a:pt x="108949" y="194975"/>
                    <a:pt x="85018" y="173220"/>
                    <a:pt x="85139" y="149411"/>
                  </a:cubicBezTo>
                  <a:cubicBezTo>
                    <a:pt x="85139" y="125117"/>
                    <a:pt x="109070" y="106142"/>
                    <a:pt x="150767" y="97923"/>
                  </a:cubicBezTo>
                  <a:close/>
                </a:path>
              </a:pathLst>
            </a:custGeom>
            <a:grpFill/>
            <a:ln w="12077" cap="flat">
              <a:noFill/>
              <a:prstDash val="solid"/>
              <a:miter/>
            </a:ln>
          </p:spPr>
          <p:txBody>
            <a:bodyPr rtlCol="0" anchor="ctr"/>
            <a:lstStyle/>
            <a:p>
              <a:endParaRPr lang="en-ID"/>
            </a:p>
          </p:txBody>
        </p:sp>
      </p:grpSp>
      <p:grpSp>
        <p:nvGrpSpPr>
          <p:cNvPr id="3" name="Graphic 36">
            <a:extLst>
              <a:ext uri="{FF2B5EF4-FFF2-40B4-BE49-F238E27FC236}">
                <a16:creationId xmlns:a16="http://schemas.microsoft.com/office/drawing/2014/main" id="{ADD9F020-F380-40B1-BA36-C5FDB5CA631E}"/>
              </a:ext>
            </a:extLst>
          </p:cNvPr>
          <p:cNvGrpSpPr/>
          <p:nvPr/>
        </p:nvGrpSpPr>
        <p:grpSpPr>
          <a:xfrm rot="17823467">
            <a:off x="-777246" y="5150522"/>
            <a:ext cx="4880647" cy="4885240"/>
            <a:chOff x="8979940" y="653143"/>
            <a:chExt cx="4880647" cy="4885240"/>
          </a:xfrm>
          <a:gradFill flip="none" rotWithShape="1">
            <a:gsLst>
              <a:gs pos="0">
                <a:srgbClr val="9B5CFF"/>
              </a:gs>
              <a:gs pos="99115">
                <a:srgbClr val="F7CDFF"/>
              </a:gs>
              <a:gs pos="69000">
                <a:srgbClr val="FFD65C"/>
              </a:gs>
              <a:gs pos="32000">
                <a:srgbClr val="FF00F6"/>
              </a:gs>
            </a:gsLst>
            <a:path path="circle">
              <a:fillToRect t="100000" r="100000"/>
            </a:path>
            <a:tileRect l="-100000" b="-100000"/>
          </a:gradFill>
        </p:grpSpPr>
        <p:sp>
          <p:nvSpPr>
            <p:cNvPr id="4" name="Freeform: Shape 3">
              <a:extLst>
                <a:ext uri="{FF2B5EF4-FFF2-40B4-BE49-F238E27FC236}">
                  <a16:creationId xmlns:a16="http://schemas.microsoft.com/office/drawing/2014/main" id="{6F71AF72-22A3-4BE4-8838-5304D5737435}"/>
                </a:ext>
              </a:extLst>
            </p:cNvPr>
            <p:cNvSpPr/>
            <p:nvPr/>
          </p:nvSpPr>
          <p:spPr>
            <a:xfrm>
              <a:off x="9112646" y="3108453"/>
              <a:ext cx="624977" cy="1348336"/>
            </a:xfrm>
            <a:custGeom>
              <a:avLst/>
              <a:gdLst>
                <a:gd name="connsiteX0" fmla="*/ 298046 w 624977"/>
                <a:gd name="connsiteY0" fmla="*/ 947075 h 1348336"/>
                <a:gd name="connsiteX1" fmla="*/ 494325 w 624977"/>
                <a:gd name="connsiteY1" fmla="*/ 587027 h 1348336"/>
                <a:gd name="connsiteX2" fmla="*/ 540736 w 624977"/>
                <a:gd name="connsiteY2" fmla="*/ 328503 h 1348336"/>
                <a:gd name="connsiteX3" fmla="*/ 624977 w 624977"/>
                <a:gd name="connsiteY3" fmla="*/ 0 h 1348336"/>
                <a:gd name="connsiteX4" fmla="*/ 523574 w 624977"/>
                <a:gd name="connsiteY4" fmla="*/ 160142 h 1348336"/>
                <a:gd name="connsiteX5" fmla="*/ 487920 w 624977"/>
                <a:gd name="connsiteY5" fmla="*/ 447673 h 1348336"/>
                <a:gd name="connsiteX6" fmla="*/ 363674 w 624977"/>
                <a:gd name="connsiteY6" fmla="*/ 796360 h 1348336"/>
                <a:gd name="connsiteX7" fmla="*/ 107446 w 624977"/>
                <a:gd name="connsiteY7" fmla="*/ 1158704 h 1348336"/>
                <a:gd name="connsiteX8" fmla="*/ 0 w 624977"/>
                <a:gd name="connsiteY8" fmla="*/ 1306881 h 1348336"/>
                <a:gd name="connsiteX9" fmla="*/ 49916 w 624977"/>
                <a:gd name="connsiteY9" fmla="*/ 1348336 h 1348336"/>
                <a:gd name="connsiteX10" fmla="*/ 53179 w 624977"/>
                <a:gd name="connsiteY10" fmla="*/ 1341810 h 1348336"/>
                <a:gd name="connsiteX11" fmla="*/ 298166 w 624977"/>
                <a:gd name="connsiteY11" fmla="*/ 947075 h 1348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4977" h="1348336">
                  <a:moveTo>
                    <a:pt x="298046" y="947075"/>
                  </a:moveTo>
                  <a:cubicBezTo>
                    <a:pt x="377089" y="834673"/>
                    <a:pt x="453958" y="720821"/>
                    <a:pt x="494325" y="587027"/>
                  </a:cubicBezTo>
                  <a:cubicBezTo>
                    <a:pt x="519706" y="502544"/>
                    <a:pt x="528650" y="415282"/>
                    <a:pt x="540736" y="328503"/>
                  </a:cubicBezTo>
                  <a:cubicBezTo>
                    <a:pt x="556449" y="215739"/>
                    <a:pt x="591015" y="107930"/>
                    <a:pt x="624977" y="0"/>
                  </a:cubicBezTo>
                  <a:lnTo>
                    <a:pt x="523574" y="160142"/>
                  </a:lnTo>
                  <a:cubicBezTo>
                    <a:pt x="505566" y="255140"/>
                    <a:pt x="493600" y="350862"/>
                    <a:pt x="487920" y="447673"/>
                  </a:cubicBezTo>
                  <a:cubicBezTo>
                    <a:pt x="480426" y="575786"/>
                    <a:pt x="434257" y="690364"/>
                    <a:pt x="363674" y="796360"/>
                  </a:cubicBezTo>
                  <a:cubicBezTo>
                    <a:pt x="281729" y="919518"/>
                    <a:pt x="187215" y="1033974"/>
                    <a:pt x="107446" y="1158704"/>
                  </a:cubicBezTo>
                  <a:cubicBezTo>
                    <a:pt x="74451" y="1210191"/>
                    <a:pt x="39764" y="1260591"/>
                    <a:pt x="0" y="1306881"/>
                  </a:cubicBezTo>
                  <a:lnTo>
                    <a:pt x="49916" y="1348336"/>
                  </a:lnTo>
                  <a:cubicBezTo>
                    <a:pt x="51004" y="1346161"/>
                    <a:pt x="52092" y="1343985"/>
                    <a:pt x="53179" y="1341810"/>
                  </a:cubicBezTo>
                  <a:cubicBezTo>
                    <a:pt x="124367" y="1203664"/>
                    <a:pt x="208849" y="1073980"/>
                    <a:pt x="298166" y="947075"/>
                  </a:cubicBezTo>
                  <a:close/>
                </a:path>
              </a:pathLst>
            </a:custGeom>
            <a:grpFill/>
            <a:ln w="12077" cap="flat">
              <a:noFill/>
              <a:prstDash val="solid"/>
              <a:miter/>
            </a:ln>
          </p:spPr>
          <p:txBody>
            <a:bodyPr rtlCol="0" anchor="ctr"/>
            <a:lstStyle/>
            <a:p>
              <a:endParaRPr lang="en-ID"/>
            </a:p>
          </p:txBody>
        </p:sp>
        <p:sp>
          <p:nvSpPr>
            <p:cNvPr id="5" name="Freeform: Shape 4">
              <a:extLst>
                <a:ext uri="{FF2B5EF4-FFF2-40B4-BE49-F238E27FC236}">
                  <a16:creationId xmlns:a16="http://schemas.microsoft.com/office/drawing/2014/main" id="{7A32C61B-C612-4B30-9113-89C1651986AB}"/>
                </a:ext>
              </a:extLst>
            </p:cNvPr>
            <p:cNvSpPr/>
            <p:nvPr/>
          </p:nvSpPr>
          <p:spPr>
            <a:xfrm>
              <a:off x="10988182" y="2259882"/>
              <a:ext cx="166547" cy="98865"/>
            </a:xfrm>
            <a:custGeom>
              <a:avLst/>
              <a:gdLst>
                <a:gd name="connsiteX0" fmla="*/ 150231 w 166547"/>
                <a:gd name="connsiteY0" fmla="*/ 42181 h 98865"/>
                <a:gd name="connsiteX1" fmla="*/ 166548 w 166547"/>
                <a:gd name="connsiteY1" fmla="*/ 0 h 98865"/>
                <a:gd name="connsiteX2" fmla="*/ 0 w 166547"/>
                <a:gd name="connsiteY2" fmla="*/ 98865 h 98865"/>
                <a:gd name="connsiteX3" fmla="*/ 73001 w 166547"/>
                <a:gd name="connsiteY3" fmla="*/ 94031 h 98865"/>
                <a:gd name="connsiteX4" fmla="*/ 150231 w 166547"/>
                <a:gd name="connsiteY4" fmla="*/ 42060 h 98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547" h="98865">
                  <a:moveTo>
                    <a:pt x="150231" y="42181"/>
                  </a:moveTo>
                  <a:cubicBezTo>
                    <a:pt x="156516" y="28161"/>
                    <a:pt x="161955" y="14141"/>
                    <a:pt x="166548" y="0"/>
                  </a:cubicBezTo>
                  <a:lnTo>
                    <a:pt x="0" y="98865"/>
                  </a:lnTo>
                  <a:cubicBezTo>
                    <a:pt x="24293" y="96810"/>
                    <a:pt x="48586" y="95118"/>
                    <a:pt x="73001" y="94031"/>
                  </a:cubicBezTo>
                  <a:cubicBezTo>
                    <a:pt x="108292" y="92580"/>
                    <a:pt x="135245" y="75418"/>
                    <a:pt x="150231" y="42060"/>
                  </a:cubicBezTo>
                  <a:close/>
                </a:path>
              </a:pathLst>
            </a:custGeom>
            <a:grpFill/>
            <a:ln w="12077" cap="flat">
              <a:noFill/>
              <a:prstDash val="solid"/>
              <a:miter/>
            </a:ln>
          </p:spPr>
          <p:txBody>
            <a:bodyPr rtlCol="0" anchor="ctr"/>
            <a:lstStyle/>
            <a:p>
              <a:endParaRPr lang="en-ID"/>
            </a:p>
          </p:txBody>
        </p:sp>
        <p:sp>
          <p:nvSpPr>
            <p:cNvPr id="6" name="Freeform: Shape 5">
              <a:extLst>
                <a:ext uri="{FF2B5EF4-FFF2-40B4-BE49-F238E27FC236}">
                  <a16:creationId xmlns:a16="http://schemas.microsoft.com/office/drawing/2014/main" id="{EB418EF7-D97E-4D5B-88D0-17D570500365}"/>
                </a:ext>
              </a:extLst>
            </p:cNvPr>
            <p:cNvSpPr/>
            <p:nvPr/>
          </p:nvSpPr>
          <p:spPr>
            <a:xfrm>
              <a:off x="9398122" y="1544171"/>
              <a:ext cx="3681334" cy="3121951"/>
            </a:xfrm>
            <a:custGeom>
              <a:avLst/>
              <a:gdLst>
                <a:gd name="connsiteX0" fmla="*/ 3113888 w 3681334"/>
                <a:gd name="connsiteY0" fmla="*/ 261511 h 3121951"/>
                <a:gd name="connsiteX1" fmla="*/ 3136006 w 3681334"/>
                <a:gd name="connsiteY1" fmla="*/ 456945 h 3121951"/>
                <a:gd name="connsiteX2" fmla="*/ 3111108 w 3681334"/>
                <a:gd name="connsiteY2" fmla="*/ 775779 h 3121951"/>
                <a:gd name="connsiteX3" fmla="*/ 3037261 w 3681334"/>
                <a:gd name="connsiteY3" fmla="*/ 913924 h 3121951"/>
                <a:gd name="connsiteX4" fmla="*/ 3084881 w 3681334"/>
                <a:gd name="connsiteY4" fmla="*/ 972542 h 3121951"/>
                <a:gd name="connsiteX5" fmla="*/ 3244177 w 3681334"/>
                <a:gd name="connsiteY5" fmla="*/ 922022 h 3121951"/>
                <a:gd name="connsiteX6" fmla="*/ 3436468 w 3681334"/>
                <a:gd name="connsiteY6" fmla="*/ 893257 h 3121951"/>
                <a:gd name="connsiteX7" fmla="*/ 3636253 w 3681334"/>
                <a:gd name="connsiteY7" fmla="*/ 1025843 h 3121951"/>
                <a:gd name="connsiteX8" fmla="*/ 3681335 w 3681334"/>
                <a:gd name="connsiteY8" fmla="*/ 973751 h 3121951"/>
                <a:gd name="connsiteX9" fmla="*/ 3496899 w 3681334"/>
                <a:gd name="connsiteY9" fmla="*/ 865459 h 3121951"/>
                <a:gd name="connsiteX10" fmla="*/ 3318628 w 3681334"/>
                <a:gd name="connsiteY10" fmla="*/ 876336 h 3121951"/>
                <a:gd name="connsiteX11" fmla="*/ 3187976 w 3681334"/>
                <a:gd name="connsiteY11" fmla="*/ 921176 h 3121951"/>
                <a:gd name="connsiteX12" fmla="*/ 3128754 w 3681334"/>
                <a:gd name="connsiteY12" fmla="*/ 935921 h 3121951"/>
                <a:gd name="connsiteX13" fmla="*/ 3082826 w 3681334"/>
                <a:gd name="connsiteY13" fmla="*/ 881292 h 3121951"/>
                <a:gd name="connsiteX14" fmla="*/ 3135401 w 3681334"/>
                <a:gd name="connsiteY14" fmla="*/ 777109 h 3121951"/>
                <a:gd name="connsiteX15" fmla="*/ 3219400 w 3681334"/>
                <a:gd name="connsiteY15" fmla="*/ 593882 h 3121951"/>
                <a:gd name="connsiteX16" fmla="*/ 3204172 w 3681334"/>
                <a:gd name="connsiteY16" fmla="*/ 373188 h 3121951"/>
                <a:gd name="connsiteX17" fmla="*/ 3174923 w 3681334"/>
                <a:gd name="connsiteY17" fmla="*/ 154307 h 3121951"/>
                <a:gd name="connsiteX18" fmla="*/ 3190031 w 3681334"/>
                <a:gd name="connsiteY18" fmla="*/ 62694 h 3121951"/>
                <a:gd name="connsiteX19" fmla="*/ 3122107 w 3681334"/>
                <a:gd name="connsiteY19" fmla="*/ 4680 h 3121951"/>
                <a:gd name="connsiteX20" fmla="*/ 3070982 w 3681334"/>
                <a:gd name="connsiteY20" fmla="*/ 27281 h 3121951"/>
                <a:gd name="connsiteX21" fmla="*/ 3070982 w 3681334"/>
                <a:gd name="connsiteY21" fmla="*/ 27281 h 3121951"/>
                <a:gd name="connsiteX22" fmla="*/ 2595269 w 3681334"/>
                <a:gd name="connsiteY22" fmla="*/ 356025 h 3121951"/>
                <a:gd name="connsiteX23" fmla="*/ 2407329 w 3681334"/>
                <a:gd name="connsiteY23" fmla="*/ 474712 h 3121951"/>
                <a:gd name="connsiteX24" fmla="*/ 2289488 w 3681334"/>
                <a:gd name="connsiteY24" fmla="*/ 650808 h 3121951"/>
                <a:gd name="connsiteX25" fmla="*/ 2285500 w 3681334"/>
                <a:gd name="connsiteY25" fmla="*/ 812642 h 3121951"/>
                <a:gd name="connsiteX26" fmla="*/ 2488427 w 3681334"/>
                <a:gd name="connsiteY26" fmla="*/ 1113588 h 3121951"/>
                <a:gd name="connsiteX27" fmla="*/ 2871922 w 3681334"/>
                <a:gd name="connsiteY27" fmla="*/ 1159879 h 3121951"/>
                <a:gd name="connsiteX28" fmla="*/ 3106757 w 3681334"/>
                <a:gd name="connsiteY28" fmla="*/ 1135102 h 3121951"/>
                <a:gd name="connsiteX29" fmla="*/ 3183867 w 3681334"/>
                <a:gd name="connsiteY29" fmla="*/ 1152385 h 3121951"/>
                <a:gd name="connsiteX30" fmla="*/ 3214807 w 3681334"/>
                <a:gd name="connsiteY30" fmla="*/ 1239285 h 3121951"/>
                <a:gd name="connsiteX31" fmla="*/ 3103735 w 3681334"/>
                <a:gd name="connsiteY31" fmla="*/ 1376584 h 3121951"/>
                <a:gd name="connsiteX32" fmla="*/ 2476583 w 3681334"/>
                <a:gd name="connsiteY32" fmla="*/ 1645139 h 3121951"/>
                <a:gd name="connsiteX33" fmla="*/ 2354512 w 3681334"/>
                <a:gd name="connsiteY33" fmla="*/ 1645502 h 3121951"/>
                <a:gd name="connsiteX34" fmla="*/ 2262657 w 3681334"/>
                <a:gd name="connsiteY34" fmla="*/ 1593773 h 3121951"/>
                <a:gd name="connsiteX35" fmla="*/ 2016340 w 3681334"/>
                <a:gd name="connsiteY35" fmla="*/ 1505665 h 3121951"/>
                <a:gd name="connsiteX36" fmla="*/ 1838431 w 3681334"/>
                <a:gd name="connsiteY36" fmla="*/ 1549175 h 3121951"/>
                <a:gd name="connsiteX37" fmla="*/ 1464001 w 3681334"/>
                <a:gd name="connsiteY37" fmla="*/ 1571414 h 3121951"/>
                <a:gd name="connsiteX38" fmla="*/ 1197138 w 3681334"/>
                <a:gd name="connsiteY38" fmla="*/ 1564887 h 3121951"/>
                <a:gd name="connsiteX39" fmla="*/ 1007747 w 3681334"/>
                <a:gd name="connsiteY39" fmla="*/ 1543978 h 3121951"/>
                <a:gd name="connsiteX40" fmla="*/ 687100 w 3681334"/>
                <a:gd name="connsiteY40" fmla="*/ 1660247 h 3121951"/>
                <a:gd name="connsiteX41" fmla="*/ 574820 w 3681334"/>
                <a:gd name="connsiteY41" fmla="*/ 1879007 h 3121951"/>
                <a:gd name="connsiteX42" fmla="*/ 517652 w 3681334"/>
                <a:gd name="connsiteY42" fmla="*/ 2100185 h 3121951"/>
                <a:gd name="connsiteX43" fmla="*/ 285839 w 3681334"/>
                <a:gd name="connsiteY43" fmla="*/ 2565866 h 3121951"/>
                <a:gd name="connsiteX44" fmla="*/ 47861 w 3681334"/>
                <a:gd name="connsiteY44" fmla="*/ 2941747 h 3121951"/>
                <a:gd name="connsiteX45" fmla="*/ 0 w 3681334"/>
                <a:gd name="connsiteY45" fmla="*/ 3108657 h 3121951"/>
                <a:gd name="connsiteX46" fmla="*/ 15954 w 3681334"/>
                <a:gd name="connsiteY46" fmla="*/ 3121952 h 3121951"/>
                <a:gd name="connsiteX47" fmla="*/ 214167 w 3681334"/>
                <a:gd name="connsiteY47" fmla="*/ 2697847 h 3121951"/>
                <a:gd name="connsiteX48" fmla="*/ 388450 w 3681334"/>
                <a:gd name="connsiteY48" fmla="*/ 2479933 h 3121951"/>
                <a:gd name="connsiteX49" fmla="*/ 572644 w 3681334"/>
                <a:gd name="connsiteY49" fmla="*/ 2054982 h 3121951"/>
                <a:gd name="connsiteX50" fmla="*/ 704384 w 3681334"/>
                <a:gd name="connsiteY50" fmla="*/ 1738686 h 3121951"/>
                <a:gd name="connsiteX51" fmla="*/ 930275 w 3681334"/>
                <a:gd name="connsiteY51" fmla="*/ 1654566 h 3121951"/>
                <a:gd name="connsiteX52" fmla="*/ 1137795 w 3681334"/>
                <a:gd name="connsiteY52" fmla="*/ 1682486 h 3121951"/>
                <a:gd name="connsiteX53" fmla="*/ 1203906 w 3681334"/>
                <a:gd name="connsiteY53" fmla="*/ 1678256 h 3121951"/>
                <a:gd name="connsiteX54" fmla="*/ 1492041 w 3681334"/>
                <a:gd name="connsiteY54" fmla="*/ 1700011 h 3121951"/>
                <a:gd name="connsiteX55" fmla="*/ 1832751 w 3681334"/>
                <a:gd name="connsiteY55" fmla="*/ 1691671 h 3121951"/>
                <a:gd name="connsiteX56" fmla="*/ 2026009 w 3681334"/>
                <a:gd name="connsiteY56" fmla="*/ 1655292 h 3121951"/>
                <a:gd name="connsiteX57" fmla="*/ 2209115 w 3681334"/>
                <a:gd name="connsiteY57" fmla="*/ 1697956 h 3121951"/>
                <a:gd name="connsiteX58" fmla="*/ 2369257 w 3681334"/>
                <a:gd name="connsiteY58" fmla="*/ 1734094 h 3121951"/>
                <a:gd name="connsiteX59" fmla="*/ 2756136 w 3681334"/>
                <a:gd name="connsiteY59" fmla="*/ 1612265 h 3121951"/>
                <a:gd name="connsiteX60" fmla="*/ 3066872 w 3681334"/>
                <a:gd name="connsiteY60" fmla="*/ 1445354 h 3121951"/>
                <a:gd name="connsiteX61" fmla="*/ 3225927 w 3681334"/>
                <a:gd name="connsiteY61" fmla="*/ 1290651 h 3121951"/>
                <a:gd name="connsiteX62" fmla="*/ 3137093 w 3681334"/>
                <a:gd name="connsiteY62" fmla="*/ 1115522 h 3121951"/>
                <a:gd name="connsiteX63" fmla="*/ 2925343 w 3681334"/>
                <a:gd name="connsiteY63" fmla="*/ 1129300 h 3121951"/>
                <a:gd name="connsiteX64" fmla="*/ 2604334 w 3681334"/>
                <a:gd name="connsiteY64" fmla="*/ 1115401 h 3121951"/>
                <a:gd name="connsiteX65" fmla="*/ 2379047 w 3681334"/>
                <a:gd name="connsiteY65" fmla="*/ 947766 h 3121951"/>
                <a:gd name="connsiteX66" fmla="*/ 2359951 w 3681334"/>
                <a:gd name="connsiteY66" fmla="*/ 804544 h 3121951"/>
                <a:gd name="connsiteX67" fmla="*/ 2372279 w 3681334"/>
                <a:gd name="connsiteY67" fmla="*/ 696373 h 3121951"/>
                <a:gd name="connsiteX68" fmla="*/ 2475495 w 3681334"/>
                <a:gd name="connsiteY68" fmla="*/ 517618 h 3121951"/>
                <a:gd name="connsiteX69" fmla="*/ 2675401 w 3681334"/>
                <a:gd name="connsiteY69" fmla="*/ 327623 h 3121951"/>
                <a:gd name="connsiteX70" fmla="*/ 3052248 w 3681334"/>
                <a:gd name="connsiteY70" fmla="*/ 58705 h 3121951"/>
                <a:gd name="connsiteX71" fmla="*/ 3112800 w 3681334"/>
                <a:gd name="connsiteY71" fmla="*/ 40213 h 3121951"/>
                <a:gd name="connsiteX72" fmla="*/ 3147125 w 3681334"/>
                <a:gd name="connsiteY72" fmla="*/ 71395 h 3121951"/>
                <a:gd name="connsiteX73" fmla="*/ 3140598 w 3681334"/>
                <a:gd name="connsiteY73" fmla="*/ 134606 h 3121951"/>
                <a:gd name="connsiteX74" fmla="*/ 3113525 w 3681334"/>
                <a:gd name="connsiteY74" fmla="*/ 261874 h 3121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681334" h="3121951">
                  <a:moveTo>
                    <a:pt x="3113888" y="261511"/>
                  </a:moveTo>
                  <a:cubicBezTo>
                    <a:pt x="3104098" y="328711"/>
                    <a:pt x="3106032" y="396514"/>
                    <a:pt x="3136006" y="456945"/>
                  </a:cubicBezTo>
                  <a:cubicBezTo>
                    <a:pt x="3192206" y="570072"/>
                    <a:pt x="3167430" y="672926"/>
                    <a:pt x="3111108" y="775779"/>
                  </a:cubicBezTo>
                  <a:cubicBezTo>
                    <a:pt x="3085969" y="821586"/>
                    <a:pt x="3056720" y="865217"/>
                    <a:pt x="3037261" y="913924"/>
                  </a:cubicBezTo>
                  <a:cubicBezTo>
                    <a:pt x="3020099" y="956830"/>
                    <a:pt x="3038711" y="979673"/>
                    <a:pt x="3084881" y="972542"/>
                  </a:cubicBezTo>
                  <a:cubicBezTo>
                    <a:pt x="3140598" y="963961"/>
                    <a:pt x="3191602" y="940514"/>
                    <a:pt x="3244177" y="922022"/>
                  </a:cubicBezTo>
                  <a:cubicBezTo>
                    <a:pt x="3306300" y="900025"/>
                    <a:pt x="3369390" y="881896"/>
                    <a:pt x="3436468" y="893257"/>
                  </a:cubicBezTo>
                  <a:cubicBezTo>
                    <a:pt x="3524214" y="908123"/>
                    <a:pt x="3585129" y="960577"/>
                    <a:pt x="3636253" y="1025843"/>
                  </a:cubicBezTo>
                  <a:lnTo>
                    <a:pt x="3681335" y="973751"/>
                  </a:lnTo>
                  <a:cubicBezTo>
                    <a:pt x="3632627" y="920572"/>
                    <a:pt x="3572800" y="881533"/>
                    <a:pt x="3496899" y="865459"/>
                  </a:cubicBezTo>
                  <a:cubicBezTo>
                    <a:pt x="3436952" y="852647"/>
                    <a:pt x="3377004" y="857119"/>
                    <a:pt x="3318628" y="876336"/>
                  </a:cubicBezTo>
                  <a:cubicBezTo>
                    <a:pt x="3274876" y="890719"/>
                    <a:pt x="3231728" y="906793"/>
                    <a:pt x="3187976" y="921176"/>
                  </a:cubicBezTo>
                  <a:cubicBezTo>
                    <a:pt x="3168638" y="927461"/>
                    <a:pt x="3148817" y="932416"/>
                    <a:pt x="3128754" y="935921"/>
                  </a:cubicBezTo>
                  <a:cubicBezTo>
                    <a:pt x="3085002" y="943535"/>
                    <a:pt x="3068927" y="924077"/>
                    <a:pt x="3082826" y="881292"/>
                  </a:cubicBezTo>
                  <a:cubicBezTo>
                    <a:pt x="3094913" y="843824"/>
                    <a:pt x="3117272" y="811554"/>
                    <a:pt x="3135401" y="777109"/>
                  </a:cubicBezTo>
                  <a:cubicBezTo>
                    <a:pt x="3166825" y="717524"/>
                    <a:pt x="3199337" y="658543"/>
                    <a:pt x="3219400" y="593882"/>
                  </a:cubicBezTo>
                  <a:cubicBezTo>
                    <a:pt x="3242847" y="518343"/>
                    <a:pt x="3245748" y="444980"/>
                    <a:pt x="3204172" y="373188"/>
                  </a:cubicBezTo>
                  <a:cubicBezTo>
                    <a:pt x="3164650" y="304901"/>
                    <a:pt x="3159694" y="230692"/>
                    <a:pt x="3174923" y="154307"/>
                  </a:cubicBezTo>
                  <a:cubicBezTo>
                    <a:pt x="3180966" y="123971"/>
                    <a:pt x="3186042" y="93272"/>
                    <a:pt x="3190031" y="62694"/>
                  </a:cubicBezTo>
                  <a:cubicBezTo>
                    <a:pt x="3197162" y="8910"/>
                    <a:pt x="3174802" y="-9703"/>
                    <a:pt x="3122107" y="4680"/>
                  </a:cubicBezTo>
                  <a:cubicBezTo>
                    <a:pt x="3103856" y="9635"/>
                    <a:pt x="3087661" y="18941"/>
                    <a:pt x="3070982" y="27281"/>
                  </a:cubicBezTo>
                  <a:lnTo>
                    <a:pt x="3070982" y="27281"/>
                  </a:lnTo>
                  <a:cubicBezTo>
                    <a:pt x="3070982" y="27281"/>
                    <a:pt x="2743808" y="217639"/>
                    <a:pt x="2595269" y="356025"/>
                  </a:cubicBezTo>
                  <a:cubicBezTo>
                    <a:pt x="2540519" y="407150"/>
                    <a:pt x="2476462" y="445705"/>
                    <a:pt x="2407329" y="474712"/>
                  </a:cubicBezTo>
                  <a:cubicBezTo>
                    <a:pt x="2328527" y="507707"/>
                    <a:pt x="2287554" y="562216"/>
                    <a:pt x="2289488" y="650808"/>
                  </a:cubicBezTo>
                  <a:cubicBezTo>
                    <a:pt x="2290697" y="704591"/>
                    <a:pt x="2285379" y="758617"/>
                    <a:pt x="2285500" y="812642"/>
                  </a:cubicBezTo>
                  <a:cubicBezTo>
                    <a:pt x="2285742" y="954413"/>
                    <a:pt x="2356446" y="1060772"/>
                    <a:pt x="2488427" y="1113588"/>
                  </a:cubicBezTo>
                  <a:cubicBezTo>
                    <a:pt x="2611948" y="1163021"/>
                    <a:pt x="2739941" y="1176437"/>
                    <a:pt x="2871922" y="1159879"/>
                  </a:cubicBezTo>
                  <a:cubicBezTo>
                    <a:pt x="2949999" y="1150089"/>
                    <a:pt x="3027471" y="1133531"/>
                    <a:pt x="3106757" y="1135102"/>
                  </a:cubicBezTo>
                  <a:cubicBezTo>
                    <a:pt x="3133709" y="1135585"/>
                    <a:pt x="3159815" y="1140299"/>
                    <a:pt x="3183867" y="1152385"/>
                  </a:cubicBezTo>
                  <a:cubicBezTo>
                    <a:pt x="3219521" y="1170273"/>
                    <a:pt x="3230882" y="1202543"/>
                    <a:pt x="3214807" y="1239285"/>
                  </a:cubicBezTo>
                  <a:cubicBezTo>
                    <a:pt x="3190393" y="1295123"/>
                    <a:pt x="3150026" y="1339238"/>
                    <a:pt x="3103735" y="1376584"/>
                  </a:cubicBezTo>
                  <a:cubicBezTo>
                    <a:pt x="2920146" y="1524761"/>
                    <a:pt x="2709484" y="1612265"/>
                    <a:pt x="2476583" y="1645139"/>
                  </a:cubicBezTo>
                  <a:cubicBezTo>
                    <a:pt x="2436577" y="1650820"/>
                    <a:pt x="2395122" y="1647556"/>
                    <a:pt x="2354512" y="1645502"/>
                  </a:cubicBezTo>
                  <a:cubicBezTo>
                    <a:pt x="2316078" y="1643689"/>
                    <a:pt x="2282357" y="1625922"/>
                    <a:pt x="2262657" y="1593773"/>
                  </a:cubicBezTo>
                  <a:cubicBezTo>
                    <a:pt x="2203435" y="1497204"/>
                    <a:pt x="2115689" y="1489711"/>
                    <a:pt x="2016340" y="1505665"/>
                  </a:cubicBezTo>
                  <a:cubicBezTo>
                    <a:pt x="1955668" y="1515454"/>
                    <a:pt x="1896203" y="1529716"/>
                    <a:pt x="1838431" y="1549175"/>
                  </a:cubicBezTo>
                  <a:cubicBezTo>
                    <a:pt x="1715273" y="1590872"/>
                    <a:pt x="1591027" y="1599091"/>
                    <a:pt x="1464001" y="1571414"/>
                  </a:cubicBezTo>
                  <a:cubicBezTo>
                    <a:pt x="1375530" y="1552076"/>
                    <a:pt x="1286696" y="1556789"/>
                    <a:pt x="1197138" y="1564887"/>
                  </a:cubicBezTo>
                  <a:cubicBezTo>
                    <a:pt x="1133323" y="1570567"/>
                    <a:pt x="1070354" y="1556185"/>
                    <a:pt x="1007747" y="1543978"/>
                  </a:cubicBezTo>
                  <a:cubicBezTo>
                    <a:pt x="877700" y="1518718"/>
                    <a:pt x="770978" y="1564162"/>
                    <a:pt x="687100" y="1660247"/>
                  </a:cubicBezTo>
                  <a:cubicBezTo>
                    <a:pt x="632592" y="1722733"/>
                    <a:pt x="602255" y="1801051"/>
                    <a:pt x="574820" y="1879007"/>
                  </a:cubicBezTo>
                  <a:cubicBezTo>
                    <a:pt x="549438" y="1951041"/>
                    <a:pt x="531793" y="2025371"/>
                    <a:pt x="517652" y="2100185"/>
                  </a:cubicBezTo>
                  <a:cubicBezTo>
                    <a:pt x="484052" y="2277610"/>
                    <a:pt x="399811" y="2428083"/>
                    <a:pt x="285839" y="2565866"/>
                  </a:cubicBezTo>
                  <a:cubicBezTo>
                    <a:pt x="190962" y="2680685"/>
                    <a:pt x="104546" y="2802151"/>
                    <a:pt x="47861" y="2941747"/>
                  </a:cubicBezTo>
                  <a:cubicBezTo>
                    <a:pt x="25864" y="2995893"/>
                    <a:pt x="11965" y="3051973"/>
                    <a:pt x="0" y="3108657"/>
                  </a:cubicBezTo>
                  <a:lnTo>
                    <a:pt x="15954" y="3121952"/>
                  </a:lnTo>
                  <a:cubicBezTo>
                    <a:pt x="47257" y="2964348"/>
                    <a:pt x="119291" y="2825961"/>
                    <a:pt x="214167" y="2697847"/>
                  </a:cubicBezTo>
                  <a:cubicBezTo>
                    <a:pt x="269643" y="2623034"/>
                    <a:pt x="329953" y="2552209"/>
                    <a:pt x="388450" y="2479933"/>
                  </a:cubicBezTo>
                  <a:cubicBezTo>
                    <a:pt x="489249" y="2355324"/>
                    <a:pt x="540495" y="2209565"/>
                    <a:pt x="572644" y="2054982"/>
                  </a:cubicBezTo>
                  <a:cubicBezTo>
                    <a:pt x="596212" y="1941493"/>
                    <a:pt x="632592" y="1832475"/>
                    <a:pt x="704384" y="1738686"/>
                  </a:cubicBezTo>
                  <a:cubicBezTo>
                    <a:pt x="762035" y="1663269"/>
                    <a:pt x="835277" y="1630032"/>
                    <a:pt x="930275" y="1654566"/>
                  </a:cubicBezTo>
                  <a:cubicBezTo>
                    <a:pt x="998320" y="1672092"/>
                    <a:pt x="1068178" y="1677651"/>
                    <a:pt x="1137795" y="1682486"/>
                  </a:cubicBezTo>
                  <a:cubicBezTo>
                    <a:pt x="1159671" y="1683936"/>
                    <a:pt x="1181788" y="1679464"/>
                    <a:pt x="1203906" y="1678256"/>
                  </a:cubicBezTo>
                  <a:cubicBezTo>
                    <a:pt x="1300837" y="1673058"/>
                    <a:pt x="1396560" y="1683815"/>
                    <a:pt x="1492041" y="1700011"/>
                  </a:cubicBezTo>
                  <a:cubicBezTo>
                    <a:pt x="1606014" y="1719228"/>
                    <a:pt x="1719624" y="1713185"/>
                    <a:pt x="1832751" y="1691671"/>
                  </a:cubicBezTo>
                  <a:cubicBezTo>
                    <a:pt x="1897170" y="1679464"/>
                    <a:pt x="1961469" y="1667136"/>
                    <a:pt x="2026009" y="1655292"/>
                  </a:cubicBezTo>
                  <a:cubicBezTo>
                    <a:pt x="2093208" y="1642843"/>
                    <a:pt x="2156178" y="1654687"/>
                    <a:pt x="2209115" y="1697956"/>
                  </a:cubicBezTo>
                  <a:cubicBezTo>
                    <a:pt x="2257702" y="1737720"/>
                    <a:pt x="2311606" y="1743279"/>
                    <a:pt x="2369257" y="1734094"/>
                  </a:cubicBezTo>
                  <a:cubicBezTo>
                    <a:pt x="2504139" y="1712459"/>
                    <a:pt x="2631165" y="1665082"/>
                    <a:pt x="2756136" y="1612265"/>
                  </a:cubicBezTo>
                  <a:cubicBezTo>
                    <a:pt x="2864912" y="1566337"/>
                    <a:pt x="2970908" y="1514729"/>
                    <a:pt x="3066872" y="1445354"/>
                  </a:cubicBezTo>
                  <a:cubicBezTo>
                    <a:pt x="3127303" y="1401723"/>
                    <a:pt x="3184471" y="1354225"/>
                    <a:pt x="3225927" y="1290651"/>
                  </a:cubicBezTo>
                  <a:cubicBezTo>
                    <a:pt x="3285512" y="1199159"/>
                    <a:pt x="3247198" y="1122532"/>
                    <a:pt x="3137093" y="1115522"/>
                  </a:cubicBezTo>
                  <a:cubicBezTo>
                    <a:pt x="3066026" y="1110929"/>
                    <a:pt x="2995443" y="1118423"/>
                    <a:pt x="2925343" y="1129300"/>
                  </a:cubicBezTo>
                  <a:cubicBezTo>
                    <a:pt x="2817293" y="1146100"/>
                    <a:pt x="2710209" y="1147309"/>
                    <a:pt x="2604334" y="1115401"/>
                  </a:cubicBezTo>
                  <a:cubicBezTo>
                    <a:pt x="2509094" y="1086636"/>
                    <a:pt x="2425942" y="1041796"/>
                    <a:pt x="2379047" y="947766"/>
                  </a:cubicBezTo>
                  <a:cubicBezTo>
                    <a:pt x="2356204" y="902080"/>
                    <a:pt x="2357292" y="853252"/>
                    <a:pt x="2359951" y="804544"/>
                  </a:cubicBezTo>
                  <a:cubicBezTo>
                    <a:pt x="2362005" y="768407"/>
                    <a:pt x="2367807" y="732390"/>
                    <a:pt x="2372279" y="696373"/>
                  </a:cubicBezTo>
                  <a:cubicBezTo>
                    <a:pt x="2381464" y="622284"/>
                    <a:pt x="2415426" y="562458"/>
                    <a:pt x="2475495" y="517618"/>
                  </a:cubicBezTo>
                  <a:cubicBezTo>
                    <a:pt x="2549704" y="462263"/>
                    <a:pt x="2613519" y="395910"/>
                    <a:pt x="2675401" y="327623"/>
                  </a:cubicBezTo>
                  <a:cubicBezTo>
                    <a:pt x="2781517" y="210629"/>
                    <a:pt x="2917608" y="135573"/>
                    <a:pt x="3052248" y="58705"/>
                  </a:cubicBezTo>
                  <a:cubicBezTo>
                    <a:pt x="3070619" y="48190"/>
                    <a:pt x="3091045" y="41059"/>
                    <a:pt x="3112800" y="40213"/>
                  </a:cubicBezTo>
                  <a:cubicBezTo>
                    <a:pt x="3134193" y="39367"/>
                    <a:pt x="3146158" y="49278"/>
                    <a:pt x="3147125" y="71395"/>
                  </a:cubicBezTo>
                  <a:cubicBezTo>
                    <a:pt x="3148092" y="92788"/>
                    <a:pt x="3146158" y="113818"/>
                    <a:pt x="3140598" y="134606"/>
                  </a:cubicBezTo>
                  <a:cubicBezTo>
                    <a:pt x="3129479" y="176545"/>
                    <a:pt x="3119810" y="218847"/>
                    <a:pt x="3113525" y="261874"/>
                  </a:cubicBezTo>
                  <a:close/>
                </a:path>
              </a:pathLst>
            </a:custGeom>
            <a:grpFill/>
            <a:ln w="12077" cap="flat">
              <a:noFill/>
              <a:prstDash val="solid"/>
              <a:miter/>
            </a:ln>
          </p:spPr>
          <p:txBody>
            <a:bodyPr rtlCol="0" anchor="ctr"/>
            <a:lstStyle/>
            <a:p>
              <a:endParaRPr lang="en-ID"/>
            </a:p>
          </p:txBody>
        </p:sp>
        <p:sp>
          <p:nvSpPr>
            <p:cNvPr id="8" name="Freeform: Shape 7">
              <a:extLst>
                <a:ext uri="{FF2B5EF4-FFF2-40B4-BE49-F238E27FC236}">
                  <a16:creationId xmlns:a16="http://schemas.microsoft.com/office/drawing/2014/main" id="{0D838839-5A6A-4C87-9184-989824BE1391}"/>
                </a:ext>
              </a:extLst>
            </p:cNvPr>
            <p:cNvSpPr/>
            <p:nvPr/>
          </p:nvSpPr>
          <p:spPr>
            <a:xfrm>
              <a:off x="11705739" y="1458462"/>
              <a:ext cx="1483218" cy="978965"/>
            </a:xfrm>
            <a:custGeom>
              <a:avLst/>
              <a:gdLst>
                <a:gd name="connsiteX0" fmla="*/ 95723 w 1483218"/>
                <a:gd name="connsiteY0" fmla="*/ 417441 h 978965"/>
                <a:gd name="connsiteX1" fmla="*/ 0 w 1483218"/>
                <a:gd name="connsiteY1" fmla="*/ 474246 h 978965"/>
                <a:gd name="connsiteX2" fmla="*/ 22118 w 1483218"/>
                <a:gd name="connsiteY2" fmla="*/ 472675 h 978965"/>
                <a:gd name="connsiteX3" fmla="*/ 278587 w 1483218"/>
                <a:gd name="connsiteY3" fmla="*/ 378644 h 978965"/>
                <a:gd name="connsiteX4" fmla="*/ 815577 w 1483218"/>
                <a:gd name="connsiteY4" fmla="*/ 49175 h 978965"/>
                <a:gd name="connsiteX5" fmla="*/ 818477 w 1483218"/>
                <a:gd name="connsiteY5" fmla="*/ 47724 h 978965"/>
                <a:gd name="connsiteX6" fmla="*/ 910090 w 1483218"/>
                <a:gd name="connsiteY6" fmla="*/ 32133 h 978965"/>
                <a:gd name="connsiteX7" fmla="*/ 951546 w 1483218"/>
                <a:gd name="connsiteY7" fmla="*/ 96794 h 978965"/>
                <a:gd name="connsiteX8" fmla="*/ 954084 w 1483218"/>
                <a:gd name="connsiteY8" fmla="*/ 195055 h 978965"/>
                <a:gd name="connsiteX9" fmla="*/ 991672 w 1483218"/>
                <a:gd name="connsiteY9" fmla="*/ 293074 h 978965"/>
                <a:gd name="connsiteX10" fmla="*/ 1023943 w 1483218"/>
                <a:gd name="connsiteY10" fmla="*/ 538061 h 978965"/>
                <a:gd name="connsiteX11" fmla="*/ 897521 w 1483218"/>
                <a:gd name="connsiteY11" fmla="*/ 815681 h 978965"/>
                <a:gd name="connsiteX12" fmla="*/ 849659 w 1483218"/>
                <a:gd name="connsiteY12" fmla="*/ 916238 h 978965"/>
                <a:gd name="connsiteX13" fmla="*/ 888335 w 1483218"/>
                <a:gd name="connsiteY13" fmla="*/ 959265 h 978965"/>
                <a:gd name="connsiteX14" fmla="*/ 969796 w 1483218"/>
                <a:gd name="connsiteY14" fmla="*/ 935335 h 978965"/>
                <a:gd name="connsiteX15" fmla="*/ 1134531 w 1483218"/>
                <a:gd name="connsiteY15" fmla="*/ 894967 h 978965"/>
                <a:gd name="connsiteX16" fmla="*/ 1443334 w 1483218"/>
                <a:gd name="connsiteY16" fmla="*/ 978966 h 978965"/>
                <a:gd name="connsiteX17" fmla="*/ 1483218 w 1483218"/>
                <a:gd name="connsiteY17" fmla="*/ 932796 h 978965"/>
                <a:gd name="connsiteX18" fmla="*/ 1252130 w 1483218"/>
                <a:gd name="connsiteY18" fmla="*/ 866322 h 978965"/>
                <a:gd name="connsiteX19" fmla="*/ 1009076 w 1483218"/>
                <a:gd name="connsiteY19" fmla="*/ 901977 h 978965"/>
                <a:gd name="connsiteX20" fmla="*/ 939943 w 1483218"/>
                <a:gd name="connsiteY20" fmla="*/ 921073 h 978965"/>
                <a:gd name="connsiteX21" fmla="*/ 895950 w 1483218"/>
                <a:gd name="connsiteY21" fmla="*/ 871399 h 978965"/>
                <a:gd name="connsiteX22" fmla="*/ 966654 w 1483218"/>
                <a:gd name="connsiteY22" fmla="*/ 728782 h 978965"/>
                <a:gd name="connsiteX23" fmla="*/ 1100086 w 1483218"/>
                <a:gd name="connsiteY23" fmla="*/ 414782 h 978965"/>
                <a:gd name="connsiteX24" fmla="*/ 1054642 w 1483218"/>
                <a:gd name="connsiteY24" fmla="*/ 212097 h 978965"/>
                <a:gd name="connsiteX25" fmla="*/ 1001704 w 1483218"/>
                <a:gd name="connsiteY25" fmla="*/ 94861 h 978965"/>
                <a:gd name="connsiteX26" fmla="*/ 992398 w 1483218"/>
                <a:gd name="connsiteY26" fmla="*/ 58844 h 978965"/>
                <a:gd name="connsiteX27" fmla="*/ 898125 w 1483218"/>
                <a:gd name="connsiteY27" fmla="*/ 1555 h 978965"/>
                <a:gd name="connsiteX28" fmla="*/ 767957 w 1483218"/>
                <a:gd name="connsiteY28" fmla="*/ 57272 h 978965"/>
                <a:gd name="connsiteX29" fmla="*/ 193863 w 1483218"/>
                <a:gd name="connsiteY29" fmla="*/ 389764 h 978965"/>
                <a:gd name="connsiteX30" fmla="*/ 95602 w 1483218"/>
                <a:gd name="connsiteY30" fmla="*/ 417683 h 978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83218" h="978965">
                  <a:moveTo>
                    <a:pt x="95723" y="417441"/>
                  </a:moveTo>
                  <a:lnTo>
                    <a:pt x="0" y="474246"/>
                  </a:lnTo>
                  <a:cubicBezTo>
                    <a:pt x="7373" y="473763"/>
                    <a:pt x="14745" y="473279"/>
                    <a:pt x="22118" y="472675"/>
                  </a:cubicBezTo>
                  <a:cubicBezTo>
                    <a:pt x="116511" y="464698"/>
                    <a:pt x="200994" y="431340"/>
                    <a:pt x="278587" y="378644"/>
                  </a:cubicBezTo>
                  <a:cubicBezTo>
                    <a:pt x="357026" y="325344"/>
                    <a:pt x="732424" y="94861"/>
                    <a:pt x="815577" y="49175"/>
                  </a:cubicBezTo>
                  <a:cubicBezTo>
                    <a:pt x="817873" y="47966"/>
                    <a:pt x="818477" y="47603"/>
                    <a:pt x="818477" y="47724"/>
                  </a:cubicBezTo>
                  <a:cubicBezTo>
                    <a:pt x="848693" y="32375"/>
                    <a:pt x="888094" y="25123"/>
                    <a:pt x="910090" y="32133"/>
                  </a:cubicBezTo>
                  <a:cubicBezTo>
                    <a:pt x="935714" y="40352"/>
                    <a:pt x="949854" y="62228"/>
                    <a:pt x="951546" y="96794"/>
                  </a:cubicBezTo>
                  <a:cubicBezTo>
                    <a:pt x="953118" y="129548"/>
                    <a:pt x="950821" y="162181"/>
                    <a:pt x="954084" y="195055"/>
                  </a:cubicBezTo>
                  <a:cubicBezTo>
                    <a:pt x="957710" y="231676"/>
                    <a:pt x="970159" y="264551"/>
                    <a:pt x="991672" y="293074"/>
                  </a:cubicBezTo>
                  <a:cubicBezTo>
                    <a:pt x="1048840" y="369096"/>
                    <a:pt x="1050774" y="451282"/>
                    <a:pt x="1023943" y="538061"/>
                  </a:cubicBezTo>
                  <a:cubicBezTo>
                    <a:pt x="993727" y="636080"/>
                    <a:pt x="945866" y="725881"/>
                    <a:pt x="897521" y="815681"/>
                  </a:cubicBezTo>
                  <a:cubicBezTo>
                    <a:pt x="879875" y="848435"/>
                    <a:pt x="860054" y="880222"/>
                    <a:pt x="849659" y="916238"/>
                  </a:cubicBezTo>
                  <a:cubicBezTo>
                    <a:pt x="839507" y="951168"/>
                    <a:pt x="851714" y="964704"/>
                    <a:pt x="888335" y="959265"/>
                  </a:cubicBezTo>
                  <a:cubicBezTo>
                    <a:pt x="916496" y="955156"/>
                    <a:pt x="942965" y="944399"/>
                    <a:pt x="969796" y="935335"/>
                  </a:cubicBezTo>
                  <a:cubicBezTo>
                    <a:pt x="1023580" y="917205"/>
                    <a:pt x="1077364" y="899922"/>
                    <a:pt x="1134531" y="894967"/>
                  </a:cubicBezTo>
                  <a:cubicBezTo>
                    <a:pt x="1252251" y="884935"/>
                    <a:pt x="1358851" y="909591"/>
                    <a:pt x="1443334" y="978966"/>
                  </a:cubicBezTo>
                  <a:lnTo>
                    <a:pt x="1483218" y="932796"/>
                  </a:lnTo>
                  <a:cubicBezTo>
                    <a:pt x="1414327" y="891341"/>
                    <a:pt x="1335766" y="872607"/>
                    <a:pt x="1252130" y="866322"/>
                  </a:cubicBezTo>
                  <a:cubicBezTo>
                    <a:pt x="1168735" y="860038"/>
                    <a:pt x="1088120" y="876475"/>
                    <a:pt x="1009076" y="901977"/>
                  </a:cubicBezTo>
                  <a:cubicBezTo>
                    <a:pt x="986355" y="909228"/>
                    <a:pt x="963270" y="915876"/>
                    <a:pt x="939943" y="921073"/>
                  </a:cubicBezTo>
                  <a:cubicBezTo>
                    <a:pt x="898609" y="930138"/>
                    <a:pt x="882655" y="912008"/>
                    <a:pt x="895950" y="871399"/>
                  </a:cubicBezTo>
                  <a:cubicBezTo>
                    <a:pt x="912629" y="820516"/>
                    <a:pt x="941636" y="775555"/>
                    <a:pt x="966654" y="728782"/>
                  </a:cubicBezTo>
                  <a:cubicBezTo>
                    <a:pt x="1020437" y="627983"/>
                    <a:pt x="1079781" y="529601"/>
                    <a:pt x="1100086" y="414782"/>
                  </a:cubicBezTo>
                  <a:cubicBezTo>
                    <a:pt x="1113018" y="341177"/>
                    <a:pt x="1105766" y="271802"/>
                    <a:pt x="1054642" y="212097"/>
                  </a:cubicBezTo>
                  <a:cubicBezTo>
                    <a:pt x="1025755" y="178376"/>
                    <a:pt x="1008593" y="138854"/>
                    <a:pt x="1001704" y="94861"/>
                  </a:cubicBezTo>
                  <a:cubicBezTo>
                    <a:pt x="999770" y="82653"/>
                    <a:pt x="996144" y="70688"/>
                    <a:pt x="992398" y="58844"/>
                  </a:cubicBezTo>
                  <a:cubicBezTo>
                    <a:pt x="978136" y="14487"/>
                    <a:pt x="944053" y="-6059"/>
                    <a:pt x="898125" y="1555"/>
                  </a:cubicBezTo>
                  <a:cubicBezTo>
                    <a:pt x="850143" y="9532"/>
                    <a:pt x="808446" y="32012"/>
                    <a:pt x="767957" y="57272"/>
                  </a:cubicBezTo>
                  <a:cubicBezTo>
                    <a:pt x="687100" y="115286"/>
                    <a:pt x="289585" y="349637"/>
                    <a:pt x="193863" y="389764"/>
                  </a:cubicBezTo>
                  <a:cubicBezTo>
                    <a:pt x="161592" y="403300"/>
                    <a:pt x="128718" y="412123"/>
                    <a:pt x="95602" y="417683"/>
                  </a:cubicBezTo>
                  <a:close/>
                </a:path>
              </a:pathLst>
            </a:custGeom>
            <a:grpFill/>
            <a:ln w="12077" cap="flat">
              <a:noFill/>
              <a:prstDash val="solid"/>
              <a:miter/>
            </a:ln>
          </p:spPr>
          <p:txBody>
            <a:bodyPr rtlCol="0" anchor="ctr"/>
            <a:lstStyle/>
            <a:p>
              <a:endParaRPr lang="en-ID"/>
            </a:p>
          </p:txBody>
        </p:sp>
        <p:sp>
          <p:nvSpPr>
            <p:cNvPr id="9" name="Freeform: Shape 8">
              <a:extLst>
                <a:ext uri="{FF2B5EF4-FFF2-40B4-BE49-F238E27FC236}">
                  <a16:creationId xmlns:a16="http://schemas.microsoft.com/office/drawing/2014/main" id="{19C5CB34-E412-4B56-841C-12A070F07FBB}"/>
                </a:ext>
              </a:extLst>
            </p:cNvPr>
            <p:cNvSpPr/>
            <p:nvPr/>
          </p:nvSpPr>
          <p:spPr>
            <a:xfrm>
              <a:off x="10598402" y="2146513"/>
              <a:ext cx="750647" cy="492286"/>
            </a:xfrm>
            <a:custGeom>
              <a:avLst/>
              <a:gdLst>
                <a:gd name="connsiteX0" fmla="*/ 673443 w 750647"/>
                <a:gd name="connsiteY0" fmla="*/ 118687 h 492286"/>
                <a:gd name="connsiteX1" fmla="*/ 632591 w 750647"/>
                <a:gd name="connsiteY1" fmla="*/ 299375 h 492286"/>
                <a:gd name="connsiteX2" fmla="*/ 493238 w 750647"/>
                <a:gd name="connsiteY2" fmla="*/ 381199 h 492286"/>
                <a:gd name="connsiteX3" fmla="*/ 151319 w 750647"/>
                <a:gd name="connsiteY3" fmla="*/ 353884 h 492286"/>
                <a:gd name="connsiteX4" fmla="*/ 0 w 750647"/>
                <a:gd name="connsiteY4" fmla="*/ 443684 h 492286"/>
                <a:gd name="connsiteX5" fmla="*/ 103458 w 750647"/>
                <a:gd name="connsiteY5" fmla="*/ 445014 h 492286"/>
                <a:gd name="connsiteX6" fmla="*/ 376364 w 750647"/>
                <a:gd name="connsiteY6" fmla="*/ 487195 h 492286"/>
                <a:gd name="connsiteX7" fmla="*/ 612287 w 750647"/>
                <a:gd name="connsiteY7" fmla="*/ 484415 h 492286"/>
                <a:gd name="connsiteX8" fmla="*/ 725051 w 750647"/>
                <a:gd name="connsiteY8" fmla="*/ 382649 h 492286"/>
                <a:gd name="connsiteX9" fmla="*/ 741609 w 750647"/>
                <a:gd name="connsiteY9" fmla="*/ 277862 h 492286"/>
                <a:gd name="connsiteX10" fmla="*/ 747048 w 750647"/>
                <a:gd name="connsiteY10" fmla="*/ 0 h 492286"/>
                <a:gd name="connsiteX11" fmla="*/ 677190 w 750647"/>
                <a:gd name="connsiteY11" fmla="*/ 41456 h 492286"/>
                <a:gd name="connsiteX12" fmla="*/ 673443 w 750647"/>
                <a:gd name="connsiteY12" fmla="*/ 118566 h 492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50647" h="492286">
                  <a:moveTo>
                    <a:pt x="673443" y="118687"/>
                  </a:moveTo>
                  <a:cubicBezTo>
                    <a:pt x="666916" y="180689"/>
                    <a:pt x="656522" y="241361"/>
                    <a:pt x="632591" y="299375"/>
                  </a:cubicBezTo>
                  <a:cubicBezTo>
                    <a:pt x="604914" y="366454"/>
                    <a:pt x="565755" y="388813"/>
                    <a:pt x="493238" y="381199"/>
                  </a:cubicBezTo>
                  <a:cubicBezTo>
                    <a:pt x="379507" y="369233"/>
                    <a:pt x="265655" y="358477"/>
                    <a:pt x="151319" y="353884"/>
                  </a:cubicBezTo>
                  <a:lnTo>
                    <a:pt x="0" y="443684"/>
                  </a:lnTo>
                  <a:cubicBezTo>
                    <a:pt x="33962" y="438246"/>
                    <a:pt x="68891" y="441751"/>
                    <a:pt x="103458" y="445014"/>
                  </a:cubicBezTo>
                  <a:cubicBezTo>
                    <a:pt x="195192" y="453716"/>
                    <a:pt x="284388" y="480306"/>
                    <a:pt x="376364" y="487195"/>
                  </a:cubicBezTo>
                  <a:cubicBezTo>
                    <a:pt x="454924" y="493117"/>
                    <a:pt x="533847" y="495776"/>
                    <a:pt x="612287" y="484415"/>
                  </a:cubicBezTo>
                  <a:cubicBezTo>
                    <a:pt x="671872" y="475713"/>
                    <a:pt x="709097" y="441388"/>
                    <a:pt x="725051" y="382649"/>
                  </a:cubicBezTo>
                  <a:cubicBezTo>
                    <a:pt x="734357" y="348203"/>
                    <a:pt x="739796" y="313274"/>
                    <a:pt x="741609" y="277862"/>
                  </a:cubicBezTo>
                  <a:cubicBezTo>
                    <a:pt x="746564" y="185281"/>
                    <a:pt x="755750" y="92460"/>
                    <a:pt x="747048" y="0"/>
                  </a:cubicBezTo>
                  <a:lnTo>
                    <a:pt x="677190" y="41456"/>
                  </a:lnTo>
                  <a:cubicBezTo>
                    <a:pt x="677190" y="66716"/>
                    <a:pt x="676102" y="92460"/>
                    <a:pt x="673443" y="118566"/>
                  </a:cubicBezTo>
                  <a:close/>
                </a:path>
              </a:pathLst>
            </a:custGeom>
            <a:grpFill/>
            <a:ln w="12077" cap="flat">
              <a:noFill/>
              <a:prstDash val="solid"/>
              <a:miter/>
            </a:ln>
          </p:spPr>
          <p:txBody>
            <a:bodyPr rtlCol="0" anchor="ctr"/>
            <a:lstStyle/>
            <a:p>
              <a:endParaRPr lang="en-ID"/>
            </a:p>
          </p:txBody>
        </p:sp>
        <p:sp>
          <p:nvSpPr>
            <p:cNvPr id="10" name="Freeform: Shape 9">
              <a:extLst>
                <a:ext uri="{FF2B5EF4-FFF2-40B4-BE49-F238E27FC236}">
                  <a16:creationId xmlns:a16="http://schemas.microsoft.com/office/drawing/2014/main" id="{A2C0705F-9058-4E08-83D2-8A482CD9B3FA}"/>
                </a:ext>
              </a:extLst>
            </p:cNvPr>
            <p:cNvSpPr/>
            <p:nvPr/>
          </p:nvSpPr>
          <p:spPr>
            <a:xfrm>
              <a:off x="9254538" y="2960397"/>
              <a:ext cx="720458" cy="1591510"/>
            </a:xfrm>
            <a:custGeom>
              <a:avLst/>
              <a:gdLst>
                <a:gd name="connsiteX0" fmla="*/ 242328 w 720458"/>
                <a:gd name="connsiteY0" fmla="*/ 1167527 h 1591510"/>
                <a:gd name="connsiteX1" fmla="*/ 509433 w 720458"/>
                <a:gd name="connsiteY1" fmla="*/ 548472 h 1591510"/>
                <a:gd name="connsiteX2" fmla="*/ 720458 w 720458"/>
                <a:gd name="connsiteY2" fmla="*/ 0 h 1591510"/>
                <a:gd name="connsiteX3" fmla="*/ 658698 w 720458"/>
                <a:gd name="connsiteY3" fmla="*/ 36742 h 1591510"/>
                <a:gd name="connsiteX4" fmla="*/ 554998 w 720458"/>
                <a:gd name="connsiteY4" fmla="*/ 291398 h 1591510"/>
                <a:gd name="connsiteX5" fmla="*/ 468098 w 720458"/>
                <a:gd name="connsiteY5" fmla="*/ 617242 h 1591510"/>
                <a:gd name="connsiteX6" fmla="*/ 284026 w 720458"/>
                <a:gd name="connsiteY6" fmla="*/ 1061289 h 1591510"/>
                <a:gd name="connsiteX7" fmla="*/ 62244 w 720458"/>
                <a:gd name="connsiteY7" fmla="*/ 1417590 h 1591510"/>
                <a:gd name="connsiteX8" fmla="*/ 0 w 720458"/>
                <a:gd name="connsiteY8" fmla="*/ 1572898 h 1591510"/>
                <a:gd name="connsiteX9" fmla="*/ 22359 w 720458"/>
                <a:gd name="connsiteY9" fmla="*/ 1591510 h 1591510"/>
                <a:gd name="connsiteX10" fmla="*/ 80373 w 720458"/>
                <a:gd name="connsiteY10" fmla="*/ 1438620 h 1591510"/>
                <a:gd name="connsiteX11" fmla="*/ 242449 w 720458"/>
                <a:gd name="connsiteY11" fmla="*/ 1167527 h 1591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0458" h="1591510">
                  <a:moveTo>
                    <a:pt x="242328" y="1167527"/>
                  </a:moveTo>
                  <a:cubicBezTo>
                    <a:pt x="381199" y="982245"/>
                    <a:pt x="464473" y="774605"/>
                    <a:pt x="509433" y="548472"/>
                  </a:cubicBezTo>
                  <a:cubicBezTo>
                    <a:pt x="548109" y="353763"/>
                    <a:pt x="620626" y="171020"/>
                    <a:pt x="720458" y="0"/>
                  </a:cubicBezTo>
                  <a:lnTo>
                    <a:pt x="658698" y="36742"/>
                  </a:lnTo>
                  <a:cubicBezTo>
                    <a:pt x="623769" y="121466"/>
                    <a:pt x="587994" y="205949"/>
                    <a:pt x="554998" y="291398"/>
                  </a:cubicBezTo>
                  <a:cubicBezTo>
                    <a:pt x="514389" y="396669"/>
                    <a:pt x="491908" y="507258"/>
                    <a:pt x="468098" y="617242"/>
                  </a:cubicBezTo>
                  <a:cubicBezTo>
                    <a:pt x="433653" y="776417"/>
                    <a:pt x="375035" y="925440"/>
                    <a:pt x="284026" y="1061289"/>
                  </a:cubicBezTo>
                  <a:cubicBezTo>
                    <a:pt x="206191" y="1177558"/>
                    <a:pt x="126422" y="1292619"/>
                    <a:pt x="62244" y="1417590"/>
                  </a:cubicBezTo>
                  <a:cubicBezTo>
                    <a:pt x="36259" y="1468231"/>
                    <a:pt x="14866" y="1519839"/>
                    <a:pt x="0" y="1572898"/>
                  </a:cubicBezTo>
                  <a:lnTo>
                    <a:pt x="22359" y="1591510"/>
                  </a:lnTo>
                  <a:cubicBezTo>
                    <a:pt x="35654" y="1538815"/>
                    <a:pt x="56805" y="1488415"/>
                    <a:pt x="80373" y="1438620"/>
                  </a:cubicBezTo>
                  <a:cubicBezTo>
                    <a:pt x="125696" y="1343139"/>
                    <a:pt x="179117" y="1252009"/>
                    <a:pt x="242449" y="1167527"/>
                  </a:cubicBezTo>
                  <a:close/>
                </a:path>
              </a:pathLst>
            </a:custGeom>
            <a:grpFill/>
            <a:ln w="12077" cap="flat">
              <a:noFill/>
              <a:prstDash val="solid"/>
              <a:miter/>
            </a:ln>
          </p:spPr>
          <p:txBody>
            <a:bodyPr rtlCol="0" anchor="ctr"/>
            <a:lstStyle/>
            <a:p>
              <a:endParaRPr lang="en-ID"/>
            </a:p>
          </p:txBody>
        </p:sp>
        <p:sp>
          <p:nvSpPr>
            <p:cNvPr id="11" name="Freeform: Shape 10">
              <a:extLst>
                <a:ext uri="{FF2B5EF4-FFF2-40B4-BE49-F238E27FC236}">
                  <a16:creationId xmlns:a16="http://schemas.microsoft.com/office/drawing/2014/main" id="{79E3FB3A-571B-4ECA-B9AA-B337CCA369E5}"/>
                </a:ext>
              </a:extLst>
            </p:cNvPr>
            <p:cNvSpPr/>
            <p:nvPr/>
          </p:nvSpPr>
          <p:spPr>
            <a:xfrm>
              <a:off x="10787793" y="2200901"/>
              <a:ext cx="466164" cy="297682"/>
            </a:xfrm>
            <a:custGeom>
              <a:avLst/>
              <a:gdLst>
                <a:gd name="connsiteX0" fmla="*/ 298892 w 466164"/>
                <a:gd name="connsiteY0" fmla="*/ 296354 h 297682"/>
                <a:gd name="connsiteX1" fmla="*/ 412985 w 466164"/>
                <a:gd name="connsiteY1" fmla="*/ 237494 h 297682"/>
                <a:gd name="connsiteX2" fmla="*/ 461813 w 466164"/>
                <a:gd name="connsiteY2" fmla="*/ 59222 h 297682"/>
                <a:gd name="connsiteX3" fmla="*/ 466165 w 466164"/>
                <a:gd name="connsiteY3" fmla="*/ 0 h 297682"/>
                <a:gd name="connsiteX4" fmla="*/ 393406 w 466164"/>
                <a:gd name="connsiteY4" fmla="*/ 43269 h 297682"/>
                <a:gd name="connsiteX5" fmla="*/ 370200 w 466164"/>
                <a:gd name="connsiteY5" fmla="*/ 117115 h 297682"/>
                <a:gd name="connsiteX6" fmla="*/ 266621 w 466164"/>
                <a:gd name="connsiteY6" fmla="*/ 186128 h 297682"/>
                <a:gd name="connsiteX7" fmla="*/ 146001 w 466164"/>
                <a:gd name="connsiteY7" fmla="*/ 190237 h 297682"/>
                <a:gd name="connsiteX8" fmla="*/ 0 w 466164"/>
                <a:gd name="connsiteY8" fmla="*/ 276895 h 297682"/>
                <a:gd name="connsiteX9" fmla="*/ 217068 w 466164"/>
                <a:gd name="connsiteY9" fmla="*/ 287652 h 297682"/>
                <a:gd name="connsiteX10" fmla="*/ 298892 w 466164"/>
                <a:gd name="connsiteY10" fmla="*/ 296474 h 29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6164" h="297682">
                  <a:moveTo>
                    <a:pt x="298892" y="296354"/>
                  </a:moveTo>
                  <a:cubicBezTo>
                    <a:pt x="350500" y="303243"/>
                    <a:pt x="388209" y="283301"/>
                    <a:pt x="412985" y="237494"/>
                  </a:cubicBezTo>
                  <a:cubicBezTo>
                    <a:pt x="443201" y="181656"/>
                    <a:pt x="454562" y="120983"/>
                    <a:pt x="461813" y="59222"/>
                  </a:cubicBezTo>
                  <a:cubicBezTo>
                    <a:pt x="464110" y="39280"/>
                    <a:pt x="465560" y="19459"/>
                    <a:pt x="466165" y="0"/>
                  </a:cubicBezTo>
                  <a:lnTo>
                    <a:pt x="393406" y="43269"/>
                  </a:lnTo>
                  <a:cubicBezTo>
                    <a:pt x="388088" y="68408"/>
                    <a:pt x="380836" y="93185"/>
                    <a:pt x="370200" y="117115"/>
                  </a:cubicBezTo>
                  <a:cubicBezTo>
                    <a:pt x="349895" y="162801"/>
                    <a:pt x="315691" y="186369"/>
                    <a:pt x="266621" y="186128"/>
                  </a:cubicBezTo>
                  <a:cubicBezTo>
                    <a:pt x="226374" y="185886"/>
                    <a:pt x="186127" y="187820"/>
                    <a:pt x="146001" y="190237"/>
                  </a:cubicBezTo>
                  <a:lnTo>
                    <a:pt x="0" y="276895"/>
                  </a:lnTo>
                  <a:cubicBezTo>
                    <a:pt x="72396" y="278708"/>
                    <a:pt x="144793" y="281608"/>
                    <a:pt x="217068" y="287652"/>
                  </a:cubicBezTo>
                  <a:cubicBezTo>
                    <a:pt x="244383" y="289948"/>
                    <a:pt x="271698" y="292849"/>
                    <a:pt x="298892" y="296474"/>
                  </a:cubicBezTo>
                  <a:close/>
                </a:path>
              </a:pathLst>
            </a:custGeom>
            <a:grpFill/>
            <a:ln w="12077" cap="flat">
              <a:noFill/>
              <a:prstDash val="solid"/>
              <a:miter/>
            </a:ln>
          </p:spPr>
          <p:txBody>
            <a:bodyPr rtlCol="0" anchor="ctr"/>
            <a:lstStyle/>
            <a:p>
              <a:endParaRPr lang="en-ID"/>
            </a:p>
          </p:txBody>
        </p:sp>
        <p:sp>
          <p:nvSpPr>
            <p:cNvPr id="14" name="Freeform: Shape 13">
              <a:extLst>
                <a:ext uri="{FF2B5EF4-FFF2-40B4-BE49-F238E27FC236}">
                  <a16:creationId xmlns:a16="http://schemas.microsoft.com/office/drawing/2014/main" id="{03625870-B8D8-4092-8167-A1B0E0DFA89F}"/>
                </a:ext>
              </a:extLst>
            </p:cNvPr>
            <p:cNvSpPr/>
            <p:nvPr/>
          </p:nvSpPr>
          <p:spPr>
            <a:xfrm>
              <a:off x="11870108" y="1679256"/>
              <a:ext cx="587746" cy="953189"/>
            </a:xfrm>
            <a:custGeom>
              <a:avLst/>
              <a:gdLst>
                <a:gd name="connsiteX0" fmla="*/ 574098 w 587746"/>
                <a:gd name="connsiteY0" fmla="*/ 481277 h 953189"/>
                <a:gd name="connsiteX1" fmla="*/ 560199 w 587746"/>
                <a:gd name="connsiteY1" fmla="*/ 155433 h 953189"/>
                <a:gd name="connsiteX2" fmla="*/ 582679 w 587746"/>
                <a:gd name="connsiteY2" fmla="*/ 43515 h 953189"/>
                <a:gd name="connsiteX3" fmla="*/ 536147 w 587746"/>
                <a:gd name="connsiteY3" fmla="*/ 4235 h 953189"/>
                <a:gd name="connsiteX4" fmla="*/ 523698 w 587746"/>
                <a:gd name="connsiteY4" fmla="*/ 8707 h 953189"/>
                <a:gd name="connsiteX5" fmla="*/ 297686 w 587746"/>
                <a:gd name="connsiteY5" fmla="*/ 177068 h 953189"/>
                <a:gd name="connsiteX6" fmla="*/ 100198 w 587746"/>
                <a:gd name="connsiteY6" fmla="*/ 453600 h 953189"/>
                <a:gd name="connsiteX7" fmla="*/ 8101 w 587746"/>
                <a:gd name="connsiteY7" fmla="*/ 669338 h 953189"/>
                <a:gd name="connsiteX8" fmla="*/ 115306 w 587746"/>
                <a:gd name="connsiteY8" fmla="*/ 908162 h 953189"/>
                <a:gd name="connsiteX9" fmla="*/ 313761 w 587746"/>
                <a:gd name="connsiteY9" fmla="*/ 953001 h 953189"/>
                <a:gd name="connsiteX10" fmla="*/ 416856 w 587746"/>
                <a:gd name="connsiteY10" fmla="*/ 934510 h 953189"/>
                <a:gd name="connsiteX11" fmla="*/ 455895 w 587746"/>
                <a:gd name="connsiteY11" fmla="*/ 898251 h 953189"/>
                <a:gd name="connsiteX12" fmla="*/ 541102 w 587746"/>
                <a:gd name="connsiteY12" fmla="*/ 719496 h 953189"/>
                <a:gd name="connsiteX13" fmla="*/ 574339 w 587746"/>
                <a:gd name="connsiteY13" fmla="*/ 481277 h 953189"/>
                <a:gd name="connsiteX14" fmla="*/ 488044 w 587746"/>
                <a:gd name="connsiteY14" fmla="*/ 747536 h 953189"/>
                <a:gd name="connsiteX15" fmla="*/ 416131 w 587746"/>
                <a:gd name="connsiteY15" fmla="*/ 852686 h 953189"/>
                <a:gd name="connsiteX16" fmla="*/ 272426 w 587746"/>
                <a:gd name="connsiteY16" fmla="*/ 916622 h 953189"/>
                <a:gd name="connsiteX17" fmla="*/ 116756 w 587746"/>
                <a:gd name="connsiteY17" fmla="*/ 856916 h 953189"/>
                <a:gd name="connsiteX18" fmla="*/ 77597 w 587746"/>
                <a:gd name="connsiteY18" fmla="*/ 683479 h 953189"/>
                <a:gd name="connsiteX19" fmla="*/ 181175 w 587746"/>
                <a:gd name="connsiteY19" fmla="*/ 457346 h 953189"/>
                <a:gd name="connsiteX20" fmla="*/ 338900 w 587746"/>
                <a:gd name="connsiteY20" fmla="*/ 199306 h 953189"/>
                <a:gd name="connsiteX21" fmla="*/ 440424 w 587746"/>
                <a:gd name="connsiteY21" fmla="*/ 107330 h 953189"/>
                <a:gd name="connsiteX22" fmla="*/ 499888 w 587746"/>
                <a:gd name="connsiteY22" fmla="*/ 141776 h 953189"/>
                <a:gd name="connsiteX23" fmla="*/ 499888 w 587746"/>
                <a:gd name="connsiteY23" fmla="*/ 171024 h 953189"/>
                <a:gd name="connsiteX24" fmla="*/ 494450 w 587746"/>
                <a:gd name="connsiteY24" fmla="*/ 364645 h 953189"/>
                <a:gd name="connsiteX25" fmla="*/ 515600 w 587746"/>
                <a:gd name="connsiteY25" fmla="*/ 564672 h 953189"/>
                <a:gd name="connsiteX26" fmla="*/ 488044 w 587746"/>
                <a:gd name="connsiteY26" fmla="*/ 747657 h 95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87746" h="953189">
                  <a:moveTo>
                    <a:pt x="574098" y="481277"/>
                  </a:moveTo>
                  <a:cubicBezTo>
                    <a:pt x="541223" y="375281"/>
                    <a:pt x="542311" y="264934"/>
                    <a:pt x="560199" y="155433"/>
                  </a:cubicBezTo>
                  <a:cubicBezTo>
                    <a:pt x="566362" y="117966"/>
                    <a:pt x="576757" y="81103"/>
                    <a:pt x="582679" y="43515"/>
                  </a:cubicBezTo>
                  <a:cubicBezTo>
                    <a:pt x="588843" y="4597"/>
                    <a:pt x="573493" y="-7368"/>
                    <a:pt x="536147" y="4235"/>
                  </a:cubicBezTo>
                  <a:cubicBezTo>
                    <a:pt x="531917" y="5564"/>
                    <a:pt x="527566" y="6773"/>
                    <a:pt x="523698" y="8707"/>
                  </a:cubicBezTo>
                  <a:cubicBezTo>
                    <a:pt x="437644" y="50404"/>
                    <a:pt x="358480" y="102012"/>
                    <a:pt x="297686" y="177068"/>
                  </a:cubicBezTo>
                  <a:cubicBezTo>
                    <a:pt x="226257" y="265176"/>
                    <a:pt x="167276" y="362349"/>
                    <a:pt x="100198" y="453600"/>
                  </a:cubicBezTo>
                  <a:cubicBezTo>
                    <a:pt x="52578" y="518382"/>
                    <a:pt x="24780" y="591382"/>
                    <a:pt x="8101" y="669338"/>
                  </a:cubicBezTo>
                  <a:cubicBezTo>
                    <a:pt x="-16313" y="783432"/>
                    <a:pt x="13056" y="851840"/>
                    <a:pt x="115306" y="908162"/>
                  </a:cubicBezTo>
                  <a:cubicBezTo>
                    <a:pt x="172957" y="939948"/>
                    <a:pt x="236168" y="952639"/>
                    <a:pt x="313761" y="953001"/>
                  </a:cubicBezTo>
                  <a:cubicBezTo>
                    <a:pt x="341559" y="954452"/>
                    <a:pt x="379631" y="947442"/>
                    <a:pt x="416856" y="934510"/>
                  </a:cubicBezTo>
                  <a:cubicBezTo>
                    <a:pt x="434985" y="928225"/>
                    <a:pt x="452027" y="918677"/>
                    <a:pt x="455895" y="898251"/>
                  </a:cubicBezTo>
                  <a:cubicBezTo>
                    <a:pt x="468585" y="831052"/>
                    <a:pt x="507261" y="776301"/>
                    <a:pt x="541102" y="719496"/>
                  </a:cubicBezTo>
                  <a:cubicBezTo>
                    <a:pt x="585821" y="644441"/>
                    <a:pt x="601533" y="568781"/>
                    <a:pt x="574339" y="481277"/>
                  </a:cubicBezTo>
                  <a:close/>
                  <a:moveTo>
                    <a:pt x="488044" y="747536"/>
                  </a:moveTo>
                  <a:cubicBezTo>
                    <a:pt x="465926" y="783915"/>
                    <a:pt x="442600" y="819328"/>
                    <a:pt x="416131" y="852686"/>
                  </a:cubicBezTo>
                  <a:cubicBezTo>
                    <a:pt x="379389" y="898976"/>
                    <a:pt x="332374" y="921215"/>
                    <a:pt x="272426" y="916622"/>
                  </a:cubicBezTo>
                  <a:cubicBezTo>
                    <a:pt x="214171" y="912150"/>
                    <a:pt x="160508" y="896196"/>
                    <a:pt x="116756" y="856916"/>
                  </a:cubicBezTo>
                  <a:cubicBezTo>
                    <a:pt x="63577" y="809055"/>
                    <a:pt x="59709" y="748382"/>
                    <a:pt x="77597" y="683479"/>
                  </a:cubicBezTo>
                  <a:cubicBezTo>
                    <a:pt x="99956" y="602502"/>
                    <a:pt x="137665" y="528534"/>
                    <a:pt x="181175" y="457346"/>
                  </a:cubicBezTo>
                  <a:cubicBezTo>
                    <a:pt x="233750" y="371293"/>
                    <a:pt x="276656" y="279317"/>
                    <a:pt x="338900" y="199306"/>
                  </a:cubicBezTo>
                  <a:cubicBezTo>
                    <a:pt x="367182" y="163048"/>
                    <a:pt x="398364" y="128844"/>
                    <a:pt x="440424" y="107330"/>
                  </a:cubicBezTo>
                  <a:cubicBezTo>
                    <a:pt x="482968" y="85575"/>
                    <a:pt x="499647" y="95365"/>
                    <a:pt x="499888" y="141776"/>
                  </a:cubicBezTo>
                  <a:cubicBezTo>
                    <a:pt x="499888" y="151566"/>
                    <a:pt x="499888" y="161235"/>
                    <a:pt x="499888" y="171024"/>
                  </a:cubicBezTo>
                  <a:cubicBezTo>
                    <a:pt x="495175" y="235444"/>
                    <a:pt x="493120" y="299984"/>
                    <a:pt x="494450" y="364645"/>
                  </a:cubicBezTo>
                  <a:cubicBezTo>
                    <a:pt x="495779" y="431965"/>
                    <a:pt x="497229" y="499648"/>
                    <a:pt x="515600" y="564672"/>
                  </a:cubicBezTo>
                  <a:cubicBezTo>
                    <a:pt x="534455" y="631025"/>
                    <a:pt x="522731" y="690368"/>
                    <a:pt x="488044" y="747657"/>
                  </a:cubicBezTo>
                  <a:close/>
                </a:path>
              </a:pathLst>
            </a:custGeom>
            <a:grpFill/>
            <a:ln w="12077" cap="flat">
              <a:noFill/>
              <a:prstDash val="solid"/>
              <a:miter/>
            </a:ln>
          </p:spPr>
          <p:txBody>
            <a:bodyPr rtlCol="0" anchor="ctr"/>
            <a:lstStyle/>
            <a:p>
              <a:endParaRPr lang="en-ID"/>
            </a:p>
          </p:txBody>
        </p:sp>
        <p:sp>
          <p:nvSpPr>
            <p:cNvPr id="15" name="Freeform: Shape 14">
              <a:extLst>
                <a:ext uri="{FF2B5EF4-FFF2-40B4-BE49-F238E27FC236}">
                  <a16:creationId xmlns:a16="http://schemas.microsoft.com/office/drawing/2014/main" id="{A84AC761-B8FB-473D-A48E-A800C8826263}"/>
                </a:ext>
              </a:extLst>
            </p:cNvPr>
            <p:cNvSpPr/>
            <p:nvPr/>
          </p:nvSpPr>
          <p:spPr>
            <a:xfrm>
              <a:off x="12070412" y="2238979"/>
              <a:ext cx="196503" cy="265529"/>
            </a:xfrm>
            <a:custGeom>
              <a:avLst/>
              <a:gdLst>
                <a:gd name="connsiteX0" fmla="*/ 160956 w 196503"/>
                <a:gd name="connsiteY0" fmla="*/ 27308 h 265529"/>
                <a:gd name="connsiteX1" fmla="*/ 97021 w 196503"/>
                <a:gd name="connsiteY1" fmla="*/ 14134 h 265529"/>
                <a:gd name="connsiteX2" fmla="*/ 3836 w 196503"/>
                <a:gd name="connsiteY2" fmla="*/ 162553 h 265529"/>
                <a:gd name="connsiteX3" fmla="*/ 81792 w 196503"/>
                <a:gd name="connsiteY3" fmla="*/ 265527 h 265529"/>
                <a:gd name="connsiteX4" fmla="*/ 196007 w 196503"/>
                <a:gd name="connsiteY4" fmla="*/ 143457 h 265529"/>
                <a:gd name="connsiteX5" fmla="*/ 160956 w 196503"/>
                <a:gd name="connsiteY5" fmla="*/ 27308 h 265529"/>
                <a:gd name="connsiteX6" fmla="*/ 94966 w 196503"/>
                <a:gd name="connsiteY6" fmla="*/ 214765 h 265529"/>
                <a:gd name="connsiteX7" fmla="*/ 65354 w 196503"/>
                <a:gd name="connsiteY7" fmla="*/ 174639 h 265529"/>
                <a:gd name="connsiteX8" fmla="*/ 94966 w 196503"/>
                <a:gd name="connsiteY8" fmla="*/ 134513 h 265529"/>
                <a:gd name="connsiteX9" fmla="*/ 124577 w 196503"/>
                <a:gd name="connsiteY9" fmla="*/ 174639 h 265529"/>
                <a:gd name="connsiteX10" fmla="*/ 94966 w 196503"/>
                <a:gd name="connsiteY10" fmla="*/ 214765 h 26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6503" h="265529">
                  <a:moveTo>
                    <a:pt x="160956" y="27308"/>
                  </a:moveTo>
                  <a:cubicBezTo>
                    <a:pt x="146453" y="-3028"/>
                    <a:pt x="121193" y="-9071"/>
                    <a:pt x="97021" y="14134"/>
                  </a:cubicBezTo>
                  <a:cubicBezTo>
                    <a:pt x="53873" y="55590"/>
                    <a:pt x="18823" y="103572"/>
                    <a:pt x="3836" y="162553"/>
                  </a:cubicBezTo>
                  <a:cubicBezTo>
                    <a:pt x="-11755" y="223951"/>
                    <a:pt x="21361" y="265890"/>
                    <a:pt x="81792" y="265527"/>
                  </a:cubicBezTo>
                  <a:cubicBezTo>
                    <a:pt x="143673" y="265164"/>
                    <a:pt x="202533" y="202679"/>
                    <a:pt x="196007" y="143457"/>
                  </a:cubicBezTo>
                  <a:cubicBezTo>
                    <a:pt x="191534" y="102726"/>
                    <a:pt x="178602" y="64171"/>
                    <a:pt x="160956" y="27308"/>
                  </a:cubicBezTo>
                  <a:close/>
                  <a:moveTo>
                    <a:pt x="94966" y="214765"/>
                  </a:moveTo>
                  <a:cubicBezTo>
                    <a:pt x="78649" y="214765"/>
                    <a:pt x="65354" y="196757"/>
                    <a:pt x="65354" y="174639"/>
                  </a:cubicBezTo>
                  <a:cubicBezTo>
                    <a:pt x="65354" y="152521"/>
                    <a:pt x="78649" y="134513"/>
                    <a:pt x="94966" y="134513"/>
                  </a:cubicBezTo>
                  <a:cubicBezTo>
                    <a:pt x="111282" y="134513"/>
                    <a:pt x="124577" y="152521"/>
                    <a:pt x="124577" y="174639"/>
                  </a:cubicBezTo>
                  <a:cubicBezTo>
                    <a:pt x="124577" y="196757"/>
                    <a:pt x="111403" y="214765"/>
                    <a:pt x="94966" y="214765"/>
                  </a:cubicBezTo>
                  <a:close/>
                </a:path>
              </a:pathLst>
            </a:custGeom>
            <a:grpFill/>
            <a:ln w="12077" cap="flat">
              <a:noFill/>
              <a:prstDash val="solid"/>
              <a:miter/>
            </a:ln>
          </p:spPr>
          <p:txBody>
            <a:bodyPr rtlCol="0" anchor="ctr"/>
            <a:lstStyle/>
            <a:p>
              <a:endParaRPr lang="en-ID"/>
            </a:p>
          </p:txBody>
        </p:sp>
        <p:sp>
          <p:nvSpPr>
            <p:cNvPr id="16" name="Freeform: Shape 15">
              <a:extLst>
                <a:ext uri="{FF2B5EF4-FFF2-40B4-BE49-F238E27FC236}">
                  <a16:creationId xmlns:a16="http://schemas.microsoft.com/office/drawing/2014/main" id="{A28800CD-A29D-4BD8-BB57-5A7C559C4F43}"/>
                </a:ext>
              </a:extLst>
            </p:cNvPr>
            <p:cNvSpPr/>
            <p:nvPr/>
          </p:nvSpPr>
          <p:spPr>
            <a:xfrm>
              <a:off x="11959922" y="1817070"/>
              <a:ext cx="414922" cy="764064"/>
            </a:xfrm>
            <a:custGeom>
              <a:avLst/>
              <a:gdLst>
                <a:gd name="connsiteX0" fmla="*/ 387836 w 414922"/>
                <a:gd name="connsiteY0" fmla="*/ 196616 h 764064"/>
                <a:gd name="connsiteX1" fmla="*/ 384210 w 414922"/>
                <a:gd name="connsiteY1" fmla="*/ 35749 h 764064"/>
                <a:gd name="connsiteX2" fmla="*/ 327285 w 414922"/>
                <a:gd name="connsiteY2" fmla="*/ 12543 h 764064"/>
                <a:gd name="connsiteX3" fmla="*/ 244252 w 414922"/>
                <a:gd name="connsiteY3" fmla="*/ 101256 h 764064"/>
                <a:gd name="connsiteX4" fmla="*/ 43863 w 414922"/>
                <a:gd name="connsiteY4" fmla="*/ 457799 h 764064"/>
                <a:gd name="connsiteX5" fmla="*/ 4220 w 414922"/>
                <a:gd name="connsiteY5" fmla="*/ 570321 h 764064"/>
                <a:gd name="connsiteX6" fmla="*/ 62597 w 414922"/>
                <a:gd name="connsiteY6" fmla="*/ 726112 h 764064"/>
                <a:gd name="connsiteX7" fmla="*/ 196028 w 414922"/>
                <a:gd name="connsiteY7" fmla="*/ 764063 h 764064"/>
                <a:gd name="connsiteX8" fmla="*/ 284862 w 414922"/>
                <a:gd name="connsiteY8" fmla="*/ 734331 h 764064"/>
                <a:gd name="connsiteX9" fmla="*/ 392792 w 414922"/>
                <a:gd name="connsiteY9" fmla="*/ 590626 h 764064"/>
                <a:gd name="connsiteX10" fmla="*/ 411525 w 414922"/>
                <a:gd name="connsiteY10" fmla="*/ 480158 h 764064"/>
                <a:gd name="connsiteX11" fmla="*/ 387836 w 414922"/>
                <a:gd name="connsiteY11" fmla="*/ 196616 h 764064"/>
                <a:gd name="connsiteX12" fmla="*/ 186964 w 414922"/>
                <a:gd name="connsiteY12" fmla="*/ 709554 h 764064"/>
                <a:gd name="connsiteX13" fmla="*/ 84835 w 414922"/>
                <a:gd name="connsiteY13" fmla="*/ 583737 h 764064"/>
                <a:gd name="connsiteX14" fmla="*/ 105986 w 414922"/>
                <a:gd name="connsiteY14" fmla="*/ 523910 h 764064"/>
                <a:gd name="connsiteX15" fmla="*/ 223464 w 414922"/>
                <a:gd name="connsiteY15" fmla="*/ 344551 h 764064"/>
                <a:gd name="connsiteX16" fmla="*/ 291630 w 414922"/>
                <a:gd name="connsiteY16" fmla="*/ 358209 h 764064"/>
                <a:gd name="connsiteX17" fmla="*/ 333811 w 414922"/>
                <a:gd name="connsiteY17" fmla="*/ 544336 h 764064"/>
                <a:gd name="connsiteX18" fmla="*/ 186964 w 414922"/>
                <a:gd name="connsiteY18" fmla="*/ 709554 h 76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922" h="764064">
                  <a:moveTo>
                    <a:pt x="387836" y="196616"/>
                  </a:moveTo>
                  <a:cubicBezTo>
                    <a:pt x="384936" y="140174"/>
                    <a:pt x="391704" y="87719"/>
                    <a:pt x="384210" y="35749"/>
                  </a:cubicBezTo>
                  <a:cubicBezTo>
                    <a:pt x="378651" y="-2806"/>
                    <a:pt x="359917" y="-9574"/>
                    <a:pt x="327285" y="12543"/>
                  </a:cubicBezTo>
                  <a:cubicBezTo>
                    <a:pt x="292959" y="35870"/>
                    <a:pt x="266007" y="66689"/>
                    <a:pt x="244252" y="101256"/>
                  </a:cubicBezTo>
                  <a:cubicBezTo>
                    <a:pt x="171735" y="216800"/>
                    <a:pt x="104415" y="335486"/>
                    <a:pt x="43863" y="457799"/>
                  </a:cubicBezTo>
                  <a:cubicBezTo>
                    <a:pt x="26217" y="493453"/>
                    <a:pt x="12076" y="530920"/>
                    <a:pt x="4220" y="570321"/>
                  </a:cubicBezTo>
                  <a:cubicBezTo>
                    <a:pt x="-8349" y="634257"/>
                    <a:pt x="6033" y="687678"/>
                    <a:pt x="62597" y="726112"/>
                  </a:cubicBezTo>
                  <a:cubicBezTo>
                    <a:pt x="103085" y="753548"/>
                    <a:pt x="148650" y="763821"/>
                    <a:pt x="196028" y="764063"/>
                  </a:cubicBezTo>
                  <a:cubicBezTo>
                    <a:pt x="227815" y="764184"/>
                    <a:pt x="259360" y="757416"/>
                    <a:pt x="284862" y="734331"/>
                  </a:cubicBezTo>
                  <a:cubicBezTo>
                    <a:pt x="330306" y="693359"/>
                    <a:pt x="364993" y="644531"/>
                    <a:pt x="392792" y="590626"/>
                  </a:cubicBezTo>
                  <a:cubicBezTo>
                    <a:pt x="410558" y="556060"/>
                    <a:pt x="420590" y="519076"/>
                    <a:pt x="411525" y="480158"/>
                  </a:cubicBezTo>
                  <a:cubicBezTo>
                    <a:pt x="389528" y="385281"/>
                    <a:pt x="383848" y="289317"/>
                    <a:pt x="387836" y="196616"/>
                  </a:cubicBezTo>
                  <a:close/>
                  <a:moveTo>
                    <a:pt x="186964" y="709554"/>
                  </a:moveTo>
                  <a:cubicBezTo>
                    <a:pt x="111304" y="709192"/>
                    <a:pt x="68761" y="657584"/>
                    <a:pt x="84835" y="583737"/>
                  </a:cubicBezTo>
                  <a:cubicBezTo>
                    <a:pt x="89307" y="563190"/>
                    <a:pt x="96438" y="542644"/>
                    <a:pt x="105986" y="523910"/>
                  </a:cubicBezTo>
                  <a:cubicBezTo>
                    <a:pt x="138619" y="459974"/>
                    <a:pt x="176086" y="398818"/>
                    <a:pt x="223464" y="344551"/>
                  </a:cubicBezTo>
                  <a:cubicBezTo>
                    <a:pt x="253921" y="309622"/>
                    <a:pt x="278335" y="314698"/>
                    <a:pt x="291630" y="358209"/>
                  </a:cubicBezTo>
                  <a:cubicBezTo>
                    <a:pt x="310243" y="419123"/>
                    <a:pt x="324626" y="481367"/>
                    <a:pt x="333811" y="544336"/>
                  </a:cubicBezTo>
                  <a:cubicBezTo>
                    <a:pt x="345293" y="623863"/>
                    <a:pt x="266974" y="709917"/>
                    <a:pt x="186964" y="709554"/>
                  </a:cubicBezTo>
                  <a:close/>
                </a:path>
              </a:pathLst>
            </a:custGeom>
            <a:grpFill/>
            <a:ln w="12077" cap="flat">
              <a:noFill/>
              <a:prstDash val="solid"/>
              <a:miter/>
            </a:ln>
          </p:spPr>
          <p:txBody>
            <a:bodyPr rtlCol="0" anchor="ctr"/>
            <a:lstStyle/>
            <a:p>
              <a:endParaRPr lang="en-ID"/>
            </a:p>
          </p:txBody>
        </p:sp>
        <p:sp>
          <p:nvSpPr>
            <p:cNvPr id="17" name="Freeform: Shape 16">
              <a:extLst>
                <a:ext uri="{FF2B5EF4-FFF2-40B4-BE49-F238E27FC236}">
                  <a16:creationId xmlns:a16="http://schemas.microsoft.com/office/drawing/2014/main" id="{218111E4-FF00-444C-B34F-875345C30D0B}"/>
                </a:ext>
              </a:extLst>
            </p:cNvPr>
            <p:cNvSpPr/>
            <p:nvPr/>
          </p:nvSpPr>
          <p:spPr>
            <a:xfrm>
              <a:off x="9024417" y="3448680"/>
              <a:ext cx="497830" cy="793101"/>
            </a:xfrm>
            <a:custGeom>
              <a:avLst/>
              <a:gdLst>
                <a:gd name="connsiteX0" fmla="*/ 103700 w 497830"/>
                <a:gd name="connsiteY0" fmla="*/ 759617 h 793101"/>
                <a:gd name="connsiteX1" fmla="*/ 213201 w 497830"/>
                <a:gd name="connsiteY1" fmla="*/ 647699 h 793101"/>
                <a:gd name="connsiteX2" fmla="*/ 397273 w 497830"/>
                <a:gd name="connsiteY2" fmla="*/ 427852 h 793101"/>
                <a:gd name="connsiteX3" fmla="*/ 494809 w 497830"/>
                <a:gd name="connsiteY3" fmla="*/ 130773 h 793101"/>
                <a:gd name="connsiteX4" fmla="*/ 497830 w 497830"/>
                <a:gd name="connsiteY4" fmla="*/ 0 h 793101"/>
                <a:gd name="connsiteX5" fmla="*/ 431356 w 497830"/>
                <a:gd name="connsiteY5" fmla="*/ 104908 h 793101"/>
                <a:gd name="connsiteX6" fmla="*/ 431961 w 497830"/>
                <a:gd name="connsiteY6" fmla="*/ 146605 h 793101"/>
                <a:gd name="connsiteX7" fmla="*/ 307352 w 497830"/>
                <a:gd name="connsiteY7" fmla="*/ 448640 h 793101"/>
                <a:gd name="connsiteX8" fmla="*/ 95844 w 497830"/>
                <a:gd name="connsiteY8" fmla="*/ 634767 h 793101"/>
                <a:gd name="connsiteX9" fmla="*/ 0 w 497830"/>
                <a:gd name="connsiteY9" fmla="*/ 786207 h 793101"/>
                <a:gd name="connsiteX10" fmla="*/ 103700 w 497830"/>
                <a:gd name="connsiteY10" fmla="*/ 759497 h 79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30" h="793101">
                  <a:moveTo>
                    <a:pt x="103700" y="759617"/>
                  </a:moveTo>
                  <a:cubicBezTo>
                    <a:pt x="143705" y="725534"/>
                    <a:pt x="178997" y="687221"/>
                    <a:pt x="213201" y="647699"/>
                  </a:cubicBezTo>
                  <a:cubicBezTo>
                    <a:pt x="275807" y="575424"/>
                    <a:pt x="341798" y="506170"/>
                    <a:pt x="397273" y="427852"/>
                  </a:cubicBezTo>
                  <a:cubicBezTo>
                    <a:pt x="460363" y="338776"/>
                    <a:pt x="500731" y="242087"/>
                    <a:pt x="494809" y="130773"/>
                  </a:cubicBezTo>
                  <a:cubicBezTo>
                    <a:pt x="492513" y="86779"/>
                    <a:pt x="493842" y="43148"/>
                    <a:pt x="497830" y="0"/>
                  </a:cubicBezTo>
                  <a:lnTo>
                    <a:pt x="431356" y="104908"/>
                  </a:lnTo>
                  <a:cubicBezTo>
                    <a:pt x="431236" y="118807"/>
                    <a:pt x="431356" y="132706"/>
                    <a:pt x="431961" y="146605"/>
                  </a:cubicBezTo>
                  <a:cubicBezTo>
                    <a:pt x="438125" y="267226"/>
                    <a:pt x="391109" y="364762"/>
                    <a:pt x="307352" y="448640"/>
                  </a:cubicBezTo>
                  <a:cubicBezTo>
                    <a:pt x="240757" y="515355"/>
                    <a:pt x="168482" y="575303"/>
                    <a:pt x="95844" y="634767"/>
                  </a:cubicBezTo>
                  <a:lnTo>
                    <a:pt x="0" y="786207"/>
                  </a:lnTo>
                  <a:cubicBezTo>
                    <a:pt x="31424" y="800469"/>
                    <a:pt x="64178" y="793096"/>
                    <a:pt x="103700" y="759497"/>
                  </a:cubicBezTo>
                  <a:close/>
                </a:path>
              </a:pathLst>
            </a:custGeom>
            <a:grpFill/>
            <a:ln w="12077" cap="flat">
              <a:noFill/>
              <a:prstDash val="solid"/>
              <a:miter/>
            </a:ln>
          </p:spPr>
          <p:txBody>
            <a:bodyPr rtlCol="0" anchor="ctr"/>
            <a:lstStyle/>
            <a:p>
              <a:endParaRPr lang="en-ID"/>
            </a:p>
          </p:txBody>
        </p:sp>
        <p:sp>
          <p:nvSpPr>
            <p:cNvPr id="18" name="Freeform: Shape 17">
              <a:extLst>
                <a:ext uri="{FF2B5EF4-FFF2-40B4-BE49-F238E27FC236}">
                  <a16:creationId xmlns:a16="http://schemas.microsoft.com/office/drawing/2014/main" id="{9709E498-39CC-433C-886E-79D9658485A7}"/>
                </a:ext>
              </a:extLst>
            </p:cNvPr>
            <p:cNvSpPr/>
            <p:nvPr/>
          </p:nvSpPr>
          <p:spPr>
            <a:xfrm>
              <a:off x="9216708" y="3007655"/>
              <a:ext cx="678760" cy="1517059"/>
            </a:xfrm>
            <a:custGeom>
              <a:avLst/>
              <a:gdLst>
                <a:gd name="connsiteX0" fmla="*/ 69012 w 678760"/>
                <a:gd name="connsiteY0" fmla="*/ 1409492 h 1517059"/>
                <a:gd name="connsiteX1" fmla="*/ 297441 w 678760"/>
                <a:gd name="connsiteY1" fmla="*/ 1032645 h 1517059"/>
                <a:gd name="connsiteX2" fmla="*/ 465560 w 678760"/>
                <a:gd name="connsiteY2" fmla="*/ 684562 h 1517059"/>
                <a:gd name="connsiteX3" fmla="*/ 516927 w 678760"/>
                <a:gd name="connsiteY3" fmla="*/ 467373 h 1517059"/>
                <a:gd name="connsiteX4" fmla="*/ 649754 w 678760"/>
                <a:gd name="connsiteY4" fmla="*/ 72638 h 1517059"/>
                <a:gd name="connsiteX5" fmla="*/ 678761 w 678760"/>
                <a:gd name="connsiteY5" fmla="*/ 0 h 1517059"/>
                <a:gd name="connsiteX6" fmla="*/ 629328 w 678760"/>
                <a:gd name="connsiteY6" fmla="*/ 29370 h 1517059"/>
                <a:gd name="connsiteX7" fmla="*/ 584488 w 678760"/>
                <a:gd name="connsiteY7" fmla="*/ 145518 h 1517059"/>
                <a:gd name="connsiteX8" fmla="*/ 476075 w 678760"/>
                <a:gd name="connsiteY8" fmla="*/ 533847 h 1517059"/>
                <a:gd name="connsiteX9" fmla="*/ 274236 w 678760"/>
                <a:gd name="connsiteY9" fmla="*/ 1021163 h 1517059"/>
                <a:gd name="connsiteX10" fmla="*/ 40005 w 678760"/>
                <a:gd name="connsiteY10" fmla="*/ 1400911 h 1517059"/>
                <a:gd name="connsiteX11" fmla="*/ 0 w 678760"/>
                <a:gd name="connsiteY11" fmla="*/ 1494458 h 1517059"/>
                <a:gd name="connsiteX12" fmla="*/ 27194 w 678760"/>
                <a:gd name="connsiteY12" fmla="*/ 1517059 h 1517059"/>
                <a:gd name="connsiteX13" fmla="*/ 69012 w 678760"/>
                <a:gd name="connsiteY13" fmla="*/ 1409734 h 151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8760" h="1517059">
                  <a:moveTo>
                    <a:pt x="69012" y="1409492"/>
                  </a:moveTo>
                  <a:cubicBezTo>
                    <a:pt x="131740" y="1275698"/>
                    <a:pt x="215134" y="1154473"/>
                    <a:pt x="297441" y="1032645"/>
                  </a:cubicBezTo>
                  <a:cubicBezTo>
                    <a:pt x="370442" y="924715"/>
                    <a:pt x="427126" y="809171"/>
                    <a:pt x="465560" y="684562"/>
                  </a:cubicBezTo>
                  <a:cubicBezTo>
                    <a:pt x="487557" y="613254"/>
                    <a:pt x="501094" y="540132"/>
                    <a:pt x="516927" y="467373"/>
                  </a:cubicBezTo>
                  <a:cubicBezTo>
                    <a:pt x="546659" y="330799"/>
                    <a:pt x="593070" y="200027"/>
                    <a:pt x="649754" y="72638"/>
                  </a:cubicBezTo>
                  <a:cubicBezTo>
                    <a:pt x="660390" y="48828"/>
                    <a:pt x="669696" y="24414"/>
                    <a:pt x="678761" y="0"/>
                  </a:cubicBezTo>
                  <a:lnTo>
                    <a:pt x="629328" y="29370"/>
                  </a:lnTo>
                  <a:cubicBezTo>
                    <a:pt x="616033" y="68650"/>
                    <a:pt x="600563" y="107205"/>
                    <a:pt x="584488" y="145518"/>
                  </a:cubicBezTo>
                  <a:cubicBezTo>
                    <a:pt x="532397" y="270368"/>
                    <a:pt x="498676" y="400658"/>
                    <a:pt x="476075" y="533847"/>
                  </a:cubicBezTo>
                  <a:cubicBezTo>
                    <a:pt x="445739" y="711756"/>
                    <a:pt x="374793" y="872503"/>
                    <a:pt x="274236" y="1021163"/>
                  </a:cubicBezTo>
                  <a:cubicBezTo>
                    <a:pt x="190841" y="1144442"/>
                    <a:pt x="106117" y="1266875"/>
                    <a:pt x="40005" y="1400911"/>
                  </a:cubicBezTo>
                  <a:cubicBezTo>
                    <a:pt x="24898" y="1431610"/>
                    <a:pt x="11240" y="1462671"/>
                    <a:pt x="0" y="1494458"/>
                  </a:cubicBezTo>
                  <a:lnTo>
                    <a:pt x="27194" y="1517059"/>
                  </a:lnTo>
                  <a:cubicBezTo>
                    <a:pt x="38313" y="1480680"/>
                    <a:pt x="52575" y="1444905"/>
                    <a:pt x="69012" y="1409734"/>
                  </a:cubicBezTo>
                  <a:close/>
                </a:path>
              </a:pathLst>
            </a:custGeom>
            <a:grpFill/>
            <a:ln w="12077" cap="flat">
              <a:noFill/>
              <a:prstDash val="solid"/>
              <a:miter/>
            </a:ln>
          </p:spPr>
          <p:txBody>
            <a:bodyPr rtlCol="0" anchor="ctr"/>
            <a:lstStyle/>
            <a:p>
              <a:endParaRPr lang="en-ID"/>
            </a:p>
          </p:txBody>
        </p:sp>
        <p:sp>
          <p:nvSpPr>
            <p:cNvPr id="19" name="Freeform: Shape 18">
              <a:extLst>
                <a:ext uri="{FF2B5EF4-FFF2-40B4-BE49-F238E27FC236}">
                  <a16:creationId xmlns:a16="http://schemas.microsoft.com/office/drawing/2014/main" id="{D257C8D5-791E-40F9-A8BA-ABBFD6DD7887}"/>
                </a:ext>
              </a:extLst>
            </p:cNvPr>
            <p:cNvSpPr/>
            <p:nvPr/>
          </p:nvSpPr>
          <p:spPr>
            <a:xfrm>
              <a:off x="8979940" y="3309084"/>
              <a:ext cx="630657" cy="1088966"/>
            </a:xfrm>
            <a:custGeom>
              <a:avLst/>
              <a:gdLst>
                <a:gd name="connsiteX0" fmla="*/ 243537 w 630657"/>
                <a:gd name="connsiteY0" fmla="*/ 926407 h 1088966"/>
                <a:gd name="connsiteX1" fmla="*/ 451903 w 630657"/>
                <a:gd name="connsiteY1" fmla="*/ 640810 h 1088966"/>
                <a:gd name="connsiteX2" fmla="*/ 605518 w 630657"/>
                <a:gd name="connsiteY2" fmla="*/ 270006 h 1088966"/>
                <a:gd name="connsiteX3" fmla="*/ 622923 w 630657"/>
                <a:gd name="connsiteY3" fmla="*/ 45081 h 1088966"/>
                <a:gd name="connsiteX4" fmla="*/ 630658 w 630657"/>
                <a:gd name="connsiteY4" fmla="*/ 0 h 1088966"/>
                <a:gd name="connsiteX5" fmla="*/ 562129 w 630657"/>
                <a:gd name="connsiteY5" fmla="*/ 108413 h 1088966"/>
                <a:gd name="connsiteX6" fmla="*/ 560437 w 630657"/>
                <a:gd name="connsiteY6" fmla="*/ 212838 h 1088966"/>
                <a:gd name="connsiteX7" fmla="*/ 445860 w 630657"/>
                <a:gd name="connsiteY7" fmla="*/ 585939 h 1088966"/>
                <a:gd name="connsiteX8" fmla="*/ 172107 w 630657"/>
                <a:gd name="connsiteY8" fmla="*/ 910695 h 1088966"/>
                <a:gd name="connsiteX9" fmla="*/ 28282 w 630657"/>
                <a:gd name="connsiteY9" fmla="*/ 951788 h 1088966"/>
                <a:gd name="connsiteX10" fmla="*/ 0 w 630657"/>
                <a:gd name="connsiteY10" fmla="*/ 996386 h 1088966"/>
                <a:gd name="connsiteX11" fmla="*/ 111556 w 630657"/>
                <a:gd name="connsiteY11" fmla="*/ 1088966 h 1088966"/>
                <a:gd name="connsiteX12" fmla="*/ 243537 w 630657"/>
                <a:gd name="connsiteY12" fmla="*/ 926528 h 108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0657" h="1088966">
                  <a:moveTo>
                    <a:pt x="243537" y="926407"/>
                  </a:moveTo>
                  <a:cubicBezTo>
                    <a:pt x="309769" y="828871"/>
                    <a:pt x="383012" y="736533"/>
                    <a:pt x="451903" y="640810"/>
                  </a:cubicBezTo>
                  <a:cubicBezTo>
                    <a:pt x="532276" y="529134"/>
                    <a:pt x="593916" y="409964"/>
                    <a:pt x="605518" y="270006"/>
                  </a:cubicBezTo>
                  <a:cubicBezTo>
                    <a:pt x="611803" y="195071"/>
                    <a:pt x="611803" y="119653"/>
                    <a:pt x="622923" y="45081"/>
                  </a:cubicBezTo>
                  <a:cubicBezTo>
                    <a:pt x="625219" y="29974"/>
                    <a:pt x="627878" y="14987"/>
                    <a:pt x="630658" y="0"/>
                  </a:cubicBezTo>
                  <a:lnTo>
                    <a:pt x="562129" y="108413"/>
                  </a:lnTo>
                  <a:cubicBezTo>
                    <a:pt x="559228" y="142980"/>
                    <a:pt x="558624" y="177788"/>
                    <a:pt x="560437" y="212838"/>
                  </a:cubicBezTo>
                  <a:cubicBezTo>
                    <a:pt x="567326" y="350742"/>
                    <a:pt x="529617" y="475713"/>
                    <a:pt x="445860" y="585939"/>
                  </a:cubicBezTo>
                  <a:cubicBezTo>
                    <a:pt x="360048" y="698703"/>
                    <a:pt x="270973" y="809050"/>
                    <a:pt x="172107" y="910695"/>
                  </a:cubicBezTo>
                  <a:cubicBezTo>
                    <a:pt x="116632" y="967742"/>
                    <a:pt x="71671" y="981278"/>
                    <a:pt x="28282" y="951788"/>
                  </a:cubicBezTo>
                  <a:lnTo>
                    <a:pt x="0" y="996386"/>
                  </a:lnTo>
                  <a:lnTo>
                    <a:pt x="111556" y="1088966"/>
                  </a:lnTo>
                  <a:cubicBezTo>
                    <a:pt x="164856" y="1042676"/>
                    <a:pt x="204378" y="984300"/>
                    <a:pt x="243537" y="926528"/>
                  </a:cubicBezTo>
                  <a:close/>
                </a:path>
              </a:pathLst>
            </a:custGeom>
            <a:grpFill/>
            <a:ln w="12077" cap="flat">
              <a:noFill/>
              <a:prstDash val="solid"/>
              <a:miter/>
            </a:ln>
          </p:spPr>
          <p:txBody>
            <a:bodyPr rtlCol="0" anchor="ctr"/>
            <a:lstStyle/>
            <a:p>
              <a:endParaRPr lang="en-ID"/>
            </a:p>
          </p:txBody>
        </p:sp>
        <p:sp>
          <p:nvSpPr>
            <p:cNvPr id="20" name="Freeform: Shape 19">
              <a:extLst>
                <a:ext uri="{FF2B5EF4-FFF2-40B4-BE49-F238E27FC236}">
                  <a16:creationId xmlns:a16="http://schemas.microsoft.com/office/drawing/2014/main" id="{316011F8-1F32-4692-9DBC-40D78EC33C66}"/>
                </a:ext>
              </a:extLst>
            </p:cNvPr>
            <p:cNvSpPr/>
            <p:nvPr/>
          </p:nvSpPr>
          <p:spPr>
            <a:xfrm>
              <a:off x="9175252" y="3046572"/>
              <a:ext cx="654709" cy="1447322"/>
            </a:xfrm>
            <a:custGeom>
              <a:avLst/>
              <a:gdLst>
                <a:gd name="connsiteX0" fmla="*/ 327657 w 654709"/>
                <a:gd name="connsiteY0" fmla="*/ 943932 h 1447322"/>
                <a:gd name="connsiteX1" fmla="*/ 508829 w 654709"/>
                <a:gd name="connsiteY1" fmla="*/ 482481 h 1447322"/>
                <a:gd name="connsiteX2" fmla="*/ 636580 w 654709"/>
                <a:gd name="connsiteY2" fmla="*/ 47499 h 1447322"/>
                <a:gd name="connsiteX3" fmla="*/ 654709 w 654709"/>
                <a:gd name="connsiteY3" fmla="*/ 0 h 1447322"/>
                <a:gd name="connsiteX4" fmla="*/ 590652 w 654709"/>
                <a:gd name="connsiteY4" fmla="*/ 38071 h 1447322"/>
                <a:gd name="connsiteX5" fmla="*/ 474746 w 654709"/>
                <a:gd name="connsiteY5" fmla="*/ 503994 h 1447322"/>
                <a:gd name="connsiteX6" fmla="*/ 277620 w 654709"/>
                <a:gd name="connsiteY6" fmla="*/ 968951 h 1447322"/>
                <a:gd name="connsiteX7" fmla="*/ 15954 w 654709"/>
                <a:gd name="connsiteY7" fmla="*/ 1387737 h 1447322"/>
                <a:gd name="connsiteX8" fmla="*/ 0 w 654709"/>
                <a:gd name="connsiteY8" fmla="*/ 1421095 h 1447322"/>
                <a:gd name="connsiteX9" fmla="*/ 31666 w 654709"/>
                <a:gd name="connsiteY9" fmla="*/ 1447322 h 1447322"/>
                <a:gd name="connsiteX10" fmla="*/ 108413 w 654709"/>
                <a:gd name="connsiteY10" fmla="*/ 1286334 h 1447322"/>
                <a:gd name="connsiteX11" fmla="*/ 327536 w 654709"/>
                <a:gd name="connsiteY11" fmla="*/ 943932 h 1447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4709" h="1447322">
                  <a:moveTo>
                    <a:pt x="327657" y="943932"/>
                  </a:moveTo>
                  <a:cubicBezTo>
                    <a:pt x="420116" y="802765"/>
                    <a:pt x="482481" y="649875"/>
                    <a:pt x="508829" y="482481"/>
                  </a:cubicBezTo>
                  <a:cubicBezTo>
                    <a:pt x="532518" y="332129"/>
                    <a:pt x="576512" y="187336"/>
                    <a:pt x="636580" y="47499"/>
                  </a:cubicBezTo>
                  <a:cubicBezTo>
                    <a:pt x="643348" y="31787"/>
                    <a:pt x="649270" y="15954"/>
                    <a:pt x="654709" y="0"/>
                  </a:cubicBezTo>
                  <a:lnTo>
                    <a:pt x="590652" y="38071"/>
                  </a:lnTo>
                  <a:cubicBezTo>
                    <a:pt x="534693" y="189028"/>
                    <a:pt x="494084" y="343611"/>
                    <a:pt x="474746" y="503994"/>
                  </a:cubicBezTo>
                  <a:cubicBezTo>
                    <a:pt x="453837" y="677794"/>
                    <a:pt x="376002" y="827784"/>
                    <a:pt x="277620" y="968951"/>
                  </a:cubicBezTo>
                  <a:cubicBezTo>
                    <a:pt x="183468" y="1104195"/>
                    <a:pt x="88834" y="1239198"/>
                    <a:pt x="15954" y="1387737"/>
                  </a:cubicBezTo>
                  <a:cubicBezTo>
                    <a:pt x="10515" y="1398856"/>
                    <a:pt x="5197" y="1409976"/>
                    <a:pt x="0" y="1421095"/>
                  </a:cubicBezTo>
                  <a:lnTo>
                    <a:pt x="31666" y="1447322"/>
                  </a:lnTo>
                  <a:cubicBezTo>
                    <a:pt x="52333" y="1392209"/>
                    <a:pt x="79285" y="1338909"/>
                    <a:pt x="108413" y="1286334"/>
                  </a:cubicBezTo>
                  <a:cubicBezTo>
                    <a:pt x="174283" y="1167527"/>
                    <a:pt x="253327" y="1057301"/>
                    <a:pt x="327536" y="943932"/>
                  </a:cubicBezTo>
                  <a:close/>
                </a:path>
              </a:pathLst>
            </a:custGeom>
            <a:grpFill/>
            <a:ln w="12077" cap="flat">
              <a:noFill/>
              <a:prstDash val="solid"/>
              <a:miter/>
            </a:ln>
          </p:spPr>
          <p:txBody>
            <a:bodyPr rtlCol="0" anchor="ctr"/>
            <a:lstStyle/>
            <a:p>
              <a:endParaRPr lang="en-ID"/>
            </a:p>
          </p:txBody>
        </p:sp>
        <p:sp>
          <p:nvSpPr>
            <p:cNvPr id="21" name="Freeform: Shape 20">
              <a:extLst>
                <a:ext uri="{FF2B5EF4-FFF2-40B4-BE49-F238E27FC236}">
                  <a16:creationId xmlns:a16="http://schemas.microsoft.com/office/drawing/2014/main" id="{E072D86C-BF86-477F-A081-4A1904F55705}"/>
                </a:ext>
              </a:extLst>
            </p:cNvPr>
            <p:cNvSpPr/>
            <p:nvPr/>
          </p:nvSpPr>
          <p:spPr>
            <a:xfrm>
              <a:off x="9287412" y="2858390"/>
              <a:ext cx="859207" cy="1720228"/>
            </a:xfrm>
            <a:custGeom>
              <a:avLst/>
              <a:gdLst>
                <a:gd name="connsiteX0" fmla="*/ 168965 w 859207"/>
                <a:gd name="connsiteY0" fmla="*/ 1388946 h 1720228"/>
                <a:gd name="connsiteX1" fmla="*/ 340468 w 859207"/>
                <a:gd name="connsiteY1" fmla="*/ 1132839 h 1720228"/>
                <a:gd name="connsiteX2" fmla="*/ 496259 w 859207"/>
                <a:gd name="connsiteY2" fmla="*/ 720095 h 1720228"/>
                <a:gd name="connsiteX3" fmla="*/ 628361 w 859207"/>
                <a:gd name="connsiteY3" fmla="*/ 305660 h 1720228"/>
                <a:gd name="connsiteX4" fmla="*/ 859208 w 859207"/>
                <a:gd name="connsiteY4" fmla="*/ 0 h 1720228"/>
                <a:gd name="connsiteX5" fmla="*/ 715503 w 859207"/>
                <a:gd name="connsiteY5" fmla="*/ 85329 h 1720228"/>
                <a:gd name="connsiteX6" fmla="*/ 663532 w 859207"/>
                <a:gd name="connsiteY6" fmla="*/ 170899 h 1720228"/>
                <a:gd name="connsiteX7" fmla="*/ 466285 w 859207"/>
                <a:gd name="connsiteY7" fmla="*/ 735687 h 1720228"/>
                <a:gd name="connsiteX8" fmla="*/ 283059 w 859207"/>
                <a:gd name="connsiteY8" fmla="*/ 1177075 h 1720228"/>
                <a:gd name="connsiteX9" fmla="*/ 64057 w 859207"/>
                <a:gd name="connsiteY9" fmla="*/ 1528662 h 1720228"/>
                <a:gd name="connsiteX10" fmla="*/ 0 w 859207"/>
                <a:gd name="connsiteY10" fmla="*/ 1702220 h 1720228"/>
                <a:gd name="connsiteX11" fmla="*/ 21634 w 859207"/>
                <a:gd name="connsiteY11" fmla="*/ 1720229 h 1720228"/>
                <a:gd name="connsiteX12" fmla="*/ 168844 w 859207"/>
                <a:gd name="connsiteY12" fmla="*/ 1388946 h 1720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9207" h="1720228">
                  <a:moveTo>
                    <a:pt x="168965" y="1388946"/>
                  </a:moveTo>
                  <a:cubicBezTo>
                    <a:pt x="224199" y="1302288"/>
                    <a:pt x="283180" y="1218168"/>
                    <a:pt x="340468" y="1132839"/>
                  </a:cubicBezTo>
                  <a:cubicBezTo>
                    <a:pt x="424830" y="1007505"/>
                    <a:pt x="463506" y="864646"/>
                    <a:pt x="496259" y="720095"/>
                  </a:cubicBezTo>
                  <a:cubicBezTo>
                    <a:pt x="528409" y="578083"/>
                    <a:pt x="566359" y="437883"/>
                    <a:pt x="628361" y="305660"/>
                  </a:cubicBezTo>
                  <a:cubicBezTo>
                    <a:pt x="684320" y="186127"/>
                    <a:pt x="762881" y="85449"/>
                    <a:pt x="859208" y="0"/>
                  </a:cubicBezTo>
                  <a:lnTo>
                    <a:pt x="715503" y="85329"/>
                  </a:lnTo>
                  <a:cubicBezTo>
                    <a:pt x="697132" y="112885"/>
                    <a:pt x="679728" y="141408"/>
                    <a:pt x="663532" y="170899"/>
                  </a:cubicBezTo>
                  <a:cubicBezTo>
                    <a:pt x="565997" y="348203"/>
                    <a:pt x="509433" y="539286"/>
                    <a:pt x="466285" y="735687"/>
                  </a:cubicBezTo>
                  <a:cubicBezTo>
                    <a:pt x="431719" y="893291"/>
                    <a:pt x="376122" y="1042676"/>
                    <a:pt x="283059" y="1177075"/>
                  </a:cubicBezTo>
                  <a:cubicBezTo>
                    <a:pt x="204378" y="1290564"/>
                    <a:pt x="125334" y="1404054"/>
                    <a:pt x="64057" y="1528662"/>
                  </a:cubicBezTo>
                  <a:cubicBezTo>
                    <a:pt x="36259" y="1585105"/>
                    <a:pt x="14262" y="1642635"/>
                    <a:pt x="0" y="1702220"/>
                  </a:cubicBezTo>
                  <a:lnTo>
                    <a:pt x="21634" y="1720229"/>
                  </a:lnTo>
                  <a:cubicBezTo>
                    <a:pt x="45323" y="1599004"/>
                    <a:pt x="103216" y="1491799"/>
                    <a:pt x="168844" y="1388946"/>
                  </a:cubicBezTo>
                  <a:close/>
                </a:path>
              </a:pathLst>
            </a:custGeom>
            <a:grpFill/>
            <a:ln w="12077" cap="flat">
              <a:noFill/>
              <a:prstDash val="solid"/>
              <a:miter/>
            </a:ln>
          </p:spPr>
          <p:txBody>
            <a:bodyPr rtlCol="0" anchor="ctr"/>
            <a:lstStyle/>
            <a:p>
              <a:endParaRPr lang="en-ID"/>
            </a:p>
          </p:txBody>
        </p:sp>
        <p:sp>
          <p:nvSpPr>
            <p:cNvPr id="22" name="Freeform: Shape 21">
              <a:extLst>
                <a:ext uri="{FF2B5EF4-FFF2-40B4-BE49-F238E27FC236}">
                  <a16:creationId xmlns:a16="http://schemas.microsoft.com/office/drawing/2014/main" id="{EFA85ED9-D633-4D84-81DF-99742854255A}"/>
                </a:ext>
              </a:extLst>
            </p:cNvPr>
            <p:cNvSpPr/>
            <p:nvPr/>
          </p:nvSpPr>
          <p:spPr>
            <a:xfrm>
              <a:off x="10063709" y="5098929"/>
              <a:ext cx="781735" cy="188544"/>
            </a:xfrm>
            <a:custGeom>
              <a:avLst/>
              <a:gdLst>
                <a:gd name="connsiteX0" fmla="*/ 738225 w 781735"/>
                <a:gd name="connsiteY0" fmla="*/ 50400 h 188544"/>
                <a:gd name="connsiteX1" fmla="*/ 781735 w 781735"/>
                <a:gd name="connsiteY1" fmla="*/ 0 h 188544"/>
                <a:gd name="connsiteX2" fmla="*/ 595487 w 781735"/>
                <a:gd name="connsiteY2" fmla="*/ 13416 h 188544"/>
                <a:gd name="connsiteX3" fmla="*/ 236285 w 781735"/>
                <a:gd name="connsiteY3" fmla="*/ 48586 h 188544"/>
                <a:gd name="connsiteX4" fmla="*/ 0 w 781735"/>
                <a:gd name="connsiteY4" fmla="*/ 105875 h 188544"/>
                <a:gd name="connsiteX5" fmla="*/ 99711 w 781735"/>
                <a:gd name="connsiteY5" fmla="*/ 188545 h 188544"/>
                <a:gd name="connsiteX6" fmla="*/ 122312 w 781735"/>
                <a:gd name="connsiteY6" fmla="*/ 183831 h 188544"/>
                <a:gd name="connsiteX7" fmla="*/ 664499 w 781735"/>
                <a:gd name="connsiteY7" fmla="*/ 64057 h 188544"/>
                <a:gd name="connsiteX8" fmla="*/ 738467 w 781735"/>
                <a:gd name="connsiteY8" fmla="*/ 50279 h 188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735" h="188544">
                  <a:moveTo>
                    <a:pt x="738225" y="50400"/>
                  </a:moveTo>
                  <a:lnTo>
                    <a:pt x="781735" y="0"/>
                  </a:lnTo>
                  <a:cubicBezTo>
                    <a:pt x="719370" y="846"/>
                    <a:pt x="657489" y="7493"/>
                    <a:pt x="595487" y="13416"/>
                  </a:cubicBezTo>
                  <a:cubicBezTo>
                    <a:pt x="475713" y="24898"/>
                    <a:pt x="355939" y="36380"/>
                    <a:pt x="236285" y="48586"/>
                  </a:cubicBezTo>
                  <a:cubicBezTo>
                    <a:pt x="153857" y="57047"/>
                    <a:pt x="72759" y="69858"/>
                    <a:pt x="0" y="105875"/>
                  </a:cubicBezTo>
                  <a:lnTo>
                    <a:pt x="99711" y="188545"/>
                  </a:lnTo>
                  <a:cubicBezTo>
                    <a:pt x="107205" y="186853"/>
                    <a:pt x="114698" y="185282"/>
                    <a:pt x="122312" y="183831"/>
                  </a:cubicBezTo>
                  <a:cubicBezTo>
                    <a:pt x="304330" y="149627"/>
                    <a:pt x="483569" y="103216"/>
                    <a:pt x="664499" y="64057"/>
                  </a:cubicBezTo>
                  <a:cubicBezTo>
                    <a:pt x="689034" y="58739"/>
                    <a:pt x="713690" y="54025"/>
                    <a:pt x="738467" y="50279"/>
                  </a:cubicBezTo>
                  <a:close/>
                </a:path>
              </a:pathLst>
            </a:custGeom>
            <a:grpFill/>
            <a:ln w="12077" cap="flat">
              <a:noFill/>
              <a:prstDash val="solid"/>
              <a:miter/>
            </a:ln>
          </p:spPr>
          <p:txBody>
            <a:bodyPr rtlCol="0" anchor="ctr"/>
            <a:lstStyle/>
            <a:p>
              <a:endParaRPr lang="en-ID"/>
            </a:p>
          </p:txBody>
        </p:sp>
        <p:sp>
          <p:nvSpPr>
            <p:cNvPr id="23" name="Freeform: Shape 22">
              <a:extLst>
                <a:ext uri="{FF2B5EF4-FFF2-40B4-BE49-F238E27FC236}">
                  <a16:creationId xmlns:a16="http://schemas.microsoft.com/office/drawing/2014/main" id="{C45B9089-DDF5-4798-9A80-5420F4E7CD45}"/>
                </a:ext>
              </a:extLst>
            </p:cNvPr>
            <p:cNvSpPr/>
            <p:nvPr/>
          </p:nvSpPr>
          <p:spPr>
            <a:xfrm>
              <a:off x="13249992" y="943695"/>
              <a:ext cx="594761" cy="932333"/>
            </a:xfrm>
            <a:custGeom>
              <a:avLst/>
              <a:gdLst>
                <a:gd name="connsiteX0" fmla="*/ 329953 w 594761"/>
                <a:gd name="connsiteY0" fmla="*/ 629570 h 932333"/>
                <a:gd name="connsiteX1" fmla="*/ 568051 w 594761"/>
                <a:gd name="connsiteY1" fmla="*/ 284026 h 932333"/>
                <a:gd name="connsiteX2" fmla="*/ 580137 w 594761"/>
                <a:gd name="connsiteY2" fmla="*/ 266742 h 932333"/>
                <a:gd name="connsiteX3" fmla="*/ 594762 w 594761"/>
                <a:gd name="connsiteY3" fmla="*/ 0 h 932333"/>
                <a:gd name="connsiteX4" fmla="*/ 402229 w 594761"/>
                <a:gd name="connsiteY4" fmla="*/ 45565 h 932333"/>
                <a:gd name="connsiteX5" fmla="*/ 86537 w 594761"/>
                <a:gd name="connsiteY5" fmla="*/ 20788 h 932333"/>
                <a:gd name="connsiteX6" fmla="*/ 0 w 594761"/>
                <a:gd name="connsiteY6" fmla="*/ 72155 h 932333"/>
                <a:gd name="connsiteX7" fmla="*/ 227341 w 594761"/>
                <a:gd name="connsiteY7" fmla="*/ 153374 h 932333"/>
                <a:gd name="connsiteX8" fmla="*/ 401383 w 594761"/>
                <a:gd name="connsiteY8" fmla="*/ 172349 h 932333"/>
                <a:gd name="connsiteX9" fmla="*/ 461330 w 594761"/>
                <a:gd name="connsiteY9" fmla="*/ 266138 h 932333"/>
                <a:gd name="connsiteX10" fmla="*/ 353038 w 594761"/>
                <a:gd name="connsiteY10" fmla="*/ 454804 h 932333"/>
                <a:gd name="connsiteX11" fmla="*/ 159296 w 594761"/>
                <a:gd name="connsiteY11" fmla="*/ 820532 h 932333"/>
                <a:gd name="connsiteX12" fmla="*/ 146968 w 594761"/>
                <a:gd name="connsiteY12" fmla="*/ 863801 h 932333"/>
                <a:gd name="connsiteX13" fmla="*/ 206916 w 594761"/>
                <a:gd name="connsiteY13" fmla="*/ 932329 h 932333"/>
                <a:gd name="connsiteX14" fmla="*/ 371046 w 594761"/>
                <a:gd name="connsiteY14" fmla="*/ 891357 h 932333"/>
                <a:gd name="connsiteX15" fmla="*/ 445256 w 594761"/>
                <a:gd name="connsiteY15" fmla="*/ 862592 h 932333"/>
                <a:gd name="connsiteX16" fmla="*/ 547021 w 594761"/>
                <a:gd name="connsiteY16" fmla="*/ 745114 h 932333"/>
                <a:gd name="connsiteX17" fmla="*/ 392560 w 594761"/>
                <a:gd name="connsiteY17" fmla="*/ 807841 h 932333"/>
                <a:gd name="connsiteX18" fmla="*/ 335634 w 594761"/>
                <a:gd name="connsiteY18" fmla="*/ 820290 h 932333"/>
                <a:gd name="connsiteX19" fmla="*/ 278224 w 594761"/>
                <a:gd name="connsiteY19" fmla="*/ 765056 h 932333"/>
                <a:gd name="connsiteX20" fmla="*/ 329953 w 594761"/>
                <a:gd name="connsiteY20" fmla="*/ 629449 h 93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4761" h="932333">
                  <a:moveTo>
                    <a:pt x="329953" y="629570"/>
                  </a:moveTo>
                  <a:cubicBezTo>
                    <a:pt x="397515" y="506291"/>
                    <a:pt x="488283" y="398845"/>
                    <a:pt x="568051" y="284026"/>
                  </a:cubicBezTo>
                  <a:cubicBezTo>
                    <a:pt x="572040" y="278224"/>
                    <a:pt x="576028" y="272544"/>
                    <a:pt x="580137" y="266742"/>
                  </a:cubicBezTo>
                  <a:lnTo>
                    <a:pt x="594762" y="0"/>
                  </a:lnTo>
                  <a:cubicBezTo>
                    <a:pt x="530584" y="14987"/>
                    <a:pt x="466769" y="31787"/>
                    <a:pt x="402229" y="45565"/>
                  </a:cubicBezTo>
                  <a:cubicBezTo>
                    <a:pt x="292245" y="69133"/>
                    <a:pt x="187941" y="55234"/>
                    <a:pt x="86537" y="20788"/>
                  </a:cubicBezTo>
                  <a:lnTo>
                    <a:pt x="0" y="72155"/>
                  </a:lnTo>
                  <a:cubicBezTo>
                    <a:pt x="72638" y="106842"/>
                    <a:pt x="147452" y="136091"/>
                    <a:pt x="227341" y="153374"/>
                  </a:cubicBezTo>
                  <a:cubicBezTo>
                    <a:pt x="284630" y="165702"/>
                    <a:pt x="343248" y="168119"/>
                    <a:pt x="401383" y="172349"/>
                  </a:cubicBezTo>
                  <a:cubicBezTo>
                    <a:pt x="464956" y="177063"/>
                    <a:pt x="485019" y="206432"/>
                    <a:pt x="461330" y="266138"/>
                  </a:cubicBezTo>
                  <a:cubicBezTo>
                    <a:pt x="434257" y="334183"/>
                    <a:pt x="390989" y="393043"/>
                    <a:pt x="353038" y="454804"/>
                  </a:cubicBezTo>
                  <a:cubicBezTo>
                    <a:pt x="280642" y="572644"/>
                    <a:pt x="209696" y="691089"/>
                    <a:pt x="159296" y="820532"/>
                  </a:cubicBezTo>
                  <a:cubicBezTo>
                    <a:pt x="153857" y="834431"/>
                    <a:pt x="149144" y="849055"/>
                    <a:pt x="146968" y="863801"/>
                  </a:cubicBezTo>
                  <a:cubicBezTo>
                    <a:pt x="140079" y="910091"/>
                    <a:pt x="159901" y="932692"/>
                    <a:pt x="206916" y="932329"/>
                  </a:cubicBezTo>
                  <a:cubicBezTo>
                    <a:pt x="264688" y="931846"/>
                    <a:pt x="317988" y="911299"/>
                    <a:pt x="371046" y="891357"/>
                  </a:cubicBezTo>
                  <a:cubicBezTo>
                    <a:pt x="395944" y="882051"/>
                    <a:pt x="420600" y="872261"/>
                    <a:pt x="445256" y="862592"/>
                  </a:cubicBezTo>
                  <a:lnTo>
                    <a:pt x="547021" y="745114"/>
                  </a:lnTo>
                  <a:cubicBezTo>
                    <a:pt x="496743" y="768803"/>
                    <a:pt x="446102" y="792009"/>
                    <a:pt x="392560" y="807841"/>
                  </a:cubicBezTo>
                  <a:cubicBezTo>
                    <a:pt x="373947" y="813401"/>
                    <a:pt x="354851" y="817631"/>
                    <a:pt x="335634" y="820290"/>
                  </a:cubicBezTo>
                  <a:cubicBezTo>
                    <a:pt x="296233" y="825729"/>
                    <a:pt x="274357" y="805062"/>
                    <a:pt x="278224" y="765056"/>
                  </a:cubicBezTo>
                  <a:cubicBezTo>
                    <a:pt x="283180" y="715382"/>
                    <a:pt x="306385" y="672234"/>
                    <a:pt x="329953" y="629449"/>
                  </a:cubicBezTo>
                  <a:close/>
                </a:path>
              </a:pathLst>
            </a:custGeom>
            <a:grpFill/>
            <a:ln w="12077" cap="flat">
              <a:noFill/>
              <a:prstDash val="solid"/>
              <a:miter/>
            </a:ln>
          </p:spPr>
          <p:txBody>
            <a:bodyPr rtlCol="0" anchor="ctr"/>
            <a:lstStyle/>
            <a:p>
              <a:endParaRPr lang="en-ID"/>
            </a:p>
          </p:txBody>
        </p:sp>
        <p:sp>
          <p:nvSpPr>
            <p:cNvPr id="24" name="Freeform: Shape 23">
              <a:extLst>
                <a:ext uri="{FF2B5EF4-FFF2-40B4-BE49-F238E27FC236}">
                  <a16:creationId xmlns:a16="http://schemas.microsoft.com/office/drawing/2014/main" id="{1F85A033-4233-4CA3-9493-3A372F862085}"/>
                </a:ext>
              </a:extLst>
            </p:cNvPr>
            <p:cNvSpPr/>
            <p:nvPr/>
          </p:nvSpPr>
          <p:spPr>
            <a:xfrm>
              <a:off x="12901022" y="1180342"/>
              <a:ext cx="516726" cy="983589"/>
            </a:xfrm>
            <a:custGeom>
              <a:avLst/>
              <a:gdLst>
                <a:gd name="connsiteX0" fmla="*/ 167194 w 516726"/>
                <a:gd name="connsiteY0" fmla="*/ 739071 h 983589"/>
                <a:gd name="connsiteX1" fmla="*/ 317909 w 516726"/>
                <a:gd name="connsiteY1" fmla="*/ 430631 h 983589"/>
                <a:gd name="connsiteX2" fmla="*/ 247326 w 516726"/>
                <a:gd name="connsiteY2" fmla="*/ 166306 h 983589"/>
                <a:gd name="connsiteX3" fmla="*/ 71834 w 516726"/>
                <a:gd name="connsiteY3" fmla="*/ 0 h 983589"/>
                <a:gd name="connsiteX4" fmla="*/ 17567 w 516726"/>
                <a:gd name="connsiteY4" fmla="*/ 32149 h 983589"/>
                <a:gd name="connsiteX5" fmla="*/ 212638 w 516726"/>
                <a:gd name="connsiteY5" fmla="*/ 240999 h 983589"/>
                <a:gd name="connsiteX6" fmla="*/ 258928 w 516726"/>
                <a:gd name="connsiteY6" fmla="*/ 449486 h 983589"/>
                <a:gd name="connsiteX7" fmla="*/ 159943 w 516726"/>
                <a:gd name="connsiteY7" fmla="*/ 679969 h 983589"/>
                <a:gd name="connsiteX8" fmla="*/ 41135 w 516726"/>
                <a:gd name="connsiteY8" fmla="*/ 856307 h 983589"/>
                <a:gd name="connsiteX9" fmla="*/ 10920 w 516726"/>
                <a:gd name="connsiteY9" fmla="*/ 909366 h 983589"/>
                <a:gd name="connsiteX10" fmla="*/ 49958 w 516726"/>
                <a:gd name="connsiteY10" fmla="*/ 981278 h 983589"/>
                <a:gd name="connsiteX11" fmla="*/ 230526 w 516726"/>
                <a:gd name="connsiteY11" fmla="*/ 980674 h 983589"/>
                <a:gd name="connsiteX12" fmla="*/ 484578 w 516726"/>
                <a:gd name="connsiteY12" fmla="*/ 983575 h 983589"/>
                <a:gd name="connsiteX13" fmla="*/ 516727 w 516726"/>
                <a:gd name="connsiteY13" fmla="*/ 946470 h 983589"/>
                <a:gd name="connsiteX14" fmla="*/ 333621 w 516726"/>
                <a:gd name="connsiteY14" fmla="*/ 945262 h 983589"/>
                <a:gd name="connsiteX15" fmla="*/ 140121 w 516726"/>
                <a:gd name="connsiteY15" fmla="*/ 947437 h 983589"/>
                <a:gd name="connsiteX16" fmla="*/ 114015 w 516726"/>
                <a:gd name="connsiteY16" fmla="*/ 942965 h 983589"/>
                <a:gd name="connsiteX17" fmla="*/ 80174 w 516726"/>
                <a:gd name="connsiteY17" fmla="*/ 875524 h 983589"/>
                <a:gd name="connsiteX18" fmla="*/ 166952 w 516726"/>
                <a:gd name="connsiteY18" fmla="*/ 739071 h 983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6726" h="983589">
                  <a:moveTo>
                    <a:pt x="167194" y="739071"/>
                  </a:moveTo>
                  <a:cubicBezTo>
                    <a:pt x="232701" y="643711"/>
                    <a:pt x="290957" y="545208"/>
                    <a:pt x="317909" y="430631"/>
                  </a:cubicBezTo>
                  <a:cubicBezTo>
                    <a:pt x="341719" y="329107"/>
                    <a:pt x="320085" y="240515"/>
                    <a:pt x="247326" y="166306"/>
                  </a:cubicBezTo>
                  <a:cubicBezTo>
                    <a:pt x="190883" y="108776"/>
                    <a:pt x="132749" y="52817"/>
                    <a:pt x="71834" y="0"/>
                  </a:cubicBezTo>
                  <a:lnTo>
                    <a:pt x="17567" y="32149"/>
                  </a:lnTo>
                  <a:cubicBezTo>
                    <a:pt x="89117" y="95360"/>
                    <a:pt x="152812" y="166669"/>
                    <a:pt x="212638" y="240999"/>
                  </a:cubicBezTo>
                  <a:cubicBezTo>
                    <a:pt x="260983" y="301188"/>
                    <a:pt x="273311" y="372738"/>
                    <a:pt x="258928" y="449486"/>
                  </a:cubicBezTo>
                  <a:cubicBezTo>
                    <a:pt x="243096" y="533968"/>
                    <a:pt x="205628" y="608903"/>
                    <a:pt x="159943" y="679969"/>
                  </a:cubicBezTo>
                  <a:cubicBezTo>
                    <a:pt x="121629" y="739554"/>
                    <a:pt x="80415" y="797326"/>
                    <a:pt x="41135" y="856307"/>
                  </a:cubicBezTo>
                  <a:cubicBezTo>
                    <a:pt x="29895" y="873228"/>
                    <a:pt x="19984" y="891115"/>
                    <a:pt x="10920" y="909366"/>
                  </a:cubicBezTo>
                  <a:cubicBezTo>
                    <a:pt x="-11440" y="954447"/>
                    <a:pt x="42" y="977773"/>
                    <a:pt x="49958" y="981278"/>
                  </a:cubicBezTo>
                  <a:cubicBezTo>
                    <a:pt x="110026" y="985509"/>
                    <a:pt x="170336" y="983091"/>
                    <a:pt x="230526" y="980674"/>
                  </a:cubicBezTo>
                  <a:cubicBezTo>
                    <a:pt x="315492" y="977290"/>
                    <a:pt x="400820" y="971851"/>
                    <a:pt x="484578" y="983575"/>
                  </a:cubicBezTo>
                  <a:lnTo>
                    <a:pt x="516727" y="946470"/>
                  </a:lnTo>
                  <a:cubicBezTo>
                    <a:pt x="456296" y="941031"/>
                    <a:pt x="395261" y="941273"/>
                    <a:pt x="333621" y="945262"/>
                  </a:cubicBezTo>
                  <a:cubicBezTo>
                    <a:pt x="269443" y="949371"/>
                    <a:pt x="204782" y="959040"/>
                    <a:pt x="140121" y="947437"/>
                  </a:cubicBezTo>
                  <a:cubicBezTo>
                    <a:pt x="131419" y="945866"/>
                    <a:pt x="122475" y="945382"/>
                    <a:pt x="114015" y="942965"/>
                  </a:cubicBezTo>
                  <a:cubicBezTo>
                    <a:pt x="75218" y="932208"/>
                    <a:pt x="64945" y="912750"/>
                    <a:pt x="80174" y="875524"/>
                  </a:cubicBezTo>
                  <a:cubicBezTo>
                    <a:pt x="100841" y="825004"/>
                    <a:pt x="136374" y="783548"/>
                    <a:pt x="166952" y="739071"/>
                  </a:cubicBezTo>
                  <a:close/>
                </a:path>
              </a:pathLst>
            </a:custGeom>
            <a:grpFill/>
            <a:ln w="12077" cap="flat">
              <a:noFill/>
              <a:prstDash val="solid"/>
              <a:miter/>
            </a:ln>
          </p:spPr>
          <p:txBody>
            <a:bodyPr rtlCol="0" anchor="ctr"/>
            <a:lstStyle/>
            <a:p>
              <a:endParaRPr lang="en-ID"/>
            </a:p>
          </p:txBody>
        </p:sp>
        <p:sp>
          <p:nvSpPr>
            <p:cNvPr id="25" name="Freeform: Shape 24">
              <a:extLst>
                <a:ext uri="{FF2B5EF4-FFF2-40B4-BE49-F238E27FC236}">
                  <a16:creationId xmlns:a16="http://schemas.microsoft.com/office/drawing/2014/main" id="{F903EC9A-D735-4826-B0F8-E45EAC711F83}"/>
                </a:ext>
              </a:extLst>
            </p:cNvPr>
            <p:cNvSpPr/>
            <p:nvPr/>
          </p:nvSpPr>
          <p:spPr>
            <a:xfrm>
              <a:off x="10193031" y="5167337"/>
              <a:ext cx="593190" cy="231934"/>
            </a:xfrm>
            <a:custGeom>
              <a:avLst/>
              <a:gdLst>
                <a:gd name="connsiteX0" fmla="*/ 523211 w 593190"/>
                <a:gd name="connsiteY0" fmla="*/ 15591 h 231934"/>
                <a:gd name="connsiteX1" fmla="*/ 43631 w 593190"/>
                <a:gd name="connsiteY1" fmla="*/ 135728 h 231934"/>
                <a:gd name="connsiteX2" fmla="*/ 0 w 593190"/>
                <a:gd name="connsiteY2" fmla="*/ 145034 h 231934"/>
                <a:gd name="connsiteX3" fmla="*/ 104787 w 593190"/>
                <a:gd name="connsiteY3" fmla="*/ 231934 h 231934"/>
                <a:gd name="connsiteX4" fmla="*/ 293332 w 593190"/>
                <a:gd name="connsiteY4" fmla="*/ 163285 h 231934"/>
                <a:gd name="connsiteX5" fmla="*/ 529980 w 593190"/>
                <a:gd name="connsiteY5" fmla="*/ 68408 h 231934"/>
                <a:gd name="connsiteX6" fmla="*/ 535298 w 593190"/>
                <a:gd name="connsiteY6" fmla="*/ 66958 h 231934"/>
                <a:gd name="connsiteX7" fmla="*/ 593190 w 593190"/>
                <a:gd name="connsiteY7" fmla="*/ 0 h 231934"/>
                <a:gd name="connsiteX8" fmla="*/ 523090 w 593190"/>
                <a:gd name="connsiteY8" fmla="*/ 15591 h 23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190" h="231934">
                  <a:moveTo>
                    <a:pt x="523211" y="15591"/>
                  </a:moveTo>
                  <a:cubicBezTo>
                    <a:pt x="363432" y="56080"/>
                    <a:pt x="204136" y="98261"/>
                    <a:pt x="43631" y="135728"/>
                  </a:cubicBezTo>
                  <a:cubicBezTo>
                    <a:pt x="29128" y="139112"/>
                    <a:pt x="14624" y="142134"/>
                    <a:pt x="0" y="145034"/>
                  </a:cubicBezTo>
                  <a:lnTo>
                    <a:pt x="104787" y="231934"/>
                  </a:lnTo>
                  <a:cubicBezTo>
                    <a:pt x="168965" y="214651"/>
                    <a:pt x="231451" y="189632"/>
                    <a:pt x="293332" y="163285"/>
                  </a:cubicBezTo>
                  <a:cubicBezTo>
                    <a:pt x="371530" y="129927"/>
                    <a:pt x="448398" y="93305"/>
                    <a:pt x="529980" y="68408"/>
                  </a:cubicBezTo>
                  <a:cubicBezTo>
                    <a:pt x="531672" y="67924"/>
                    <a:pt x="533485" y="67441"/>
                    <a:pt x="535298" y="66958"/>
                  </a:cubicBezTo>
                  <a:lnTo>
                    <a:pt x="593190" y="0"/>
                  </a:lnTo>
                  <a:cubicBezTo>
                    <a:pt x="569743" y="4472"/>
                    <a:pt x="546296" y="9669"/>
                    <a:pt x="523090" y="15591"/>
                  </a:cubicBezTo>
                  <a:close/>
                </a:path>
              </a:pathLst>
            </a:custGeom>
            <a:grpFill/>
            <a:ln w="12077" cap="flat">
              <a:noFill/>
              <a:prstDash val="solid"/>
              <a:miter/>
            </a:ln>
          </p:spPr>
          <p:txBody>
            <a:bodyPr rtlCol="0" anchor="ctr"/>
            <a:lstStyle/>
            <a:p>
              <a:endParaRPr lang="en-ID"/>
            </a:p>
          </p:txBody>
        </p:sp>
        <p:sp>
          <p:nvSpPr>
            <p:cNvPr id="26" name="Freeform: Shape 25">
              <a:extLst>
                <a:ext uri="{FF2B5EF4-FFF2-40B4-BE49-F238E27FC236}">
                  <a16:creationId xmlns:a16="http://schemas.microsoft.com/office/drawing/2014/main" id="{077EFDAC-8EC8-4703-9166-DB0B041C40B2}"/>
                </a:ext>
              </a:extLst>
            </p:cNvPr>
            <p:cNvSpPr/>
            <p:nvPr/>
          </p:nvSpPr>
          <p:spPr>
            <a:xfrm>
              <a:off x="10325012" y="5266927"/>
              <a:ext cx="375155" cy="245470"/>
            </a:xfrm>
            <a:custGeom>
              <a:avLst/>
              <a:gdLst>
                <a:gd name="connsiteX0" fmla="*/ 172228 w 375155"/>
                <a:gd name="connsiteY0" fmla="*/ 91614 h 245470"/>
                <a:gd name="connsiteX1" fmla="*/ 0 w 375155"/>
                <a:gd name="connsiteY1" fmla="*/ 155066 h 245470"/>
                <a:gd name="connsiteX2" fmla="*/ 108897 w 375155"/>
                <a:gd name="connsiteY2" fmla="*/ 245471 h 245470"/>
                <a:gd name="connsiteX3" fmla="*/ 145518 w 375155"/>
                <a:gd name="connsiteY3" fmla="*/ 234593 h 245470"/>
                <a:gd name="connsiteX4" fmla="*/ 182018 w 375155"/>
                <a:gd name="connsiteY4" fmla="*/ 223111 h 245470"/>
                <a:gd name="connsiteX5" fmla="*/ 375156 w 375155"/>
                <a:gd name="connsiteY5" fmla="*/ 0 h 245470"/>
                <a:gd name="connsiteX6" fmla="*/ 172228 w 375155"/>
                <a:gd name="connsiteY6" fmla="*/ 91614 h 245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5155" h="245470">
                  <a:moveTo>
                    <a:pt x="172228" y="91614"/>
                  </a:moveTo>
                  <a:cubicBezTo>
                    <a:pt x="115786" y="118082"/>
                    <a:pt x="58497" y="139475"/>
                    <a:pt x="0" y="155066"/>
                  </a:cubicBezTo>
                  <a:lnTo>
                    <a:pt x="108897" y="245471"/>
                  </a:lnTo>
                  <a:cubicBezTo>
                    <a:pt x="121104" y="241966"/>
                    <a:pt x="133311" y="238461"/>
                    <a:pt x="145518" y="234593"/>
                  </a:cubicBezTo>
                  <a:cubicBezTo>
                    <a:pt x="157725" y="230846"/>
                    <a:pt x="169811" y="226979"/>
                    <a:pt x="182018" y="223111"/>
                  </a:cubicBezTo>
                  <a:lnTo>
                    <a:pt x="375156" y="0"/>
                  </a:lnTo>
                  <a:cubicBezTo>
                    <a:pt x="305418" y="25623"/>
                    <a:pt x="239428" y="60068"/>
                    <a:pt x="172228" y="91614"/>
                  </a:cubicBezTo>
                  <a:close/>
                </a:path>
              </a:pathLst>
            </a:custGeom>
            <a:grpFill/>
            <a:ln w="12077" cap="flat">
              <a:noFill/>
              <a:prstDash val="solid"/>
              <a:miter/>
            </a:ln>
          </p:spPr>
          <p:txBody>
            <a:bodyPr rtlCol="0" anchor="ctr"/>
            <a:lstStyle/>
            <a:p>
              <a:endParaRPr lang="en-ID"/>
            </a:p>
          </p:txBody>
        </p:sp>
        <p:sp>
          <p:nvSpPr>
            <p:cNvPr id="27" name="Freeform: Shape 26">
              <a:extLst>
                <a:ext uri="{FF2B5EF4-FFF2-40B4-BE49-F238E27FC236}">
                  <a16:creationId xmlns:a16="http://schemas.microsoft.com/office/drawing/2014/main" id="{E7582536-C57F-40D5-A912-6ADA4BFEB3FC}"/>
                </a:ext>
              </a:extLst>
            </p:cNvPr>
            <p:cNvSpPr/>
            <p:nvPr/>
          </p:nvSpPr>
          <p:spPr>
            <a:xfrm>
              <a:off x="11086914" y="4639291"/>
              <a:ext cx="156286" cy="179359"/>
            </a:xfrm>
            <a:custGeom>
              <a:avLst/>
              <a:gdLst>
                <a:gd name="connsiteX0" fmla="*/ 129939 w 156286"/>
                <a:gd name="connsiteY0" fmla="*/ 9186 h 179359"/>
                <a:gd name="connsiteX1" fmla="*/ 979 w 156286"/>
                <a:gd name="connsiteY1" fmla="*/ 173316 h 179359"/>
                <a:gd name="connsiteX2" fmla="*/ 1100 w 156286"/>
                <a:gd name="connsiteY2" fmla="*/ 179359 h 179359"/>
                <a:gd name="connsiteX3" fmla="*/ 156287 w 156286"/>
                <a:gd name="connsiteY3" fmla="*/ 0 h 179359"/>
                <a:gd name="connsiteX4" fmla="*/ 129818 w 156286"/>
                <a:gd name="connsiteY4" fmla="*/ 9186 h 17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86" h="179359">
                  <a:moveTo>
                    <a:pt x="129939" y="9186"/>
                  </a:moveTo>
                  <a:cubicBezTo>
                    <a:pt x="70354" y="33721"/>
                    <a:pt x="-9777" y="96690"/>
                    <a:pt x="979" y="173316"/>
                  </a:cubicBezTo>
                  <a:cubicBezTo>
                    <a:pt x="979" y="175371"/>
                    <a:pt x="979" y="177305"/>
                    <a:pt x="1100" y="179359"/>
                  </a:cubicBezTo>
                  <a:lnTo>
                    <a:pt x="156287" y="0"/>
                  </a:lnTo>
                  <a:cubicBezTo>
                    <a:pt x="147343" y="2538"/>
                    <a:pt x="138520" y="5560"/>
                    <a:pt x="129818" y="9186"/>
                  </a:cubicBezTo>
                  <a:close/>
                </a:path>
              </a:pathLst>
            </a:custGeom>
            <a:grpFill/>
            <a:ln w="12077" cap="flat">
              <a:noFill/>
              <a:prstDash val="solid"/>
              <a:miter/>
            </a:ln>
          </p:spPr>
          <p:txBody>
            <a:bodyPr rtlCol="0" anchor="ctr"/>
            <a:lstStyle/>
            <a:p>
              <a:endParaRPr lang="en-ID"/>
            </a:p>
          </p:txBody>
        </p:sp>
        <p:sp>
          <p:nvSpPr>
            <p:cNvPr id="28" name="Freeform: Shape 27">
              <a:extLst>
                <a:ext uri="{FF2B5EF4-FFF2-40B4-BE49-F238E27FC236}">
                  <a16:creationId xmlns:a16="http://schemas.microsoft.com/office/drawing/2014/main" id="{37BB7A24-B8D3-4657-BC9B-C21AA420BB2B}"/>
                </a:ext>
              </a:extLst>
            </p:cNvPr>
            <p:cNvSpPr/>
            <p:nvPr/>
          </p:nvSpPr>
          <p:spPr>
            <a:xfrm>
              <a:off x="13854907" y="653143"/>
              <a:ext cx="5680" cy="3384"/>
            </a:xfrm>
            <a:custGeom>
              <a:avLst/>
              <a:gdLst>
                <a:gd name="connsiteX0" fmla="*/ 5681 w 5680"/>
                <a:gd name="connsiteY0" fmla="*/ 2296 h 3384"/>
                <a:gd name="connsiteX1" fmla="*/ 5681 w 5680"/>
                <a:gd name="connsiteY1" fmla="*/ 0 h 3384"/>
                <a:gd name="connsiteX2" fmla="*/ 0 w 5680"/>
                <a:gd name="connsiteY2" fmla="*/ 3384 h 3384"/>
                <a:gd name="connsiteX3" fmla="*/ 5681 w 5680"/>
                <a:gd name="connsiteY3" fmla="*/ 2296 h 3384"/>
              </a:gdLst>
              <a:ahLst/>
              <a:cxnLst>
                <a:cxn ang="0">
                  <a:pos x="connsiteX0" y="connsiteY0"/>
                </a:cxn>
                <a:cxn ang="0">
                  <a:pos x="connsiteX1" y="connsiteY1"/>
                </a:cxn>
                <a:cxn ang="0">
                  <a:pos x="connsiteX2" y="connsiteY2"/>
                </a:cxn>
                <a:cxn ang="0">
                  <a:pos x="connsiteX3" y="connsiteY3"/>
                </a:cxn>
              </a:cxnLst>
              <a:rect l="l" t="t" r="r" b="b"/>
              <a:pathLst>
                <a:path w="5680" h="3384">
                  <a:moveTo>
                    <a:pt x="5681" y="2296"/>
                  </a:moveTo>
                  <a:lnTo>
                    <a:pt x="5681" y="0"/>
                  </a:lnTo>
                  <a:cubicBezTo>
                    <a:pt x="5681" y="0"/>
                    <a:pt x="0" y="3384"/>
                    <a:pt x="0" y="3384"/>
                  </a:cubicBezTo>
                  <a:cubicBezTo>
                    <a:pt x="1934" y="3022"/>
                    <a:pt x="3747" y="2659"/>
                    <a:pt x="5681" y="2296"/>
                  </a:cubicBezTo>
                  <a:close/>
                </a:path>
              </a:pathLst>
            </a:custGeom>
            <a:grpFill/>
            <a:ln w="12077" cap="flat">
              <a:noFill/>
              <a:prstDash val="solid"/>
              <a:miter/>
            </a:ln>
          </p:spPr>
          <p:txBody>
            <a:bodyPr rtlCol="0" anchor="ctr"/>
            <a:lstStyle/>
            <a:p>
              <a:endParaRPr lang="en-ID"/>
            </a:p>
          </p:txBody>
        </p:sp>
        <p:sp>
          <p:nvSpPr>
            <p:cNvPr id="29" name="Freeform: Shape 28">
              <a:extLst>
                <a:ext uri="{FF2B5EF4-FFF2-40B4-BE49-F238E27FC236}">
                  <a16:creationId xmlns:a16="http://schemas.microsoft.com/office/drawing/2014/main" id="{131ACB00-439D-4972-AC30-C19C1CCFF546}"/>
                </a:ext>
              </a:extLst>
            </p:cNvPr>
            <p:cNvSpPr/>
            <p:nvPr/>
          </p:nvSpPr>
          <p:spPr>
            <a:xfrm>
              <a:off x="12727506" y="2611590"/>
              <a:ext cx="74474" cy="67200"/>
            </a:xfrm>
            <a:custGeom>
              <a:avLst/>
              <a:gdLst>
                <a:gd name="connsiteX0" fmla="*/ 21030 w 74474"/>
                <a:gd name="connsiteY0" fmla="*/ 0 h 67200"/>
                <a:gd name="connsiteX1" fmla="*/ 0 w 74474"/>
                <a:gd name="connsiteY1" fmla="*/ 17767 h 67200"/>
                <a:gd name="connsiteX2" fmla="*/ 52454 w 74474"/>
                <a:gd name="connsiteY2" fmla="*/ 67199 h 67200"/>
                <a:gd name="connsiteX3" fmla="*/ 74451 w 74474"/>
                <a:gd name="connsiteY3" fmla="*/ 46049 h 67200"/>
                <a:gd name="connsiteX4" fmla="*/ 20909 w 74474"/>
                <a:gd name="connsiteY4" fmla="*/ 0 h 6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4" h="67200">
                  <a:moveTo>
                    <a:pt x="21030" y="0"/>
                  </a:moveTo>
                  <a:cubicBezTo>
                    <a:pt x="9306" y="242"/>
                    <a:pt x="0" y="3384"/>
                    <a:pt x="0" y="17767"/>
                  </a:cubicBezTo>
                  <a:cubicBezTo>
                    <a:pt x="0" y="36380"/>
                    <a:pt x="32995" y="67441"/>
                    <a:pt x="52454" y="67199"/>
                  </a:cubicBezTo>
                  <a:cubicBezTo>
                    <a:pt x="66353" y="66958"/>
                    <a:pt x="73846" y="59585"/>
                    <a:pt x="74451" y="46049"/>
                  </a:cubicBezTo>
                  <a:cubicBezTo>
                    <a:pt x="75418" y="25139"/>
                    <a:pt x="45927" y="0"/>
                    <a:pt x="20909" y="0"/>
                  </a:cubicBezTo>
                  <a:close/>
                </a:path>
              </a:pathLst>
            </a:custGeom>
            <a:grpFill/>
            <a:ln w="12077" cap="flat">
              <a:noFill/>
              <a:prstDash val="solid"/>
              <a:miter/>
            </a:ln>
          </p:spPr>
          <p:txBody>
            <a:bodyPr rtlCol="0" anchor="ctr"/>
            <a:lstStyle/>
            <a:p>
              <a:endParaRPr lang="en-ID"/>
            </a:p>
          </p:txBody>
        </p:sp>
        <p:sp>
          <p:nvSpPr>
            <p:cNvPr id="30" name="Freeform: Shape 29">
              <a:extLst>
                <a:ext uri="{FF2B5EF4-FFF2-40B4-BE49-F238E27FC236}">
                  <a16:creationId xmlns:a16="http://schemas.microsoft.com/office/drawing/2014/main" id="{7D97AA59-22B8-464E-AB9D-64DAF2075908}"/>
                </a:ext>
              </a:extLst>
            </p:cNvPr>
            <p:cNvSpPr/>
            <p:nvPr/>
          </p:nvSpPr>
          <p:spPr>
            <a:xfrm>
              <a:off x="9448159" y="2503388"/>
              <a:ext cx="3505480" cy="2204915"/>
            </a:xfrm>
            <a:custGeom>
              <a:avLst/>
              <a:gdLst>
                <a:gd name="connsiteX0" fmla="*/ 3437073 w 3505480"/>
                <a:gd name="connsiteY0" fmla="*/ 66747 h 2204915"/>
                <a:gd name="connsiteX1" fmla="*/ 3240672 w 3505480"/>
                <a:gd name="connsiteY1" fmla="*/ 3173 h 2204915"/>
                <a:gd name="connsiteX2" fmla="*/ 3095275 w 3505480"/>
                <a:gd name="connsiteY2" fmla="*/ 59253 h 2204915"/>
                <a:gd name="connsiteX3" fmla="*/ 3077750 w 3505480"/>
                <a:gd name="connsiteY3" fmla="*/ 80525 h 2204915"/>
                <a:gd name="connsiteX4" fmla="*/ 3101076 w 3505480"/>
                <a:gd name="connsiteY4" fmla="*/ 98533 h 2204915"/>
                <a:gd name="connsiteX5" fmla="*/ 3261581 w 3505480"/>
                <a:gd name="connsiteY5" fmla="*/ 212869 h 2204915"/>
                <a:gd name="connsiteX6" fmla="*/ 3269558 w 3505480"/>
                <a:gd name="connsiteY6" fmla="*/ 325995 h 2204915"/>
                <a:gd name="connsiteX7" fmla="*/ 3128270 w 3505480"/>
                <a:gd name="connsiteY7" fmla="*/ 485654 h 2204915"/>
                <a:gd name="connsiteX8" fmla="*/ 2896336 w 3505480"/>
                <a:gd name="connsiteY8" fmla="*/ 630326 h 2204915"/>
                <a:gd name="connsiteX9" fmla="*/ 2313661 w 3505480"/>
                <a:gd name="connsiteY9" fmla="*/ 943358 h 2204915"/>
                <a:gd name="connsiteX10" fmla="*/ 2162462 w 3505480"/>
                <a:gd name="connsiteY10" fmla="*/ 958104 h 2204915"/>
                <a:gd name="connsiteX11" fmla="*/ 1832509 w 3505480"/>
                <a:gd name="connsiteY11" fmla="*/ 939249 h 2204915"/>
                <a:gd name="connsiteX12" fmla="*/ 1522740 w 3505480"/>
                <a:gd name="connsiteY12" fmla="*/ 950489 h 2204915"/>
                <a:gd name="connsiteX13" fmla="*/ 1109150 w 3505480"/>
                <a:gd name="connsiteY13" fmla="*/ 901419 h 2204915"/>
                <a:gd name="connsiteX14" fmla="*/ 899938 w 3505480"/>
                <a:gd name="connsiteY14" fmla="*/ 889212 h 2204915"/>
                <a:gd name="connsiteX15" fmla="*/ 831168 w 3505480"/>
                <a:gd name="connsiteY15" fmla="*/ 883894 h 2204915"/>
                <a:gd name="connsiteX16" fmla="*/ 680815 w 3505480"/>
                <a:gd name="connsiteY16" fmla="*/ 961488 h 2204915"/>
                <a:gd name="connsiteX17" fmla="*/ 600926 w 3505480"/>
                <a:gd name="connsiteY17" fmla="*/ 1157163 h 2204915"/>
                <a:gd name="connsiteX18" fmla="*/ 358839 w 3505480"/>
                <a:gd name="connsiteY18" fmla="*/ 1583927 h 2204915"/>
                <a:gd name="connsiteX19" fmla="*/ 79648 w 3505480"/>
                <a:gd name="connsiteY19" fmla="*/ 1957149 h 2204915"/>
                <a:gd name="connsiteX20" fmla="*/ 0 w 3505480"/>
                <a:gd name="connsiteY20" fmla="*/ 2190654 h 2204915"/>
                <a:gd name="connsiteX21" fmla="*/ 17283 w 3505480"/>
                <a:gd name="connsiteY21" fmla="*/ 2204916 h 2204915"/>
                <a:gd name="connsiteX22" fmla="*/ 36742 w 3505480"/>
                <a:gd name="connsiteY22" fmla="*/ 2130948 h 2204915"/>
                <a:gd name="connsiteX23" fmla="*/ 232418 w 3505480"/>
                <a:gd name="connsiteY23" fmla="*/ 1771867 h 2204915"/>
                <a:gd name="connsiteX24" fmla="*/ 448519 w 3505480"/>
                <a:gd name="connsiteY24" fmla="*/ 1541262 h 2204915"/>
                <a:gd name="connsiteX25" fmla="*/ 661115 w 3505480"/>
                <a:gd name="connsiteY25" fmla="*/ 1196806 h 2204915"/>
                <a:gd name="connsiteX26" fmla="*/ 732303 w 3505480"/>
                <a:gd name="connsiteY26" fmla="*/ 1064583 h 2204915"/>
                <a:gd name="connsiteX27" fmla="*/ 893291 w 3505480"/>
                <a:gd name="connsiteY27" fmla="*/ 1012491 h 2204915"/>
                <a:gd name="connsiteX28" fmla="*/ 1173328 w 3505480"/>
                <a:gd name="connsiteY28" fmla="*/ 1037631 h 2204915"/>
                <a:gd name="connsiteX29" fmla="*/ 1830696 w 3505480"/>
                <a:gd name="connsiteY29" fmla="*/ 1063495 h 2204915"/>
                <a:gd name="connsiteX30" fmla="*/ 1968358 w 3505480"/>
                <a:gd name="connsiteY30" fmla="*/ 1054672 h 2204915"/>
                <a:gd name="connsiteX31" fmla="*/ 2123666 w 3505480"/>
                <a:gd name="connsiteY31" fmla="*/ 1071110 h 2204915"/>
                <a:gd name="connsiteX32" fmla="*/ 2232925 w 3505480"/>
                <a:gd name="connsiteY32" fmla="*/ 1093348 h 2204915"/>
                <a:gd name="connsiteX33" fmla="*/ 2313419 w 3505480"/>
                <a:gd name="connsiteY33" fmla="*/ 1068088 h 2204915"/>
                <a:gd name="connsiteX34" fmla="*/ 2848596 w 3505480"/>
                <a:gd name="connsiteY34" fmla="*/ 698492 h 2204915"/>
                <a:gd name="connsiteX35" fmla="*/ 3222301 w 3505480"/>
                <a:gd name="connsiteY35" fmla="*/ 480699 h 2204915"/>
                <a:gd name="connsiteX36" fmla="*/ 3240793 w 3505480"/>
                <a:gd name="connsiteY36" fmla="*/ 465712 h 2204915"/>
                <a:gd name="connsiteX37" fmla="*/ 3505480 w 3505480"/>
                <a:gd name="connsiteY37" fmla="*/ 159810 h 2204915"/>
                <a:gd name="connsiteX38" fmla="*/ 3437073 w 3505480"/>
                <a:gd name="connsiteY38" fmla="*/ 66626 h 2204915"/>
                <a:gd name="connsiteX39" fmla="*/ 3339779 w 3505480"/>
                <a:gd name="connsiteY39" fmla="*/ 213231 h 2204915"/>
                <a:gd name="connsiteX40" fmla="*/ 3245023 w 3505480"/>
                <a:gd name="connsiteY40" fmla="*/ 121618 h 2204915"/>
                <a:gd name="connsiteX41" fmla="*/ 3278864 w 3505480"/>
                <a:gd name="connsiteY41" fmla="*/ 70010 h 2204915"/>
                <a:gd name="connsiteX42" fmla="*/ 3394650 w 3505480"/>
                <a:gd name="connsiteY42" fmla="*/ 177094 h 2204915"/>
                <a:gd name="connsiteX43" fmla="*/ 3339779 w 3505480"/>
                <a:gd name="connsiteY43" fmla="*/ 213352 h 220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505480" h="2204915">
                  <a:moveTo>
                    <a:pt x="3437073" y="66747"/>
                  </a:moveTo>
                  <a:cubicBezTo>
                    <a:pt x="3381718" y="11029"/>
                    <a:pt x="3316573" y="-8309"/>
                    <a:pt x="3240672" y="3173"/>
                  </a:cubicBezTo>
                  <a:cubicBezTo>
                    <a:pt x="3188218" y="11150"/>
                    <a:pt x="3140598" y="32422"/>
                    <a:pt x="3095275" y="59253"/>
                  </a:cubicBezTo>
                  <a:cubicBezTo>
                    <a:pt x="3087177" y="64088"/>
                    <a:pt x="3076783" y="68680"/>
                    <a:pt x="3077750" y="80525"/>
                  </a:cubicBezTo>
                  <a:cubicBezTo>
                    <a:pt x="3078838" y="94303"/>
                    <a:pt x="3091287" y="96116"/>
                    <a:pt x="3101076" y="98533"/>
                  </a:cubicBezTo>
                  <a:cubicBezTo>
                    <a:pt x="3169847" y="115333"/>
                    <a:pt x="3222301" y="154371"/>
                    <a:pt x="3261581" y="212869"/>
                  </a:cubicBezTo>
                  <a:cubicBezTo>
                    <a:pt x="3286237" y="249611"/>
                    <a:pt x="3288412" y="286715"/>
                    <a:pt x="3269558" y="325995"/>
                  </a:cubicBezTo>
                  <a:cubicBezTo>
                    <a:pt x="3237409" y="392469"/>
                    <a:pt x="3185075" y="441056"/>
                    <a:pt x="3128270" y="485654"/>
                  </a:cubicBezTo>
                  <a:cubicBezTo>
                    <a:pt x="3056236" y="542217"/>
                    <a:pt x="2978160" y="589595"/>
                    <a:pt x="2896336" y="630326"/>
                  </a:cubicBezTo>
                  <a:cubicBezTo>
                    <a:pt x="2698968" y="728828"/>
                    <a:pt x="2502205" y="828540"/>
                    <a:pt x="2313661" y="943358"/>
                  </a:cubicBezTo>
                  <a:cubicBezTo>
                    <a:pt x="2264470" y="973332"/>
                    <a:pt x="2216125" y="980946"/>
                    <a:pt x="2162462" y="958104"/>
                  </a:cubicBezTo>
                  <a:cubicBezTo>
                    <a:pt x="2054895" y="912418"/>
                    <a:pt x="1943823" y="925592"/>
                    <a:pt x="1832509" y="939249"/>
                  </a:cubicBezTo>
                  <a:cubicBezTo>
                    <a:pt x="1729535" y="951819"/>
                    <a:pt x="1626439" y="951698"/>
                    <a:pt x="1522740" y="950489"/>
                  </a:cubicBezTo>
                  <a:cubicBezTo>
                    <a:pt x="1382419" y="948918"/>
                    <a:pt x="1247175" y="915560"/>
                    <a:pt x="1109150" y="901419"/>
                  </a:cubicBezTo>
                  <a:cubicBezTo>
                    <a:pt x="1039775" y="894288"/>
                    <a:pt x="969676" y="893201"/>
                    <a:pt x="899938" y="889212"/>
                  </a:cubicBezTo>
                  <a:cubicBezTo>
                    <a:pt x="876974" y="887883"/>
                    <a:pt x="854132" y="885949"/>
                    <a:pt x="831168" y="883894"/>
                  </a:cubicBezTo>
                  <a:cubicBezTo>
                    <a:pt x="764573" y="877972"/>
                    <a:pt x="717799" y="910001"/>
                    <a:pt x="680815" y="961488"/>
                  </a:cubicBezTo>
                  <a:cubicBezTo>
                    <a:pt x="638514" y="1020347"/>
                    <a:pt x="616275" y="1088151"/>
                    <a:pt x="600926" y="1157163"/>
                  </a:cubicBezTo>
                  <a:cubicBezTo>
                    <a:pt x="563700" y="1324799"/>
                    <a:pt x="472933" y="1460285"/>
                    <a:pt x="358839" y="1583927"/>
                  </a:cubicBezTo>
                  <a:cubicBezTo>
                    <a:pt x="252964" y="1698625"/>
                    <a:pt x="151077" y="1816344"/>
                    <a:pt x="79648" y="1957149"/>
                  </a:cubicBezTo>
                  <a:cubicBezTo>
                    <a:pt x="41818" y="2031721"/>
                    <a:pt x="18975" y="2110643"/>
                    <a:pt x="0" y="2190654"/>
                  </a:cubicBezTo>
                  <a:lnTo>
                    <a:pt x="17283" y="2204916"/>
                  </a:lnTo>
                  <a:cubicBezTo>
                    <a:pt x="23447" y="2180139"/>
                    <a:pt x="29853" y="2155483"/>
                    <a:pt x="36742" y="2130948"/>
                  </a:cubicBezTo>
                  <a:cubicBezTo>
                    <a:pt x="74693" y="1996308"/>
                    <a:pt x="145034" y="1879555"/>
                    <a:pt x="232418" y="1771867"/>
                  </a:cubicBezTo>
                  <a:cubicBezTo>
                    <a:pt x="299012" y="1689802"/>
                    <a:pt x="375760" y="1617285"/>
                    <a:pt x="448519" y="1541262"/>
                  </a:cubicBezTo>
                  <a:cubicBezTo>
                    <a:pt x="544362" y="1441310"/>
                    <a:pt x="622439" y="1331930"/>
                    <a:pt x="661115" y="1196806"/>
                  </a:cubicBezTo>
                  <a:cubicBezTo>
                    <a:pt x="675014" y="1148219"/>
                    <a:pt x="697978" y="1103380"/>
                    <a:pt x="732303" y="1064583"/>
                  </a:cubicBezTo>
                  <a:cubicBezTo>
                    <a:pt x="776176" y="1015030"/>
                    <a:pt x="834794" y="1010316"/>
                    <a:pt x="893291" y="1012491"/>
                  </a:cubicBezTo>
                  <a:cubicBezTo>
                    <a:pt x="986959" y="1015996"/>
                    <a:pt x="1080748" y="1020952"/>
                    <a:pt x="1173328" y="1037631"/>
                  </a:cubicBezTo>
                  <a:cubicBezTo>
                    <a:pt x="1391242" y="1076911"/>
                    <a:pt x="1611332" y="1062045"/>
                    <a:pt x="1830696" y="1063495"/>
                  </a:cubicBezTo>
                  <a:cubicBezTo>
                    <a:pt x="1876503" y="1063737"/>
                    <a:pt x="1922430" y="1056364"/>
                    <a:pt x="1968358" y="1054672"/>
                  </a:cubicBezTo>
                  <a:cubicBezTo>
                    <a:pt x="2020691" y="1052739"/>
                    <a:pt x="2072662" y="1059023"/>
                    <a:pt x="2123666" y="1071110"/>
                  </a:cubicBezTo>
                  <a:cubicBezTo>
                    <a:pt x="2159924" y="1079691"/>
                    <a:pt x="2195941" y="1088635"/>
                    <a:pt x="2232925" y="1093348"/>
                  </a:cubicBezTo>
                  <a:cubicBezTo>
                    <a:pt x="2264107" y="1097337"/>
                    <a:pt x="2292268" y="1090447"/>
                    <a:pt x="2313419" y="1068088"/>
                  </a:cubicBezTo>
                  <a:cubicBezTo>
                    <a:pt x="2466068" y="907462"/>
                    <a:pt x="2653041" y="797115"/>
                    <a:pt x="2848596" y="698492"/>
                  </a:cubicBezTo>
                  <a:cubicBezTo>
                    <a:pt x="2977434" y="633589"/>
                    <a:pt x="3107482" y="570258"/>
                    <a:pt x="3222301" y="480699"/>
                  </a:cubicBezTo>
                  <a:cubicBezTo>
                    <a:pt x="3228586" y="475743"/>
                    <a:pt x="3234629" y="470667"/>
                    <a:pt x="3240793" y="465712"/>
                  </a:cubicBezTo>
                  <a:lnTo>
                    <a:pt x="3505480" y="159810"/>
                  </a:lnTo>
                  <a:cubicBezTo>
                    <a:pt x="3486989" y="125969"/>
                    <a:pt x="3464992" y="94666"/>
                    <a:pt x="3437073" y="66626"/>
                  </a:cubicBezTo>
                  <a:close/>
                  <a:moveTo>
                    <a:pt x="3339779" y="213231"/>
                  </a:moveTo>
                  <a:cubicBezTo>
                    <a:pt x="3295181" y="196190"/>
                    <a:pt x="3265569" y="163074"/>
                    <a:pt x="3245023" y="121618"/>
                  </a:cubicBezTo>
                  <a:cubicBezTo>
                    <a:pt x="3227860" y="86930"/>
                    <a:pt x="3239826" y="69768"/>
                    <a:pt x="3278864" y="70010"/>
                  </a:cubicBezTo>
                  <a:cubicBezTo>
                    <a:pt x="3340504" y="70372"/>
                    <a:pt x="3398034" y="123552"/>
                    <a:pt x="3394650" y="177094"/>
                  </a:cubicBezTo>
                  <a:cubicBezTo>
                    <a:pt x="3392595" y="209001"/>
                    <a:pt x="3369390" y="224592"/>
                    <a:pt x="3339779" y="213352"/>
                  </a:cubicBezTo>
                  <a:close/>
                </a:path>
              </a:pathLst>
            </a:custGeom>
            <a:grpFill/>
            <a:ln w="12077" cap="flat">
              <a:noFill/>
              <a:prstDash val="solid"/>
              <a:miter/>
            </a:ln>
          </p:spPr>
          <p:txBody>
            <a:bodyPr rtlCol="0" anchor="ctr"/>
            <a:lstStyle/>
            <a:p>
              <a:endParaRPr lang="en-ID"/>
            </a:p>
          </p:txBody>
        </p:sp>
        <p:sp>
          <p:nvSpPr>
            <p:cNvPr id="31" name="Freeform: Shape 30">
              <a:extLst>
                <a:ext uri="{FF2B5EF4-FFF2-40B4-BE49-F238E27FC236}">
                  <a16:creationId xmlns:a16="http://schemas.microsoft.com/office/drawing/2014/main" id="{1CF64052-1653-4146-98AC-18F94EE9BA41}"/>
                </a:ext>
              </a:extLst>
            </p:cNvPr>
            <p:cNvSpPr/>
            <p:nvPr/>
          </p:nvSpPr>
          <p:spPr>
            <a:xfrm>
              <a:off x="9317870" y="2093575"/>
              <a:ext cx="2169288" cy="2508248"/>
            </a:xfrm>
            <a:custGeom>
              <a:avLst/>
              <a:gdLst>
                <a:gd name="connsiteX0" fmla="*/ 2052115 w 2169288"/>
                <a:gd name="connsiteY0" fmla="*/ 85087 h 2508248"/>
                <a:gd name="connsiteX1" fmla="*/ 2046193 w 2169288"/>
                <a:gd name="connsiteY1" fmla="*/ 398361 h 2508248"/>
                <a:gd name="connsiteX2" fmla="*/ 1989871 w 2169288"/>
                <a:gd name="connsiteY2" fmla="*/ 534089 h 2508248"/>
                <a:gd name="connsiteX3" fmla="*/ 1861637 w 2169288"/>
                <a:gd name="connsiteY3" fmla="*/ 570469 h 2508248"/>
                <a:gd name="connsiteX4" fmla="*/ 1427017 w 2169288"/>
                <a:gd name="connsiteY4" fmla="*/ 535539 h 2508248"/>
                <a:gd name="connsiteX5" fmla="*/ 1348336 w 2169288"/>
                <a:gd name="connsiteY5" fmla="*/ 523332 h 2508248"/>
                <a:gd name="connsiteX6" fmla="*/ 1205236 w 2169288"/>
                <a:gd name="connsiteY6" fmla="*/ 551735 h 2508248"/>
                <a:gd name="connsiteX7" fmla="*/ 896675 w 2169288"/>
                <a:gd name="connsiteY7" fmla="*/ 733753 h 2508248"/>
                <a:gd name="connsiteX8" fmla="*/ 554394 w 2169288"/>
                <a:gd name="connsiteY8" fmla="*/ 1205719 h 2508248"/>
                <a:gd name="connsiteX9" fmla="*/ 475471 w 2169288"/>
                <a:gd name="connsiteY9" fmla="*/ 1495183 h 2508248"/>
                <a:gd name="connsiteX10" fmla="*/ 216706 w 2169288"/>
                <a:gd name="connsiteY10" fmla="*/ 2054412 h 2508248"/>
                <a:gd name="connsiteX11" fmla="*/ 4593 w 2169288"/>
                <a:gd name="connsiteY11" fmla="*/ 2471144 h 2508248"/>
                <a:gd name="connsiteX12" fmla="*/ 0 w 2169288"/>
                <a:gd name="connsiteY12" fmla="*/ 2492295 h 2508248"/>
                <a:gd name="connsiteX13" fmla="*/ 19217 w 2169288"/>
                <a:gd name="connsiteY13" fmla="*/ 2508248 h 2508248"/>
                <a:gd name="connsiteX14" fmla="*/ 165097 w 2169288"/>
                <a:gd name="connsiteY14" fmla="*/ 2168626 h 2508248"/>
                <a:gd name="connsiteX15" fmla="*/ 374310 w 2169288"/>
                <a:gd name="connsiteY15" fmla="*/ 1861033 h 2508248"/>
                <a:gd name="connsiteX16" fmla="*/ 486953 w 2169288"/>
                <a:gd name="connsiteY16" fmla="*/ 1558515 h 2508248"/>
                <a:gd name="connsiteX17" fmla="*/ 575061 w 2169288"/>
                <a:gd name="connsiteY17" fmla="*/ 1232913 h 2508248"/>
                <a:gd name="connsiteX18" fmla="*/ 692902 w 2169288"/>
                <a:gd name="connsiteY18" fmla="*/ 996023 h 2508248"/>
                <a:gd name="connsiteX19" fmla="*/ 967863 w 2169288"/>
                <a:gd name="connsiteY19" fmla="*/ 764452 h 2508248"/>
                <a:gd name="connsiteX20" fmla="*/ 1181547 w 2169288"/>
                <a:gd name="connsiteY20" fmla="*/ 657368 h 2508248"/>
                <a:gd name="connsiteX21" fmla="*/ 1344952 w 2169288"/>
                <a:gd name="connsiteY21" fmla="*/ 641898 h 2508248"/>
                <a:gd name="connsiteX22" fmla="*/ 1715877 w 2169288"/>
                <a:gd name="connsiteY22" fmla="*/ 687825 h 2508248"/>
                <a:gd name="connsiteX23" fmla="*/ 1878678 w 2169288"/>
                <a:gd name="connsiteY23" fmla="*/ 665104 h 2508248"/>
                <a:gd name="connsiteX24" fmla="*/ 2095505 w 2169288"/>
                <a:gd name="connsiteY24" fmla="*/ 627636 h 2508248"/>
                <a:gd name="connsiteX25" fmla="*/ 2166572 w 2169288"/>
                <a:gd name="connsiteY25" fmla="*/ 511730 h 2508248"/>
                <a:gd name="connsiteX26" fmla="*/ 2130071 w 2169288"/>
                <a:gd name="connsiteY26" fmla="*/ 99832 h 2508248"/>
                <a:gd name="connsiteX27" fmla="*/ 2117139 w 2169288"/>
                <a:gd name="connsiteY27" fmla="*/ 0 h 2508248"/>
                <a:gd name="connsiteX28" fmla="*/ 2048973 w 2169288"/>
                <a:gd name="connsiteY28" fmla="*/ 40489 h 2508248"/>
                <a:gd name="connsiteX29" fmla="*/ 2052115 w 2169288"/>
                <a:gd name="connsiteY29" fmla="*/ 85208 h 2508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169288" h="2508248">
                  <a:moveTo>
                    <a:pt x="2052115" y="85087"/>
                  </a:moveTo>
                  <a:cubicBezTo>
                    <a:pt x="2052478" y="189632"/>
                    <a:pt x="2054774" y="294178"/>
                    <a:pt x="2046193" y="398361"/>
                  </a:cubicBezTo>
                  <a:cubicBezTo>
                    <a:pt x="2042084" y="449123"/>
                    <a:pt x="2033623" y="499039"/>
                    <a:pt x="1989871" y="534089"/>
                  </a:cubicBezTo>
                  <a:cubicBezTo>
                    <a:pt x="1952162" y="564305"/>
                    <a:pt x="1906235" y="565151"/>
                    <a:pt x="1861637" y="570469"/>
                  </a:cubicBezTo>
                  <a:cubicBezTo>
                    <a:pt x="1714427" y="587873"/>
                    <a:pt x="1570239" y="568172"/>
                    <a:pt x="1427017" y="535539"/>
                  </a:cubicBezTo>
                  <a:cubicBezTo>
                    <a:pt x="1401153" y="529617"/>
                    <a:pt x="1374684" y="525870"/>
                    <a:pt x="1348336" y="523332"/>
                  </a:cubicBezTo>
                  <a:cubicBezTo>
                    <a:pt x="1297937" y="518377"/>
                    <a:pt x="1251042" y="526475"/>
                    <a:pt x="1205236" y="551735"/>
                  </a:cubicBezTo>
                  <a:cubicBezTo>
                    <a:pt x="1100569" y="609386"/>
                    <a:pt x="993123" y="661961"/>
                    <a:pt x="896675" y="733753"/>
                  </a:cubicBezTo>
                  <a:cubicBezTo>
                    <a:pt x="733149" y="855461"/>
                    <a:pt x="619780" y="1012702"/>
                    <a:pt x="554394" y="1205719"/>
                  </a:cubicBezTo>
                  <a:cubicBezTo>
                    <a:pt x="522245" y="1300717"/>
                    <a:pt x="494325" y="1396923"/>
                    <a:pt x="475471" y="1495183"/>
                  </a:cubicBezTo>
                  <a:cubicBezTo>
                    <a:pt x="435466" y="1703429"/>
                    <a:pt x="342039" y="1885084"/>
                    <a:pt x="216706" y="2054412"/>
                  </a:cubicBezTo>
                  <a:cubicBezTo>
                    <a:pt x="123279" y="2180712"/>
                    <a:pt x="43148" y="2315836"/>
                    <a:pt x="4593" y="2471144"/>
                  </a:cubicBezTo>
                  <a:cubicBezTo>
                    <a:pt x="2901" y="2478154"/>
                    <a:pt x="1329" y="2485285"/>
                    <a:pt x="0" y="2492295"/>
                  </a:cubicBezTo>
                  <a:lnTo>
                    <a:pt x="19217" y="2508248"/>
                  </a:lnTo>
                  <a:cubicBezTo>
                    <a:pt x="42060" y="2385332"/>
                    <a:pt x="98865" y="2275106"/>
                    <a:pt x="165097" y="2168626"/>
                  </a:cubicBezTo>
                  <a:cubicBezTo>
                    <a:pt x="230725" y="2063356"/>
                    <a:pt x="308319" y="1966182"/>
                    <a:pt x="374310" y="1861033"/>
                  </a:cubicBezTo>
                  <a:cubicBezTo>
                    <a:pt x="432807" y="1767606"/>
                    <a:pt x="460001" y="1663182"/>
                    <a:pt x="486953" y="1558515"/>
                  </a:cubicBezTo>
                  <a:cubicBezTo>
                    <a:pt x="515114" y="1449618"/>
                    <a:pt x="535419" y="1338667"/>
                    <a:pt x="575061" y="1232913"/>
                  </a:cubicBezTo>
                  <a:cubicBezTo>
                    <a:pt x="606123" y="1149881"/>
                    <a:pt x="636217" y="1066123"/>
                    <a:pt x="692902" y="996023"/>
                  </a:cubicBezTo>
                  <a:cubicBezTo>
                    <a:pt x="769528" y="901147"/>
                    <a:pt x="863317" y="825971"/>
                    <a:pt x="967863" y="764452"/>
                  </a:cubicBezTo>
                  <a:cubicBezTo>
                    <a:pt x="1036633" y="723963"/>
                    <a:pt x="1108546" y="689518"/>
                    <a:pt x="1181547" y="657368"/>
                  </a:cubicBezTo>
                  <a:cubicBezTo>
                    <a:pt x="1234726" y="633921"/>
                    <a:pt x="1288389" y="629208"/>
                    <a:pt x="1344952" y="641898"/>
                  </a:cubicBezTo>
                  <a:cubicBezTo>
                    <a:pt x="1467023" y="669213"/>
                    <a:pt x="1590543" y="685166"/>
                    <a:pt x="1715877" y="687825"/>
                  </a:cubicBezTo>
                  <a:cubicBezTo>
                    <a:pt x="1771595" y="689034"/>
                    <a:pt x="1824532" y="672839"/>
                    <a:pt x="1878678" y="665104"/>
                  </a:cubicBezTo>
                  <a:cubicBezTo>
                    <a:pt x="1951316" y="654830"/>
                    <a:pt x="2025284" y="651688"/>
                    <a:pt x="2095505" y="627636"/>
                  </a:cubicBezTo>
                  <a:cubicBezTo>
                    <a:pt x="2152914" y="608057"/>
                    <a:pt x="2178054" y="571073"/>
                    <a:pt x="2166572" y="511730"/>
                  </a:cubicBezTo>
                  <a:cubicBezTo>
                    <a:pt x="2140224" y="375518"/>
                    <a:pt x="2127896" y="238702"/>
                    <a:pt x="2130071" y="99832"/>
                  </a:cubicBezTo>
                  <a:cubicBezTo>
                    <a:pt x="2130555" y="65991"/>
                    <a:pt x="2125116" y="32754"/>
                    <a:pt x="2117139" y="0"/>
                  </a:cubicBezTo>
                  <a:lnTo>
                    <a:pt x="2048973" y="40489"/>
                  </a:lnTo>
                  <a:cubicBezTo>
                    <a:pt x="2050786" y="55234"/>
                    <a:pt x="2052115" y="70100"/>
                    <a:pt x="2052115" y="85208"/>
                  </a:cubicBezTo>
                  <a:close/>
                </a:path>
              </a:pathLst>
            </a:custGeom>
            <a:grpFill/>
            <a:ln w="12077" cap="flat">
              <a:noFill/>
              <a:prstDash val="solid"/>
              <a:miter/>
            </a:ln>
          </p:spPr>
          <p:txBody>
            <a:bodyPr rtlCol="0" anchor="ctr"/>
            <a:lstStyle/>
            <a:p>
              <a:endParaRPr lang="en-ID"/>
            </a:p>
          </p:txBody>
        </p:sp>
        <p:sp>
          <p:nvSpPr>
            <p:cNvPr id="32" name="Freeform: Shape 31">
              <a:extLst>
                <a:ext uri="{FF2B5EF4-FFF2-40B4-BE49-F238E27FC236}">
                  <a16:creationId xmlns:a16="http://schemas.microsoft.com/office/drawing/2014/main" id="{0B10F560-9E15-4EFB-9A77-0CEF51FF115B}"/>
                </a:ext>
              </a:extLst>
            </p:cNvPr>
            <p:cNvSpPr/>
            <p:nvPr/>
          </p:nvSpPr>
          <p:spPr>
            <a:xfrm>
              <a:off x="9372983" y="1499993"/>
              <a:ext cx="3763399" cy="3145944"/>
            </a:xfrm>
            <a:custGeom>
              <a:avLst/>
              <a:gdLst>
                <a:gd name="connsiteX0" fmla="*/ 3098417 w 3763399"/>
                <a:gd name="connsiteY0" fmla="*/ 1393688 h 3145944"/>
                <a:gd name="connsiteX1" fmla="*/ 2579920 w 3763399"/>
                <a:gd name="connsiteY1" fmla="*/ 1612569 h 3145944"/>
                <a:gd name="connsiteX2" fmla="*/ 2445400 w 3763399"/>
                <a:gd name="connsiteY2" fmla="*/ 1605559 h 3145944"/>
                <a:gd name="connsiteX3" fmla="*/ 2346656 w 3763399"/>
                <a:gd name="connsiteY3" fmla="*/ 1536064 h 3145944"/>
                <a:gd name="connsiteX4" fmla="*/ 2296740 w 3763399"/>
                <a:gd name="connsiteY4" fmla="*/ 1460888 h 3145944"/>
                <a:gd name="connsiteX5" fmla="*/ 2066015 w 3763399"/>
                <a:gd name="connsiteY5" fmla="*/ 1383899 h 3145944"/>
                <a:gd name="connsiteX6" fmla="*/ 1747181 w 3763399"/>
                <a:gd name="connsiteY6" fmla="*/ 1453032 h 3145944"/>
                <a:gd name="connsiteX7" fmla="*/ 1550055 w 3763399"/>
                <a:gd name="connsiteY7" fmla="*/ 1458591 h 3145944"/>
                <a:gd name="connsiteX8" fmla="*/ 1344227 w 3763399"/>
                <a:gd name="connsiteY8" fmla="*/ 1440462 h 3145944"/>
                <a:gd name="connsiteX9" fmla="*/ 1129939 w 3763399"/>
                <a:gd name="connsiteY9" fmla="*/ 1427409 h 3145944"/>
                <a:gd name="connsiteX10" fmla="*/ 967258 w 3763399"/>
                <a:gd name="connsiteY10" fmla="*/ 1459196 h 3145944"/>
                <a:gd name="connsiteX11" fmla="*/ 711756 w 3763399"/>
                <a:gd name="connsiteY11" fmla="*/ 1608581 h 3145944"/>
                <a:gd name="connsiteX12" fmla="*/ 612649 w 3763399"/>
                <a:gd name="connsiteY12" fmla="*/ 1751561 h 3145944"/>
                <a:gd name="connsiteX13" fmla="*/ 499643 w 3763399"/>
                <a:gd name="connsiteY13" fmla="*/ 2107741 h 3145944"/>
                <a:gd name="connsiteX14" fmla="*/ 279916 w 3763399"/>
                <a:gd name="connsiteY14" fmla="*/ 2594090 h 3145944"/>
                <a:gd name="connsiteX15" fmla="*/ 72759 w 3763399"/>
                <a:gd name="connsiteY15" fmla="*/ 2911957 h 3145944"/>
                <a:gd name="connsiteX16" fmla="*/ 0 w 3763399"/>
                <a:gd name="connsiteY16" fmla="*/ 3131683 h 3145944"/>
                <a:gd name="connsiteX17" fmla="*/ 17283 w 3763399"/>
                <a:gd name="connsiteY17" fmla="*/ 3145945 h 3145944"/>
                <a:gd name="connsiteX18" fmla="*/ 18854 w 3763399"/>
                <a:gd name="connsiteY18" fmla="*/ 3137485 h 3145944"/>
                <a:gd name="connsiteX19" fmla="*/ 200993 w 3763399"/>
                <a:gd name="connsiteY19" fmla="*/ 2739607 h 3145944"/>
                <a:gd name="connsiteX20" fmla="*/ 343127 w 3763399"/>
                <a:gd name="connsiteY20" fmla="*/ 2550579 h 3145944"/>
                <a:gd name="connsiteX21" fmla="*/ 529013 w 3763399"/>
                <a:gd name="connsiteY21" fmla="*/ 2140978 h 3145944"/>
                <a:gd name="connsiteX22" fmla="*/ 632592 w 3763399"/>
                <a:gd name="connsiteY22" fmla="*/ 1803894 h 3145944"/>
                <a:gd name="connsiteX23" fmla="*/ 928462 w 3763399"/>
                <a:gd name="connsiteY23" fmla="*/ 1556973 h 3145944"/>
                <a:gd name="connsiteX24" fmla="*/ 1083648 w 3763399"/>
                <a:gd name="connsiteY24" fmla="*/ 1559390 h 3145944"/>
                <a:gd name="connsiteX25" fmla="*/ 1273643 w 3763399"/>
                <a:gd name="connsiteY25" fmla="*/ 1569422 h 3145944"/>
                <a:gd name="connsiteX26" fmla="*/ 1522136 w 3763399"/>
                <a:gd name="connsiteY26" fmla="*/ 1584167 h 3145944"/>
                <a:gd name="connsiteX27" fmla="*/ 1849067 w 3763399"/>
                <a:gd name="connsiteY27" fmla="*/ 1558423 h 3145944"/>
                <a:gd name="connsiteX28" fmla="*/ 2132247 w 3763399"/>
                <a:gd name="connsiteY28" fmla="*/ 1503914 h 3145944"/>
                <a:gd name="connsiteX29" fmla="*/ 2281874 w 3763399"/>
                <a:gd name="connsiteY29" fmla="*/ 1582475 h 3145944"/>
                <a:gd name="connsiteX30" fmla="*/ 2452410 w 3763399"/>
                <a:gd name="connsiteY30" fmla="*/ 1670341 h 3145944"/>
                <a:gd name="connsiteX31" fmla="*/ 2867087 w 3763399"/>
                <a:gd name="connsiteY31" fmla="*/ 1568334 h 3145944"/>
                <a:gd name="connsiteX32" fmla="*/ 3167913 w 3763399"/>
                <a:gd name="connsiteY32" fmla="*/ 1367461 h 3145944"/>
                <a:gd name="connsiteX33" fmla="*/ 3226894 w 3763399"/>
                <a:gd name="connsiteY33" fmla="*/ 1282737 h 3145944"/>
                <a:gd name="connsiteX34" fmla="*/ 3194382 w 3763399"/>
                <a:gd name="connsiteY34" fmla="*/ 1201760 h 3145944"/>
                <a:gd name="connsiteX35" fmla="*/ 3055028 w 3763399"/>
                <a:gd name="connsiteY35" fmla="*/ 1193783 h 3145944"/>
                <a:gd name="connsiteX36" fmla="*/ 2817776 w 3763399"/>
                <a:gd name="connsiteY36" fmla="*/ 1221218 h 3145944"/>
                <a:gd name="connsiteX37" fmla="*/ 2411559 w 3763399"/>
                <a:gd name="connsiteY37" fmla="*/ 1115947 h 3145944"/>
                <a:gd name="connsiteX38" fmla="*/ 2289126 w 3763399"/>
                <a:gd name="connsiteY38" fmla="*/ 871202 h 3145944"/>
                <a:gd name="connsiteX39" fmla="*/ 2293114 w 3763399"/>
                <a:gd name="connsiteY39" fmla="*/ 629599 h 3145944"/>
                <a:gd name="connsiteX40" fmla="*/ 2375663 w 3763399"/>
                <a:gd name="connsiteY40" fmla="*/ 521548 h 3145944"/>
                <a:gd name="connsiteX41" fmla="*/ 2710450 w 3763399"/>
                <a:gd name="connsiteY41" fmla="*/ 309919 h 3145944"/>
                <a:gd name="connsiteX42" fmla="*/ 3092132 w 3763399"/>
                <a:gd name="connsiteY42" fmla="*/ 65536 h 3145944"/>
                <a:gd name="connsiteX43" fmla="*/ 3092132 w 3763399"/>
                <a:gd name="connsiteY43" fmla="*/ 65536 h 3145944"/>
                <a:gd name="connsiteX44" fmla="*/ 3196195 w 3763399"/>
                <a:gd name="connsiteY44" fmla="*/ 32178 h 3145944"/>
                <a:gd name="connsiteX45" fmla="*/ 3231003 w 3763399"/>
                <a:gd name="connsiteY45" fmla="*/ 78589 h 3145944"/>
                <a:gd name="connsiteX46" fmla="*/ 3217104 w 3763399"/>
                <a:gd name="connsiteY46" fmla="*/ 191716 h 3145944"/>
                <a:gd name="connsiteX47" fmla="*/ 3244298 w 3763399"/>
                <a:gd name="connsiteY47" fmla="*/ 376756 h 3145944"/>
                <a:gd name="connsiteX48" fmla="*/ 3263273 w 3763399"/>
                <a:gd name="connsiteY48" fmla="*/ 624523 h 3145944"/>
                <a:gd name="connsiteX49" fmla="*/ 3151476 w 3763399"/>
                <a:gd name="connsiteY49" fmla="*/ 859237 h 3145944"/>
                <a:gd name="connsiteX50" fmla="*/ 3122590 w 3763399"/>
                <a:gd name="connsiteY50" fmla="*/ 921843 h 3145944"/>
                <a:gd name="connsiteX51" fmla="*/ 3157036 w 3763399"/>
                <a:gd name="connsiteY51" fmla="*/ 967408 h 3145944"/>
                <a:gd name="connsiteX52" fmla="*/ 3256747 w 3763399"/>
                <a:gd name="connsiteY52" fmla="*/ 940819 h 3145944"/>
                <a:gd name="connsiteX53" fmla="*/ 3472848 w 3763399"/>
                <a:gd name="connsiteY53" fmla="*/ 891628 h 3145944"/>
                <a:gd name="connsiteX54" fmla="*/ 3719769 w 3763399"/>
                <a:gd name="connsiteY54" fmla="*/ 1003425 h 3145944"/>
                <a:gd name="connsiteX55" fmla="*/ 3763400 w 3763399"/>
                <a:gd name="connsiteY55" fmla="*/ 953026 h 3145944"/>
                <a:gd name="connsiteX56" fmla="*/ 3360930 w 3763399"/>
                <a:gd name="connsiteY56" fmla="*/ 884859 h 3145944"/>
                <a:gd name="connsiteX57" fmla="*/ 3242364 w 3763399"/>
                <a:gd name="connsiteY57" fmla="*/ 924140 h 3145944"/>
                <a:gd name="connsiteX58" fmla="*/ 3169847 w 3763399"/>
                <a:gd name="connsiteY58" fmla="*/ 921118 h 3145944"/>
                <a:gd name="connsiteX59" fmla="*/ 3178912 w 3763399"/>
                <a:gd name="connsiteY59" fmla="*/ 856940 h 3145944"/>
                <a:gd name="connsiteX60" fmla="*/ 3267866 w 3763399"/>
                <a:gd name="connsiteY60" fmla="*/ 684591 h 3145944"/>
                <a:gd name="connsiteX61" fmla="*/ 3335911 w 3763399"/>
                <a:gd name="connsiteY61" fmla="*/ 520219 h 3145944"/>
                <a:gd name="connsiteX62" fmla="*/ 3303520 w 3763399"/>
                <a:gd name="connsiteY62" fmla="*/ 272935 h 3145944"/>
                <a:gd name="connsiteX63" fmla="*/ 3269800 w 3763399"/>
                <a:gd name="connsiteY63" fmla="*/ 125967 h 3145944"/>
                <a:gd name="connsiteX64" fmla="*/ 3270162 w 3763399"/>
                <a:gd name="connsiteY64" fmla="*/ 49099 h 3145944"/>
                <a:gd name="connsiteX65" fmla="*/ 3210094 w 3763399"/>
                <a:gd name="connsiteY65" fmla="*/ 29 h 3145944"/>
                <a:gd name="connsiteX66" fmla="*/ 3166100 w 3763399"/>
                <a:gd name="connsiteY66" fmla="*/ 8973 h 3145944"/>
                <a:gd name="connsiteX67" fmla="*/ 3161145 w 3763399"/>
                <a:gd name="connsiteY67" fmla="*/ 11027 h 3145944"/>
                <a:gd name="connsiteX68" fmla="*/ 3161145 w 3763399"/>
                <a:gd name="connsiteY68" fmla="*/ 11027 h 3145944"/>
                <a:gd name="connsiteX69" fmla="*/ 2847508 w 3763399"/>
                <a:gd name="connsiteY69" fmla="*/ 196671 h 3145944"/>
                <a:gd name="connsiteX70" fmla="*/ 2631528 w 3763399"/>
                <a:gd name="connsiteY70" fmla="*/ 337113 h 3145944"/>
                <a:gd name="connsiteX71" fmla="*/ 2330340 w 3763399"/>
                <a:gd name="connsiteY71" fmla="*/ 452899 h 3145944"/>
                <a:gd name="connsiteX72" fmla="*/ 2289488 w 3763399"/>
                <a:gd name="connsiteY72" fmla="*/ 458821 h 3145944"/>
                <a:gd name="connsiteX73" fmla="*/ 2198237 w 3763399"/>
                <a:gd name="connsiteY73" fmla="*/ 512967 h 3145944"/>
                <a:gd name="connsiteX74" fmla="*/ 2193886 w 3763399"/>
                <a:gd name="connsiteY74" fmla="*/ 537623 h 3145944"/>
                <a:gd name="connsiteX75" fmla="*/ 2199688 w 3763399"/>
                <a:gd name="connsiteY75" fmla="*/ 651596 h 3145944"/>
                <a:gd name="connsiteX76" fmla="*/ 2210203 w 3763399"/>
                <a:gd name="connsiteY76" fmla="*/ 863588 h 3145944"/>
                <a:gd name="connsiteX77" fmla="*/ 2475132 w 3763399"/>
                <a:gd name="connsiteY77" fmla="*/ 1213241 h 3145944"/>
                <a:gd name="connsiteX78" fmla="*/ 2966557 w 3763399"/>
                <a:gd name="connsiteY78" fmla="*/ 1230162 h 3145944"/>
                <a:gd name="connsiteX79" fmla="*/ 3119689 w 3763399"/>
                <a:gd name="connsiteY79" fmla="*/ 1216505 h 3145944"/>
                <a:gd name="connsiteX80" fmla="*/ 3156310 w 3763399"/>
                <a:gd name="connsiteY80" fmla="*/ 1221702 h 3145944"/>
                <a:gd name="connsiteX81" fmla="*/ 3186163 w 3763399"/>
                <a:gd name="connsiteY81" fmla="*/ 1285033 h 3145944"/>
                <a:gd name="connsiteX82" fmla="*/ 3098901 w 3763399"/>
                <a:gd name="connsiteY82" fmla="*/ 1394051 h 314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763399" h="3145944">
                  <a:moveTo>
                    <a:pt x="3098417" y="1393688"/>
                  </a:moveTo>
                  <a:cubicBezTo>
                    <a:pt x="2946494" y="1515517"/>
                    <a:pt x="2775716" y="1593231"/>
                    <a:pt x="2579920" y="1612569"/>
                  </a:cubicBezTo>
                  <a:cubicBezTo>
                    <a:pt x="2534234" y="1617041"/>
                    <a:pt x="2489757" y="1614020"/>
                    <a:pt x="2445400" y="1605559"/>
                  </a:cubicBezTo>
                  <a:cubicBezTo>
                    <a:pt x="2402373" y="1597220"/>
                    <a:pt x="2368895" y="1574981"/>
                    <a:pt x="2346656" y="1536064"/>
                  </a:cubicBezTo>
                  <a:cubicBezTo>
                    <a:pt x="2331790" y="1509958"/>
                    <a:pt x="2315957" y="1484456"/>
                    <a:pt x="2296740" y="1460888"/>
                  </a:cubicBezTo>
                  <a:cubicBezTo>
                    <a:pt x="2235825" y="1386557"/>
                    <a:pt x="2154848" y="1372900"/>
                    <a:pt x="2066015" y="1383899"/>
                  </a:cubicBezTo>
                  <a:cubicBezTo>
                    <a:pt x="1957722" y="1397435"/>
                    <a:pt x="1851001" y="1417861"/>
                    <a:pt x="1747181" y="1453032"/>
                  </a:cubicBezTo>
                  <a:cubicBezTo>
                    <a:pt x="1682640" y="1474908"/>
                    <a:pt x="1615804" y="1471524"/>
                    <a:pt x="1550055" y="1458591"/>
                  </a:cubicBezTo>
                  <a:cubicBezTo>
                    <a:pt x="1481889" y="1445176"/>
                    <a:pt x="1413602" y="1437682"/>
                    <a:pt x="1344227" y="1440462"/>
                  </a:cubicBezTo>
                  <a:cubicBezTo>
                    <a:pt x="1272314" y="1443242"/>
                    <a:pt x="1201247" y="1437440"/>
                    <a:pt x="1129939" y="1427409"/>
                  </a:cubicBezTo>
                  <a:cubicBezTo>
                    <a:pt x="1073738" y="1419432"/>
                    <a:pt x="1019712" y="1439616"/>
                    <a:pt x="967258" y="1459196"/>
                  </a:cubicBezTo>
                  <a:cubicBezTo>
                    <a:pt x="873469" y="1494004"/>
                    <a:pt x="787657" y="1542832"/>
                    <a:pt x="711756" y="1608581"/>
                  </a:cubicBezTo>
                  <a:cubicBezTo>
                    <a:pt x="666433" y="1647861"/>
                    <a:pt x="638635" y="1698865"/>
                    <a:pt x="612649" y="1751561"/>
                  </a:cubicBezTo>
                  <a:cubicBezTo>
                    <a:pt x="557174" y="1864688"/>
                    <a:pt x="523574" y="1984945"/>
                    <a:pt x="499643" y="2107741"/>
                  </a:cubicBezTo>
                  <a:cubicBezTo>
                    <a:pt x="464593" y="2287584"/>
                    <a:pt x="395823" y="2450506"/>
                    <a:pt x="279916" y="2594090"/>
                  </a:cubicBezTo>
                  <a:cubicBezTo>
                    <a:pt x="200389" y="2692592"/>
                    <a:pt x="129443" y="2797742"/>
                    <a:pt x="72759" y="2911957"/>
                  </a:cubicBezTo>
                  <a:cubicBezTo>
                    <a:pt x="37830" y="2982298"/>
                    <a:pt x="15954" y="3055903"/>
                    <a:pt x="0" y="3131683"/>
                  </a:cubicBezTo>
                  <a:lnTo>
                    <a:pt x="17283" y="3145945"/>
                  </a:lnTo>
                  <a:cubicBezTo>
                    <a:pt x="17767" y="3143166"/>
                    <a:pt x="18371" y="3140265"/>
                    <a:pt x="18854" y="3137485"/>
                  </a:cubicBezTo>
                  <a:cubicBezTo>
                    <a:pt x="45202" y="2989429"/>
                    <a:pt x="115181" y="2860469"/>
                    <a:pt x="200993" y="2739607"/>
                  </a:cubicBezTo>
                  <a:cubicBezTo>
                    <a:pt x="246679" y="2675309"/>
                    <a:pt x="293090" y="2611494"/>
                    <a:pt x="343127" y="2550579"/>
                  </a:cubicBezTo>
                  <a:cubicBezTo>
                    <a:pt x="441992" y="2430321"/>
                    <a:pt x="497468" y="2291572"/>
                    <a:pt x="529013" y="2140978"/>
                  </a:cubicBezTo>
                  <a:cubicBezTo>
                    <a:pt x="553185" y="2025555"/>
                    <a:pt x="584368" y="1912549"/>
                    <a:pt x="632592" y="1803894"/>
                  </a:cubicBezTo>
                  <a:cubicBezTo>
                    <a:pt x="691330" y="1671429"/>
                    <a:pt x="788624" y="1590210"/>
                    <a:pt x="928462" y="1556973"/>
                  </a:cubicBezTo>
                  <a:cubicBezTo>
                    <a:pt x="980674" y="1544524"/>
                    <a:pt x="1032161" y="1548633"/>
                    <a:pt x="1083648" y="1559390"/>
                  </a:cubicBezTo>
                  <a:cubicBezTo>
                    <a:pt x="1146617" y="1572564"/>
                    <a:pt x="1209345" y="1574740"/>
                    <a:pt x="1273643" y="1569422"/>
                  </a:cubicBezTo>
                  <a:cubicBezTo>
                    <a:pt x="1356676" y="1562533"/>
                    <a:pt x="1439829" y="1567730"/>
                    <a:pt x="1522136" y="1584167"/>
                  </a:cubicBezTo>
                  <a:cubicBezTo>
                    <a:pt x="1633329" y="1606405"/>
                    <a:pt x="1741983" y="1596253"/>
                    <a:pt x="1849067" y="1558423"/>
                  </a:cubicBezTo>
                  <a:cubicBezTo>
                    <a:pt x="1940439" y="1526032"/>
                    <a:pt x="2034590" y="1505727"/>
                    <a:pt x="2132247" y="1503914"/>
                  </a:cubicBezTo>
                  <a:cubicBezTo>
                    <a:pt x="2196908" y="1502706"/>
                    <a:pt x="2250450" y="1525790"/>
                    <a:pt x="2281874" y="1582475"/>
                  </a:cubicBezTo>
                  <a:cubicBezTo>
                    <a:pt x="2320187" y="1651729"/>
                    <a:pt x="2378080" y="1670220"/>
                    <a:pt x="2452410" y="1670341"/>
                  </a:cubicBezTo>
                  <a:cubicBezTo>
                    <a:pt x="2599620" y="1670583"/>
                    <a:pt x="2735590" y="1628161"/>
                    <a:pt x="2867087" y="1568334"/>
                  </a:cubicBezTo>
                  <a:cubicBezTo>
                    <a:pt x="2978039" y="1517814"/>
                    <a:pt x="3083914" y="1458833"/>
                    <a:pt x="3167913" y="1367461"/>
                  </a:cubicBezTo>
                  <a:cubicBezTo>
                    <a:pt x="3191481" y="1341839"/>
                    <a:pt x="3212269" y="1314524"/>
                    <a:pt x="3226894" y="1282737"/>
                  </a:cubicBezTo>
                  <a:cubicBezTo>
                    <a:pt x="3243935" y="1245391"/>
                    <a:pt x="3232937" y="1216988"/>
                    <a:pt x="3194382" y="1201760"/>
                  </a:cubicBezTo>
                  <a:cubicBezTo>
                    <a:pt x="3148938" y="1183751"/>
                    <a:pt x="3101439" y="1189069"/>
                    <a:pt x="3055028" y="1193783"/>
                  </a:cubicBezTo>
                  <a:cubicBezTo>
                    <a:pt x="2975863" y="1201880"/>
                    <a:pt x="2897424" y="1219526"/>
                    <a:pt x="2817776" y="1221218"/>
                  </a:cubicBezTo>
                  <a:cubicBezTo>
                    <a:pt x="2672983" y="1224361"/>
                    <a:pt x="2531816" y="1205990"/>
                    <a:pt x="2411559" y="1115947"/>
                  </a:cubicBezTo>
                  <a:cubicBezTo>
                    <a:pt x="2331186" y="1055758"/>
                    <a:pt x="2287917" y="973330"/>
                    <a:pt x="2289126" y="871202"/>
                  </a:cubicBezTo>
                  <a:cubicBezTo>
                    <a:pt x="2290093" y="790708"/>
                    <a:pt x="2284775" y="710093"/>
                    <a:pt x="2293114" y="629599"/>
                  </a:cubicBezTo>
                  <a:cubicBezTo>
                    <a:pt x="2298674" y="576057"/>
                    <a:pt x="2327922" y="538469"/>
                    <a:pt x="2375663" y="521548"/>
                  </a:cubicBezTo>
                  <a:cubicBezTo>
                    <a:pt x="2503535" y="475983"/>
                    <a:pt x="2609410" y="397665"/>
                    <a:pt x="2710450" y="309919"/>
                  </a:cubicBezTo>
                  <a:cubicBezTo>
                    <a:pt x="2770519" y="257707"/>
                    <a:pt x="3092132" y="65536"/>
                    <a:pt x="3092132" y="65536"/>
                  </a:cubicBezTo>
                  <a:lnTo>
                    <a:pt x="3092132" y="65536"/>
                  </a:lnTo>
                  <a:cubicBezTo>
                    <a:pt x="3123436" y="45594"/>
                    <a:pt x="3156068" y="28794"/>
                    <a:pt x="3196195" y="32178"/>
                  </a:cubicBezTo>
                  <a:cubicBezTo>
                    <a:pt x="3221938" y="34354"/>
                    <a:pt x="3229794" y="55625"/>
                    <a:pt x="3231003" y="78589"/>
                  </a:cubicBezTo>
                  <a:cubicBezTo>
                    <a:pt x="3232937" y="117023"/>
                    <a:pt x="3223268" y="154249"/>
                    <a:pt x="3217104" y="191716"/>
                  </a:cubicBezTo>
                  <a:cubicBezTo>
                    <a:pt x="3206468" y="256619"/>
                    <a:pt x="3209006" y="319951"/>
                    <a:pt x="3244298" y="376756"/>
                  </a:cubicBezTo>
                  <a:cubicBezTo>
                    <a:pt x="3294093" y="456887"/>
                    <a:pt x="3291192" y="538953"/>
                    <a:pt x="3263273" y="624523"/>
                  </a:cubicBezTo>
                  <a:cubicBezTo>
                    <a:pt x="3236079" y="707676"/>
                    <a:pt x="3192569" y="782852"/>
                    <a:pt x="3151476" y="859237"/>
                  </a:cubicBezTo>
                  <a:cubicBezTo>
                    <a:pt x="3140598" y="879421"/>
                    <a:pt x="3130083" y="900209"/>
                    <a:pt x="3122590" y="921843"/>
                  </a:cubicBezTo>
                  <a:cubicBezTo>
                    <a:pt x="3111108" y="954959"/>
                    <a:pt x="3122227" y="968617"/>
                    <a:pt x="3157036" y="967408"/>
                  </a:cubicBezTo>
                  <a:cubicBezTo>
                    <a:pt x="3192327" y="966199"/>
                    <a:pt x="3224114" y="952300"/>
                    <a:pt x="3256747" y="940819"/>
                  </a:cubicBezTo>
                  <a:cubicBezTo>
                    <a:pt x="3326846" y="916042"/>
                    <a:pt x="3395980" y="889573"/>
                    <a:pt x="3472848" y="891628"/>
                  </a:cubicBezTo>
                  <a:cubicBezTo>
                    <a:pt x="3572801" y="894287"/>
                    <a:pt x="3653657" y="934292"/>
                    <a:pt x="3719769" y="1003425"/>
                  </a:cubicBezTo>
                  <a:lnTo>
                    <a:pt x="3763400" y="953026"/>
                  </a:lnTo>
                  <a:cubicBezTo>
                    <a:pt x="3654261" y="864434"/>
                    <a:pt x="3502700" y="838328"/>
                    <a:pt x="3360930" y="884859"/>
                  </a:cubicBezTo>
                  <a:cubicBezTo>
                    <a:pt x="3321408" y="897913"/>
                    <a:pt x="3282127" y="911933"/>
                    <a:pt x="3242364" y="924140"/>
                  </a:cubicBezTo>
                  <a:cubicBezTo>
                    <a:pt x="3218071" y="931633"/>
                    <a:pt x="3189426" y="942752"/>
                    <a:pt x="3169847" y="921118"/>
                  </a:cubicBezTo>
                  <a:cubicBezTo>
                    <a:pt x="3151718" y="901176"/>
                    <a:pt x="3169001" y="876883"/>
                    <a:pt x="3178912" y="856940"/>
                  </a:cubicBezTo>
                  <a:cubicBezTo>
                    <a:pt x="3207677" y="799047"/>
                    <a:pt x="3238375" y="742121"/>
                    <a:pt x="3267866" y="684591"/>
                  </a:cubicBezTo>
                  <a:cubicBezTo>
                    <a:pt x="3294939" y="631654"/>
                    <a:pt x="3317903" y="577024"/>
                    <a:pt x="3335911" y="520219"/>
                  </a:cubicBezTo>
                  <a:cubicBezTo>
                    <a:pt x="3363709" y="432715"/>
                    <a:pt x="3361050" y="350045"/>
                    <a:pt x="3303520" y="272935"/>
                  </a:cubicBezTo>
                  <a:cubicBezTo>
                    <a:pt x="3271492" y="230029"/>
                    <a:pt x="3264240" y="178663"/>
                    <a:pt x="3269800" y="125967"/>
                  </a:cubicBezTo>
                  <a:cubicBezTo>
                    <a:pt x="3272459" y="100344"/>
                    <a:pt x="3274271" y="74601"/>
                    <a:pt x="3270162" y="49099"/>
                  </a:cubicBezTo>
                  <a:cubicBezTo>
                    <a:pt x="3264119" y="12115"/>
                    <a:pt x="3247319" y="-696"/>
                    <a:pt x="3210094" y="29"/>
                  </a:cubicBezTo>
                  <a:cubicBezTo>
                    <a:pt x="3194865" y="271"/>
                    <a:pt x="3180241" y="3171"/>
                    <a:pt x="3166100" y="8973"/>
                  </a:cubicBezTo>
                  <a:cubicBezTo>
                    <a:pt x="3164408" y="9698"/>
                    <a:pt x="3162837" y="10302"/>
                    <a:pt x="3161145" y="11027"/>
                  </a:cubicBezTo>
                  <a:lnTo>
                    <a:pt x="3161145" y="11027"/>
                  </a:lnTo>
                  <a:cubicBezTo>
                    <a:pt x="3145191" y="20817"/>
                    <a:pt x="2858506" y="190749"/>
                    <a:pt x="2847508" y="196671"/>
                  </a:cubicBezTo>
                  <a:cubicBezTo>
                    <a:pt x="2771848" y="237885"/>
                    <a:pt x="2700902" y="286472"/>
                    <a:pt x="2631528" y="337113"/>
                  </a:cubicBezTo>
                  <a:cubicBezTo>
                    <a:pt x="2541365" y="402983"/>
                    <a:pt x="2441774" y="442746"/>
                    <a:pt x="2330340" y="452899"/>
                  </a:cubicBezTo>
                  <a:cubicBezTo>
                    <a:pt x="2316561" y="454107"/>
                    <a:pt x="2303025" y="456162"/>
                    <a:pt x="2289488" y="458821"/>
                  </a:cubicBezTo>
                  <a:lnTo>
                    <a:pt x="2198237" y="512967"/>
                  </a:lnTo>
                  <a:cubicBezTo>
                    <a:pt x="2195699" y="520219"/>
                    <a:pt x="2194249" y="528317"/>
                    <a:pt x="2193886" y="537623"/>
                  </a:cubicBezTo>
                  <a:cubicBezTo>
                    <a:pt x="2192194" y="575815"/>
                    <a:pt x="2194853" y="613766"/>
                    <a:pt x="2199688" y="651596"/>
                  </a:cubicBezTo>
                  <a:cubicBezTo>
                    <a:pt x="2208511" y="722058"/>
                    <a:pt x="2209719" y="792763"/>
                    <a:pt x="2210203" y="863588"/>
                  </a:cubicBezTo>
                  <a:cubicBezTo>
                    <a:pt x="2211411" y="1027356"/>
                    <a:pt x="2318858" y="1167072"/>
                    <a:pt x="2475132" y="1213241"/>
                  </a:cubicBezTo>
                  <a:cubicBezTo>
                    <a:pt x="2637692" y="1261344"/>
                    <a:pt x="2801460" y="1261103"/>
                    <a:pt x="2966557" y="1230162"/>
                  </a:cubicBezTo>
                  <a:cubicBezTo>
                    <a:pt x="3017077" y="1220735"/>
                    <a:pt x="3067960" y="1212879"/>
                    <a:pt x="3119689" y="1216505"/>
                  </a:cubicBezTo>
                  <a:cubicBezTo>
                    <a:pt x="3132017" y="1217351"/>
                    <a:pt x="3144587" y="1218197"/>
                    <a:pt x="3156310" y="1221702"/>
                  </a:cubicBezTo>
                  <a:cubicBezTo>
                    <a:pt x="3189789" y="1231854"/>
                    <a:pt x="3199579" y="1252884"/>
                    <a:pt x="3186163" y="1285033"/>
                  </a:cubicBezTo>
                  <a:cubicBezTo>
                    <a:pt x="3167430" y="1329511"/>
                    <a:pt x="3135522" y="1364681"/>
                    <a:pt x="3098901" y="1394051"/>
                  </a:cubicBezTo>
                  <a:close/>
                </a:path>
              </a:pathLst>
            </a:custGeom>
            <a:grpFill/>
            <a:ln w="12077" cap="flat">
              <a:noFill/>
              <a:prstDash val="solid"/>
              <a:miter/>
            </a:ln>
          </p:spPr>
          <p:txBody>
            <a:bodyPr rtlCol="0" anchor="ctr"/>
            <a:lstStyle/>
            <a:p>
              <a:endParaRPr lang="en-ID"/>
            </a:p>
          </p:txBody>
        </p:sp>
        <p:sp>
          <p:nvSpPr>
            <p:cNvPr id="33" name="Freeform: Shape 32">
              <a:extLst>
                <a:ext uri="{FF2B5EF4-FFF2-40B4-BE49-F238E27FC236}">
                  <a16:creationId xmlns:a16="http://schemas.microsoft.com/office/drawing/2014/main" id="{B21B7E66-654B-459E-A5FB-DB67A184DE68}"/>
                </a:ext>
              </a:extLst>
            </p:cNvPr>
            <p:cNvSpPr/>
            <p:nvPr/>
          </p:nvSpPr>
          <p:spPr>
            <a:xfrm>
              <a:off x="13362032" y="830810"/>
              <a:ext cx="489007" cy="144158"/>
            </a:xfrm>
            <a:custGeom>
              <a:avLst/>
              <a:gdLst>
                <a:gd name="connsiteX0" fmla="*/ 186611 w 489007"/>
                <a:gd name="connsiteY0" fmla="*/ 66716 h 144158"/>
                <a:gd name="connsiteX1" fmla="*/ 95722 w 489007"/>
                <a:gd name="connsiteY1" fmla="*/ 61640 h 144158"/>
                <a:gd name="connsiteX2" fmla="*/ 0 w 489007"/>
                <a:gd name="connsiteY2" fmla="*/ 118445 h 144158"/>
                <a:gd name="connsiteX3" fmla="*/ 400657 w 489007"/>
                <a:gd name="connsiteY3" fmla="*/ 105875 h 144158"/>
                <a:gd name="connsiteX4" fmla="*/ 484536 w 489007"/>
                <a:gd name="connsiteY4" fmla="*/ 81824 h 144158"/>
                <a:gd name="connsiteX5" fmla="*/ 489007 w 489007"/>
                <a:gd name="connsiteY5" fmla="*/ 0 h 144158"/>
                <a:gd name="connsiteX6" fmla="*/ 451178 w 489007"/>
                <a:gd name="connsiteY6" fmla="*/ 12086 h 144158"/>
                <a:gd name="connsiteX7" fmla="*/ 186611 w 489007"/>
                <a:gd name="connsiteY7" fmla="*/ 66837 h 14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007" h="144158">
                  <a:moveTo>
                    <a:pt x="186611" y="66716"/>
                  </a:moveTo>
                  <a:cubicBezTo>
                    <a:pt x="155912" y="67683"/>
                    <a:pt x="125575" y="65749"/>
                    <a:pt x="95722" y="61640"/>
                  </a:cubicBezTo>
                  <a:lnTo>
                    <a:pt x="0" y="118445"/>
                  </a:lnTo>
                  <a:cubicBezTo>
                    <a:pt x="134761" y="161351"/>
                    <a:pt x="267830" y="146001"/>
                    <a:pt x="400657" y="105875"/>
                  </a:cubicBezTo>
                  <a:cubicBezTo>
                    <a:pt x="428455" y="97415"/>
                    <a:pt x="456254" y="88713"/>
                    <a:pt x="484536" y="81824"/>
                  </a:cubicBezTo>
                  <a:lnTo>
                    <a:pt x="489007" y="0"/>
                  </a:lnTo>
                  <a:cubicBezTo>
                    <a:pt x="476438" y="3988"/>
                    <a:pt x="463747" y="8098"/>
                    <a:pt x="451178" y="12086"/>
                  </a:cubicBezTo>
                  <a:cubicBezTo>
                    <a:pt x="364640" y="39280"/>
                    <a:pt x="277620" y="63936"/>
                    <a:pt x="186611" y="66837"/>
                  </a:cubicBezTo>
                  <a:close/>
                </a:path>
              </a:pathLst>
            </a:custGeom>
            <a:grpFill/>
            <a:ln w="12077" cap="flat">
              <a:noFill/>
              <a:prstDash val="solid"/>
              <a:miter/>
            </a:ln>
          </p:spPr>
          <p:txBody>
            <a:bodyPr rtlCol="0" anchor="ctr"/>
            <a:lstStyle/>
            <a:p>
              <a:endParaRPr lang="en-ID"/>
            </a:p>
          </p:txBody>
        </p:sp>
        <p:sp>
          <p:nvSpPr>
            <p:cNvPr id="34" name="Freeform: Shape 33">
              <a:extLst>
                <a:ext uri="{FF2B5EF4-FFF2-40B4-BE49-F238E27FC236}">
                  <a16:creationId xmlns:a16="http://schemas.microsoft.com/office/drawing/2014/main" id="{2DAFDC90-9072-47E9-9994-460EEB58B145}"/>
                </a:ext>
              </a:extLst>
            </p:cNvPr>
            <p:cNvSpPr/>
            <p:nvPr/>
          </p:nvSpPr>
          <p:spPr>
            <a:xfrm>
              <a:off x="12816566" y="1222282"/>
              <a:ext cx="558397" cy="992518"/>
            </a:xfrm>
            <a:custGeom>
              <a:avLst/>
              <a:gdLst>
                <a:gd name="connsiteX0" fmla="*/ 231828 w 558397"/>
                <a:gd name="connsiteY0" fmla="*/ 635130 h 992518"/>
                <a:gd name="connsiteX1" fmla="*/ 323079 w 558397"/>
                <a:gd name="connsiteY1" fmla="*/ 424105 h 992518"/>
                <a:gd name="connsiteX2" fmla="*/ 263011 w 558397"/>
                <a:gd name="connsiteY2" fmla="*/ 188666 h 992518"/>
                <a:gd name="connsiteX3" fmla="*/ 85706 w 558397"/>
                <a:gd name="connsiteY3" fmla="*/ 0 h 992518"/>
                <a:gd name="connsiteX4" fmla="*/ 26968 w 558397"/>
                <a:gd name="connsiteY4" fmla="*/ 34929 h 992518"/>
                <a:gd name="connsiteX5" fmla="*/ 69752 w 558397"/>
                <a:gd name="connsiteY5" fmla="*/ 74451 h 992518"/>
                <a:gd name="connsiteX6" fmla="*/ 206206 w 558397"/>
                <a:gd name="connsiteY6" fmla="*/ 233747 h 992518"/>
                <a:gd name="connsiteX7" fmla="*/ 245607 w 558397"/>
                <a:gd name="connsiteY7" fmla="*/ 513784 h 992518"/>
                <a:gd name="connsiteX8" fmla="*/ 141424 w 558397"/>
                <a:gd name="connsiteY8" fmla="*/ 710668 h 992518"/>
                <a:gd name="connsiteX9" fmla="*/ 30956 w 558397"/>
                <a:gd name="connsiteY9" fmla="*/ 882897 h 992518"/>
                <a:gd name="connsiteX10" fmla="*/ 4245 w 558397"/>
                <a:gd name="connsiteY10" fmla="*/ 937647 h 992518"/>
                <a:gd name="connsiteX11" fmla="*/ 39416 w 558397"/>
                <a:gd name="connsiteY11" fmla="*/ 988651 h 992518"/>
                <a:gd name="connsiteX12" fmla="*/ 193153 w 558397"/>
                <a:gd name="connsiteY12" fmla="*/ 981037 h 992518"/>
                <a:gd name="connsiteX13" fmla="*/ 525161 w 558397"/>
                <a:gd name="connsiteY13" fmla="*/ 992519 h 992518"/>
                <a:gd name="connsiteX14" fmla="*/ 558398 w 558397"/>
                <a:gd name="connsiteY14" fmla="*/ 954084 h 992518"/>
                <a:gd name="connsiteX15" fmla="*/ 457357 w 558397"/>
                <a:gd name="connsiteY15" fmla="*/ 947558 h 992518"/>
                <a:gd name="connsiteX16" fmla="*/ 141303 w 558397"/>
                <a:gd name="connsiteY16" fmla="*/ 953238 h 992518"/>
                <a:gd name="connsiteX17" fmla="*/ 85344 w 558397"/>
                <a:gd name="connsiteY17" fmla="*/ 856670 h 992518"/>
                <a:gd name="connsiteX18" fmla="*/ 231828 w 558397"/>
                <a:gd name="connsiteY18" fmla="*/ 635009 h 99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397" h="992518">
                  <a:moveTo>
                    <a:pt x="231828" y="635130"/>
                  </a:moveTo>
                  <a:cubicBezTo>
                    <a:pt x="272680" y="569260"/>
                    <a:pt x="307609" y="500852"/>
                    <a:pt x="323079" y="424105"/>
                  </a:cubicBezTo>
                  <a:cubicBezTo>
                    <a:pt x="340846" y="335996"/>
                    <a:pt x="322837" y="256832"/>
                    <a:pt x="263011" y="188666"/>
                  </a:cubicBezTo>
                  <a:cubicBezTo>
                    <a:pt x="206085" y="123763"/>
                    <a:pt x="147709" y="60068"/>
                    <a:pt x="85706" y="0"/>
                  </a:cubicBezTo>
                  <a:lnTo>
                    <a:pt x="26968" y="34929"/>
                  </a:lnTo>
                  <a:cubicBezTo>
                    <a:pt x="40746" y="45202"/>
                    <a:pt x="54766" y="58135"/>
                    <a:pt x="69752" y="74451"/>
                  </a:cubicBezTo>
                  <a:cubicBezTo>
                    <a:pt x="117131" y="125817"/>
                    <a:pt x="161366" y="180205"/>
                    <a:pt x="206206" y="233747"/>
                  </a:cubicBezTo>
                  <a:cubicBezTo>
                    <a:pt x="277273" y="318713"/>
                    <a:pt x="281019" y="413590"/>
                    <a:pt x="245607" y="513784"/>
                  </a:cubicBezTo>
                  <a:cubicBezTo>
                    <a:pt x="220588" y="584609"/>
                    <a:pt x="181187" y="647699"/>
                    <a:pt x="141424" y="710668"/>
                  </a:cubicBezTo>
                  <a:cubicBezTo>
                    <a:pt x="105044" y="768320"/>
                    <a:pt x="67093" y="825125"/>
                    <a:pt x="30956" y="882897"/>
                  </a:cubicBezTo>
                  <a:cubicBezTo>
                    <a:pt x="20199" y="900059"/>
                    <a:pt x="11134" y="918672"/>
                    <a:pt x="4245" y="937647"/>
                  </a:cubicBezTo>
                  <a:cubicBezTo>
                    <a:pt x="-7358" y="969917"/>
                    <a:pt x="4971" y="987201"/>
                    <a:pt x="39416" y="988651"/>
                  </a:cubicBezTo>
                  <a:cubicBezTo>
                    <a:pt x="90903" y="990827"/>
                    <a:pt x="141907" y="982487"/>
                    <a:pt x="193153" y="981037"/>
                  </a:cubicBezTo>
                  <a:cubicBezTo>
                    <a:pt x="304104" y="977894"/>
                    <a:pt x="415297" y="970643"/>
                    <a:pt x="525161" y="992519"/>
                  </a:cubicBezTo>
                  <a:lnTo>
                    <a:pt x="558398" y="954084"/>
                  </a:lnTo>
                  <a:cubicBezTo>
                    <a:pt x="525523" y="949008"/>
                    <a:pt x="491924" y="946712"/>
                    <a:pt x="457357" y="947558"/>
                  </a:cubicBezTo>
                  <a:cubicBezTo>
                    <a:pt x="351965" y="949975"/>
                    <a:pt x="246574" y="952271"/>
                    <a:pt x="141303" y="953238"/>
                  </a:cubicBezTo>
                  <a:cubicBezTo>
                    <a:pt x="60325" y="953964"/>
                    <a:pt x="45459" y="926528"/>
                    <a:pt x="85344" y="856670"/>
                  </a:cubicBezTo>
                  <a:cubicBezTo>
                    <a:pt x="129338" y="779560"/>
                    <a:pt x="185176" y="710427"/>
                    <a:pt x="231828" y="635009"/>
                  </a:cubicBezTo>
                  <a:close/>
                </a:path>
              </a:pathLst>
            </a:custGeom>
            <a:grpFill/>
            <a:ln w="12077" cap="flat">
              <a:noFill/>
              <a:prstDash val="solid"/>
              <a:miter/>
            </a:ln>
          </p:spPr>
          <p:txBody>
            <a:bodyPr rtlCol="0" anchor="ctr"/>
            <a:lstStyle/>
            <a:p>
              <a:endParaRPr lang="en-ID"/>
            </a:p>
          </p:txBody>
        </p:sp>
        <p:sp>
          <p:nvSpPr>
            <p:cNvPr id="35" name="Freeform: Shape 34">
              <a:extLst>
                <a:ext uri="{FF2B5EF4-FFF2-40B4-BE49-F238E27FC236}">
                  <a16:creationId xmlns:a16="http://schemas.microsoft.com/office/drawing/2014/main" id="{A553D657-A1F3-4484-B138-48E2AA38AC77}"/>
                </a:ext>
              </a:extLst>
            </p:cNvPr>
            <p:cNvSpPr/>
            <p:nvPr/>
          </p:nvSpPr>
          <p:spPr>
            <a:xfrm>
              <a:off x="9835038" y="4840558"/>
              <a:ext cx="1111083" cy="241934"/>
            </a:xfrm>
            <a:custGeom>
              <a:avLst/>
              <a:gdLst>
                <a:gd name="connsiteX0" fmla="*/ 659181 w 1111083"/>
                <a:gd name="connsiteY0" fmla="*/ 128807 h 241934"/>
                <a:gd name="connsiteX1" fmla="*/ 957710 w 1111083"/>
                <a:gd name="connsiteY1" fmla="*/ 156847 h 241934"/>
                <a:gd name="connsiteX2" fmla="*/ 1075551 w 1111083"/>
                <a:gd name="connsiteY2" fmla="*/ 183316 h 241934"/>
                <a:gd name="connsiteX3" fmla="*/ 1111084 w 1111083"/>
                <a:gd name="connsiteY3" fmla="*/ 142344 h 241934"/>
                <a:gd name="connsiteX4" fmla="*/ 794667 w 1111083"/>
                <a:gd name="connsiteY4" fmla="*/ 31876 h 241934"/>
                <a:gd name="connsiteX5" fmla="*/ 435587 w 1111083"/>
                <a:gd name="connsiteY5" fmla="*/ 210 h 241934"/>
                <a:gd name="connsiteX6" fmla="*/ 137178 w 1111083"/>
                <a:gd name="connsiteY6" fmla="*/ 53752 h 241934"/>
                <a:gd name="connsiteX7" fmla="*/ 0 w 1111083"/>
                <a:gd name="connsiteY7" fmla="*/ 174856 h 241934"/>
                <a:gd name="connsiteX8" fmla="*/ 80857 w 1111083"/>
                <a:gd name="connsiteY8" fmla="*/ 241934 h 241934"/>
                <a:gd name="connsiteX9" fmla="*/ 302034 w 1111083"/>
                <a:gd name="connsiteY9" fmla="*/ 136059 h 241934"/>
                <a:gd name="connsiteX10" fmla="*/ 659302 w 1111083"/>
                <a:gd name="connsiteY10" fmla="*/ 128928 h 24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1083" h="241934">
                  <a:moveTo>
                    <a:pt x="659181" y="128807"/>
                  </a:moveTo>
                  <a:cubicBezTo>
                    <a:pt x="758892" y="135938"/>
                    <a:pt x="858845" y="140652"/>
                    <a:pt x="957710" y="156847"/>
                  </a:cubicBezTo>
                  <a:cubicBezTo>
                    <a:pt x="997474" y="163374"/>
                    <a:pt x="1036754" y="172197"/>
                    <a:pt x="1075551" y="183316"/>
                  </a:cubicBezTo>
                  <a:lnTo>
                    <a:pt x="1111084" y="142344"/>
                  </a:lnTo>
                  <a:cubicBezTo>
                    <a:pt x="1014153" y="85781"/>
                    <a:pt x="907552" y="51335"/>
                    <a:pt x="794667" y="31876"/>
                  </a:cubicBezTo>
                  <a:cubicBezTo>
                    <a:pt x="675860" y="11330"/>
                    <a:pt x="555965" y="-1844"/>
                    <a:pt x="435587" y="210"/>
                  </a:cubicBezTo>
                  <a:cubicBezTo>
                    <a:pt x="333821" y="1902"/>
                    <a:pt x="231934" y="9033"/>
                    <a:pt x="137178" y="53752"/>
                  </a:cubicBezTo>
                  <a:cubicBezTo>
                    <a:pt x="77473" y="81913"/>
                    <a:pt x="32633" y="123006"/>
                    <a:pt x="0" y="174856"/>
                  </a:cubicBezTo>
                  <a:lnTo>
                    <a:pt x="80857" y="241934"/>
                  </a:lnTo>
                  <a:cubicBezTo>
                    <a:pt x="137299" y="181987"/>
                    <a:pt x="214530" y="150925"/>
                    <a:pt x="302034" y="136059"/>
                  </a:cubicBezTo>
                  <a:cubicBezTo>
                    <a:pt x="420720" y="115996"/>
                    <a:pt x="539890" y="120347"/>
                    <a:pt x="659302" y="128928"/>
                  </a:cubicBezTo>
                  <a:close/>
                </a:path>
              </a:pathLst>
            </a:custGeom>
            <a:grpFill/>
            <a:ln w="12077" cap="flat">
              <a:noFill/>
              <a:prstDash val="solid"/>
              <a:miter/>
            </a:ln>
          </p:spPr>
          <p:txBody>
            <a:bodyPr rtlCol="0" anchor="ctr"/>
            <a:lstStyle/>
            <a:p>
              <a:endParaRPr lang="en-ID"/>
            </a:p>
          </p:txBody>
        </p:sp>
        <p:sp>
          <p:nvSpPr>
            <p:cNvPr id="36" name="Freeform: Shape 35">
              <a:extLst>
                <a:ext uri="{FF2B5EF4-FFF2-40B4-BE49-F238E27FC236}">
                  <a16:creationId xmlns:a16="http://schemas.microsoft.com/office/drawing/2014/main" id="{C628FC00-4641-46DD-914C-282B2AFBCA92}"/>
                </a:ext>
              </a:extLst>
            </p:cNvPr>
            <p:cNvSpPr/>
            <p:nvPr/>
          </p:nvSpPr>
          <p:spPr>
            <a:xfrm>
              <a:off x="9173440" y="3590814"/>
              <a:ext cx="258765" cy="408876"/>
            </a:xfrm>
            <a:custGeom>
              <a:avLst/>
              <a:gdLst>
                <a:gd name="connsiteX0" fmla="*/ 0 w 258765"/>
                <a:gd name="connsiteY0" fmla="*/ 408876 h 408876"/>
                <a:gd name="connsiteX1" fmla="*/ 184314 w 258765"/>
                <a:gd name="connsiteY1" fmla="*/ 242087 h 408876"/>
                <a:gd name="connsiteX2" fmla="*/ 258524 w 258765"/>
                <a:gd name="connsiteY2" fmla="*/ 49916 h 408876"/>
                <a:gd name="connsiteX3" fmla="*/ 258765 w 258765"/>
                <a:gd name="connsiteY3" fmla="*/ 0 h 408876"/>
                <a:gd name="connsiteX4" fmla="*/ 0 w 258765"/>
                <a:gd name="connsiteY4" fmla="*/ 408876 h 408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765" h="408876">
                  <a:moveTo>
                    <a:pt x="0" y="408876"/>
                  </a:moveTo>
                  <a:cubicBezTo>
                    <a:pt x="65145" y="357510"/>
                    <a:pt x="130289" y="306023"/>
                    <a:pt x="184314" y="242087"/>
                  </a:cubicBezTo>
                  <a:cubicBezTo>
                    <a:pt x="231209" y="186732"/>
                    <a:pt x="260337" y="121225"/>
                    <a:pt x="258524" y="49916"/>
                  </a:cubicBezTo>
                  <a:cubicBezTo>
                    <a:pt x="258040" y="33116"/>
                    <a:pt x="258161" y="16558"/>
                    <a:pt x="258765" y="0"/>
                  </a:cubicBezTo>
                  <a:lnTo>
                    <a:pt x="0" y="408876"/>
                  </a:lnTo>
                  <a:close/>
                </a:path>
              </a:pathLst>
            </a:custGeom>
            <a:grpFill/>
            <a:ln w="12077" cap="flat">
              <a:noFill/>
              <a:prstDash val="solid"/>
              <a:miter/>
            </a:ln>
          </p:spPr>
          <p:txBody>
            <a:bodyPr rtlCol="0" anchor="ctr"/>
            <a:lstStyle/>
            <a:p>
              <a:endParaRPr lang="en-ID"/>
            </a:p>
          </p:txBody>
        </p:sp>
        <p:sp>
          <p:nvSpPr>
            <p:cNvPr id="38" name="Freeform: Shape 37">
              <a:extLst>
                <a:ext uri="{FF2B5EF4-FFF2-40B4-BE49-F238E27FC236}">
                  <a16:creationId xmlns:a16="http://schemas.microsoft.com/office/drawing/2014/main" id="{641B7D2C-F0E7-4D06-B342-42E428D4F531}"/>
                </a:ext>
              </a:extLst>
            </p:cNvPr>
            <p:cNvSpPr/>
            <p:nvPr/>
          </p:nvSpPr>
          <p:spPr>
            <a:xfrm>
              <a:off x="13488695" y="747536"/>
              <a:ext cx="366816" cy="128194"/>
            </a:xfrm>
            <a:custGeom>
              <a:avLst/>
              <a:gdLst>
                <a:gd name="connsiteX0" fmla="*/ 122071 w 366816"/>
                <a:gd name="connsiteY0" fmla="*/ 54025 h 128194"/>
                <a:gd name="connsiteX1" fmla="*/ 0 w 366816"/>
                <a:gd name="connsiteY1" fmla="*/ 126542 h 128194"/>
                <a:gd name="connsiteX2" fmla="*/ 271335 w 366816"/>
                <a:gd name="connsiteY2" fmla="*/ 90526 h 128194"/>
                <a:gd name="connsiteX3" fmla="*/ 363311 w 366816"/>
                <a:gd name="connsiteY3" fmla="*/ 64057 h 128194"/>
                <a:gd name="connsiteX4" fmla="*/ 366816 w 366816"/>
                <a:gd name="connsiteY4" fmla="*/ 0 h 128194"/>
                <a:gd name="connsiteX5" fmla="*/ 317505 w 366816"/>
                <a:gd name="connsiteY5" fmla="*/ 13416 h 128194"/>
                <a:gd name="connsiteX6" fmla="*/ 121950 w 366816"/>
                <a:gd name="connsiteY6" fmla="*/ 53904 h 128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816" h="128194">
                  <a:moveTo>
                    <a:pt x="122071" y="54025"/>
                  </a:moveTo>
                  <a:lnTo>
                    <a:pt x="0" y="126542"/>
                  </a:lnTo>
                  <a:cubicBezTo>
                    <a:pt x="92097" y="133673"/>
                    <a:pt x="182139" y="116994"/>
                    <a:pt x="271335" y="90526"/>
                  </a:cubicBezTo>
                  <a:cubicBezTo>
                    <a:pt x="301913" y="81461"/>
                    <a:pt x="332733" y="72880"/>
                    <a:pt x="363311" y="64057"/>
                  </a:cubicBezTo>
                  <a:lnTo>
                    <a:pt x="366816" y="0"/>
                  </a:lnTo>
                  <a:cubicBezTo>
                    <a:pt x="350379" y="4472"/>
                    <a:pt x="333942" y="8944"/>
                    <a:pt x="317505" y="13416"/>
                  </a:cubicBezTo>
                  <a:cubicBezTo>
                    <a:pt x="253085" y="30820"/>
                    <a:pt x="188545" y="47257"/>
                    <a:pt x="121950" y="53904"/>
                  </a:cubicBezTo>
                  <a:close/>
                </a:path>
              </a:pathLst>
            </a:custGeom>
            <a:grpFill/>
            <a:ln w="12077" cap="flat">
              <a:noFill/>
              <a:prstDash val="solid"/>
              <a:miter/>
            </a:ln>
          </p:spPr>
          <p:txBody>
            <a:bodyPr rtlCol="0" anchor="ctr"/>
            <a:lstStyle/>
            <a:p>
              <a:endParaRPr lang="en-ID"/>
            </a:p>
          </p:txBody>
        </p:sp>
        <p:sp>
          <p:nvSpPr>
            <p:cNvPr id="39" name="Freeform: Shape 38">
              <a:extLst>
                <a:ext uri="{FF2B5EF4-FFF2-40B4-BE49-F238E27FC236}">
                  <a16:creationId xmlns:a16="http://schemas.microsoft.com/office/drawing/2014/main" id="{1A1C0711-4BF3-4C3D-B3B9-FB4A1CB2C258}"/>
                </a:ext>
              </a:extLst>
            </p:cNvPr>
            <p:cNvSpPr/>
            <p:nvPr/>
          </p:nvSpPr>
          <p:spPr>
            <a:xfrm>
              <a:off x="9597423" y="4190893"/>
              <a:ext cx="2033986" cy="652654"/>
            </a:xfrm>
            <a:custGeom>
              <a:avLst/>
              <a:gdLst>
                <a:gd name="connsiteX0" fmla="*/ 498556 w 2033986"/>
                <a:gd name="connsiteY0" fmla="*/ 238461 h 652654"/>
                <a:gd name="connsiteX1" fmla="*/ 670542 w 2033986"/>
                <a:gd name="connsiteY1" fmla="*/ 227341 h 652654"/>
                <a:gd name="connsiteX2" fmla="*/ 999045 w 2033986"/>
                <a:gd name="connsiteY2" fmla="*/ 211750 h 652654"/>
                <a:gd name="connsiteX3" fmla="*/ 1104074 w 2033986"/>
                <a:gd name="connsiteY3" fmla="*/ 183469 h 652654"/>
                <a:gd name="connsiteX4" fmla="*/ 1399944 w 2033986"/>
                <a:gd name="connsiteY4" fmla="*/ 151924 h 652654"/>
                <a:gd name="connsiteX5" fmla="*/ 1904543 w 2033986"/>
                <a:gd name="connsiteY5" fmla="*/ 132344 h 652654"/>
                <a:gd name="connsiteX6" fmla="*/ 1922793 w 2033986"/>
                <a:gd name="connsiteY6" fmla="*/ 128476 h 652654"/>
                <a:gd name="connsiteX7" fmla="*/ 2033986 w 2033986"/>
                <a:gd name="connsiteY7" fmla="*/ 0 h 652654"/>
                <a:gd name="connsiteX8" fmla="*/ 1878437 w 2033986"/>
                <a:gd name="connsiteY8" fmla="*/ 32391 h 652654"/>
                <a:gd name="connsiteX9" fmla="*/ 1416986 w 2033986"/>
                <a:gd name="connsiteY9" fmla="*/ 13416 h 652654"/>
                <a:gd name="connsiteX10" fmla="*/ 952030 w 2033986"/>
                <a:gd name="connsiteY10" fmla="*/ 72638 h 652654"/>
                <a:gd name="connsiteX11" fmla="*/ 631625 w 2033986"/>
                <a:gd name="connsiteY11" fmla="*/ 128235 h 652654"/>
                <a:gd name="connsiteX12" fmla="*/ 14624 w 2033986"/>
                <a:gd name="connsiteY12" fmla="*/ 580017 h 652654"/>
                <a:gd name="connsiteX13" fmla="*/ 0 w 2033986"/>
                <a:gd name="connsiteY13" fmla="*/ 627274 h 652654"/>
                <a:gd name="connsiteX14" fmla="*/ 30578 w 2033986"/>
                <a:gd name="connsiteY14" fmla="*/ 652655 h 652654"/>
                <a:gd name="connsiteX15" fmla="*/ 39522 w 2033986"/>
                <a:gd name="connsiteY15" fmla="*/ 625461 h 652654"/>
                <a:gd name="connsiteX16" fmla="*/ 498556 w 2033986"/>
                <a:gd name="connsiteY16" fmla="*/ 238582 h 652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33986" h="652654">
                  <a:moveTo>
                    <a:pt x="498556" y="238461"/>
                  </a:moveTo>
                  <a:cubicBezTo>
                    <a:pt x="555602" y="229759"/>
                    <a:pt x="612891" y="226858"/>
                    <a:pt x="670542" y="227341"/>
                  </a:cubicBezTo>
                  <a:cubicBezTo>
                    <a:pt x="780285" y="228308"/>
                    <a:pt x="890028" y="226012"/>
                    <a:pt x="999045" y="211750"/>
                  </a:cubicBezTo>
                  <a:cubicBezTo>
                    <a:pt x="1035304" y="207037"/>
                    <a:pt x="1069749" y="195434"/>
                    <a:pt x="1104074" y="183469"/>
                  </a:cubicBezTo>
                  <a:cubicBezTo>
                    <a:pt x="1200280" y="149990"/>
                    <a:pt x="1298783" y="141167"/>
                    <a:pt x="1399944" y="151924"/>
                  </a:cubicBezTo>
                  <a:cubicBezTo>
                    <a:pt x="1569030" y="169811"/>
                    <a:pt x="1737270" y="164010"/>
                    <a:pt x="1904543" y="132344"/>
                  </a:cubicBezTo>
                  <a:cubicBezTo>
                    <a:pt x="1910707" y="131135"/>
                    <a:pt x="1916750" y="129806"/>
                    <a:pt x="1922793" y="128476"/>
                  </a:cubicBezTo>
                  <a:lnTo>
                    <a:pt x="2033986" y="0"/>
                  </a:lnTo>
                  <a:cubicBezTo>
                    <a:pt x="1987333" y="21997"/>
                    <a:pt x="1936209" y="33721"/>
                    <a:pt x="1878437" y="32391"/>
                  </a:cubicBezTo>
                  <a:cubicBezTo>
                    <a:pt x="1724459" y="28765"/>
                    <a:pt x="1570480" y="24172"/>
                    <a:pt x="1416986" y="13416"/>
                  </a:cubicBezTo>
                  <a:cubicBezTo>
                    <a:pt x="1256964" y="2176"/>
                    <a:pt x="1102865" y="17646"/>
                    <a:pt x="952030" y="72638"/>
                  </a:cubicBezTo>
                  <a:cubicBezTo>
                    <a:pt x="848934" y="110226"/>
                    <a:pt x="741367" y="121950"/>
                    <a:pt x="631625" y="128235"/>
                  </a:cubicBezTo>
                  <a:cubicBezTo>
                    <a:pt x="350621" y="144430"/>
                    <a:pt x="114577" y="287168"/>
                    <a:pt x="14624" y="580017"/>
                  </a:cubicBezTo>
                  <a:cubicBezTo>
                    <a:pt x="9306" y="595729"/>
                    <a:pt x="4472" y="611441"/>
                    <a:pt x="0" y="627274"/>
                  </a:cubicBezTo>
                  <a:lnTo>
                    <a:pt x="30578" y="652655"/>
                  </a:lnTo>
                  <a:cubicBezTo>
                    <a:pt x="33358" y="643590"/>
                    <a:pt x="36379" y="634525"/>
                    <a:pt x="39522" y="625461"/>
                  </a:cubicBezTo>
                  <a:cubicBezTo>
                    <a:pt x="116148" y="405734"/>
                    <a:pt x="266622" y="273752"/>
                    <a:pt x="498556" y="238582"/>
                  </a:cubicBezTo>
                  <a:close/>
                </a:path>
              </a:pathLst>
            </a:custGeom>
            <a:grpFill/>
            <a:ln w="12077" cap="flat">
              <a:noFill/>
              <a:prstDash val="solid"/>
              <a:miter/>
            </a:ln>
          </p:spPr>
          <p:txBody>
            <a:bodyPr rtlCol="0" anchor="ctr"/>
            <a:lstStyle/>
            <a:p>
              <a:endParaRPr lang="en-ID"/>
            </a:p>
          </p:txBody>
        </p:sp>
        <p:sp>
          <p:nvSpPr>
            <p:cNvPr id="40" name="Freeform: Shape 39">
              <a:extLst>
                <a:ext uri="{FF2B5EF4-FFF2-40B4-BE49-F238E27FC236}">
                  <a16:creationId xmlns:a16="http://schemas.microsoft.com/office/drawing/2014/main" id="{D3336C3F-F095-4360-8306-24E805AB7F5D}"/>
                </a:ext>
              </a:extLst>
            </p:cNvPr>
            <p:cNvSpPr/>
            <p:nvPr/>
          </p:nvSpPr>
          <p:spPr>
            <a:xfrm>
              <a:off x="9941880" y="4995427"/>
              <a:ext cx="956864" cy="186655"/>
            </a:xfrm>
            <a:custGeom>
              <a:avLst/>
              <a:gdLst>
                <a:gd name="connsiteX0" fmla="*/ 517773 w 956864"/>
                <a:gd name="connsiteY0" fmla="*/ 108942 h 186655"/>
                <a:gd name="connsiteX1" fmla="*/ 790316 w 956864"/>
                <a:gd name="connsiteY1" fmla="*/ 89362 h 186655"/>
                <a:gd name="connsiteX2" fmla="*/ 917826 w 956864"/>
                <a:gd name="connsiteY2" fmla="*/ 87066 h 186655"/>
                <a:gd name="connsiteX3" fmla="*/ 956864 w 956864"/>
                <a:gd name="connsiteY3" fmla="*/ 41984 h 186655"/>
                <a:gd name="connsiteX4" fmla="*/ 927737 w 956864"/>
                <a:gd name="connsiteY4" fmla="*/ 35820 h 186655"/>
                <a:gd name="connsiteX5" fmla="*/ 618813 w 956864"/>
                <a:gd name="connsiteY5" fmla="*/ 7055 h 186655"/>
                <a:gd name="connsiteX6" fmla="*/ 414677 w 956864"/>
                <a:gd name="connsiteY6" fmla="*/ 286 h 186655"/>
                <a:gd name="connsiteX7" fmla="*/ 113369 w 956864"/>
                <a:gd name="connsiteY7" fmla="*/ 38358 h 186655"/>
                <a:gd name="connsiteX8" fmla="*/ 0 w 956864"/>
                <a:gd name="connsiteY8" fmla="*/ 108337 h 186655"/>
                <a:gd name="connsiteX9" fmla="*/ 94393 w 956864"/>
                <a:gd name="connsiteY9" fmla="*/ 186656 h 186655"/>
                <a:gd name="connsiteX10" fmla="*/ 264083 w 956864"/>
                <a:gd name="connsiteY10" fmla="*/ 130576 h 186655"/>
                <a:gd name="connsiteX11" fmla="*/ 517773 w 956864"/>
                <a:gd name="connsiteY11" fmla="*/ 108821 h 18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6864" h="186655">
                  <a:moveTo>
                    <a:pt x="517773" y="108942"/>
                  </a:moveTo>
                  <a:cubicBezTo>
                    <a:pt x="608661" y="102173"/>
                    <a:pt x="699428" y="95405"/>
                    <a:pt x="790316" y="89362"/>
                  </a:cubicBezTo>
                  <a:cubicBezTo>
                    <a:pt x="832739" y="86461"/>
                    <a:pt x="875403" y="85736"/>
                    <a:pt x="917826" y="87066"/>
                  </a:cubicBezTo>
                  <a:lnTo>
                    <a:pt x="956864" y="41984"/>
                  </a:lnTo>
                  <a:cubicBezTo>
                    <a:pt x="947316" y="39687"/>
                    <a:pt x="937526" y="37633"/>
                    <a:pt x="927737" y="35820"/>
                  </a:cubicBezTo>
                  <a:cubicBezTo>
                    <a:pt x="825608" y="16965"/>
                    <a:pt x="722150" y="13461"/>
                    <a:pt x="618813" y="7055"/>
                  </a:cubicBezTo>
                  <a:cubicBezTo>
                    <a:pt x="550768" y="2825"/>
                    <a:pt x="482481" y="1495"/>
                    <a:pt x="414677" y="286"/>
                  </a:cubicBezTo>
                  <a:cubicBezTo>
                    <a:pt x="313153" y="-1406"/>
                    <a:pt x="210904" y="3550"/>
                    <a:pt x="113369" y="38358"/>
                  </a:cubicBezTo>
                  <a:cubicBezTo>
                    <a:pt x="68287" y="54433"/>
                    <a:pt x="31062" y="78363"/>
                    <a:pt x="0" y="108337"/>
                  </a:cubicBezTo>
                  <a:lnTo>
                    <a:pt x="94393" y="186656"/>
                  </a:lnTo>
                  <a:cubicBezTo>
                    <a:pt x="145760" y="157528"/>
                    <a:pt x="203290" y="140728"/>
                    <a:pt x="264083" y="130576"/>
                  </a:cubicBezTo>
                  <a:cubicBezTo>
                    <a:pt x="348083" y="116556"/>
                    <a:pt x="433169" y="115226"/>
                    <a:pt x="517773" y="108821"/>
                  </a:cubicBezTo>
                  <a:close/>
                </a:path>
              </a:pathLst>
            </a:custGeom>
            <a:grpFill/>
            <a:ln w="12077" cap="flat">
              <a:noFill/>
              <a:prstDash val="solid"/>
              <a:miter/>
            </a:ln>
          </p:spPr>
          <p:txBody>
            <a:bodyPr rtlCol="0" anchor="ctr"/>
            <a:lstStyle/>
            <a:p>
              <a:endParaRPr lang="en-ID"/>
            </a:p>
          </p:txBody>
        </p:sp>
        <p:sp>
          <p:nvSpPr>
            <p:cNvPr id="41" name="Freeform: Shape 40">
              <a:extLst>
                <a:ext uri="{FF2B5EF4-FFF2-40B4-BE49-F238E27FC236}">
                  <a16:creationId xmlns:a16="http://schemas.microsoft.com/office/drawing/2014/main" id="{55783CF6-AD67-4629-B585-9EC3442539AC}"/>
                </a:ext>
              </a:extLst>
            </p:cNvPr>
            <p:cNvSpPr/>
            <p:nvPr/>
          </p:nvSpPr>
          <p:spPr>
            <a:xfrm>
              <a:off x="9560802" y="3388974"/>
              <a:ext cx="2764838" cy="1420490"/>
            </a:xfrm>
            <a:custGeom>
              <a:avLst/>
              <a:gdLst>
                <a:gd name="connsiteX0" fmla="*/ 613858 w 2764838"/>
                <a:gd name="connsiteY0" fmla="*/ 906948 h 1420490"/>
                <a:gd name="connsiteX1" fmla="*/ 761793 w 2764838"/>
                <a:gd name="connsiteY1" fmla="*/ 893291 h 1420490"/>
                <a:gd name="connsiteX2" fmla="*/ 964116 w 2764838"/>
                <a:gd name="connsiteY2" fmla="*/ 839024 h 1420490"/>
                <a:gd name="connsiteX3" fmla="*/ 1407679 w 2764838"/>
                <a:gd name="connsiteY3" fmla="*/ 777868 h 1420490"/>
                <a:gd name="connsiteX4" fmla="*/ 1760234 w 2764838"/>
                <a:gd name="connsiteY4" fmla="*/ 795634 h 1420490"/>
                <a:gd name="connsiteX5" fmla="*/ 1908531 w 2764838"/>
                <a:gd name="connsiteY5" fmla="*/ 805183 h 1420490"/>
                <a:gd name="connsiteX6" fmla="*/ 2109525 w 2764838"/>
                <a:gd name="connsiteY6" fmla="*/ 757200 h 1420490"/>
                <a:gd name="connsiteX7" fmla="*/ 2365994 w 2764838"/>
                <a:gd name="connsiteY7" fmla="*/ 460847 h 1420490"/>
                <a:gd name="connsiteX8" fmla="*/ 2408900 w 2764838"/>
                <a:gd name="connsiteY8" fmla="*/ 381078 h 1420490"/>
                <a:gd name="connsiteX9" fmla="*/ 2696189 w 2764838"/>
                <a:gd name="connsiteY9" fmla="*/ 79406 h 1420490"/>
                <a:gd name="connsiteX10" fmla="*/ 2764838 w 2764838"/>
                <a:gd name="connsiteY10" fmla="*/ 0 h 1420490"/>
                <a:gd name="connsiteX11" fmla="*/ 2432105 w 2764838"/>
                <a:gd name="connsiteY11" fmla="*/ 269160 h 1420490"/>
                <a:gd name="connsiteX12" fmla="*/ 2400681 w 2764838"/>
                <a:gd name="connsiteY12" fmla="*/ 327536 h 1420490"/>
                <a:gd name="connsiteX13" fmla="*/ 2171164 w 2764838"/>
                <a:gd name="connsiteY13" fmla="*/ 625823 h 1420490"/>
                <a:gd name="connsiteX14" fmla="*/ 1929078 w 2764838"/>
                <a:gd name="connsiteY14" fmla="*/ 689759 h 1420490"/>
                <a:gd name="connsiteX15" fmla="*/ 1680465 w 2764838"/>
                <a:gd name="connsiteY15" fmla="*/ 670059 h 1420490"/>
                <a:gd name="connsiteX16" fmla="*/ 1192545 w 2764838"/>
                <a:gd name="connsiteY16" fmla="*/ 648304 h 1420490"/>
                <a:gd name="connsiteX17" fmla="*/ 780647 w 2764838"/>
                <a:gd name="connsiteY17" fmla="*/ 751520 h 1420490"/>
                <a:gd name="connsiteX18" fmla="*/ 650842 w 2764838"/>
                <a:gd name="connsiteY18" fmla="*/ 796843 h 1420490"/>
                <a:gd name="connsiteX19" fmla="*/ 199785 w 2764838"/>
                <a:gd name="connsiteY19" fmla="*/ 1037479 h 1420490"/>
                <a:gd name="connsiteX20" fmla="*/ 0 w 2764838"/>
                <a:gd name="connsiteY20" fmla="*/ 1398857 h 1420490"/>
                <a:gd name="connsiteX21" fmla="*/ 26106 w 2764838"/>
                <a:gd name="connsiteY21" fmla="*/ 1420491 h 1420490"/>
                <a:gd name="connsiteX22" fmla="*/ 41818 w 2764838"/>
                <a:gd name="connsiteY22" fmla="*/ 1371663 h 1420490"/>
                <a:gd name="connsiteX23" fmla="*/ 613858 w 2764838"/>
                <a:gd name="connsiteY23" fmla="*/ 907069 h 142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764838" h="1420490">
                  <a:moveTo>
                    <a:pt x="613858" y="906948"/>
                  </a:moveTo>
                  <a:cubicBezTo>
                    <a:pt x="662686" y="899334"/>
                    <a:pt x="712723" y="899576"/>
                    <a:pt x="761793" y="893291"/>
                  </a:cubicBezTo>
                  <a:cubicBezTo>
                    <a:pt x="831530" y="884347"/>
                    <a:pt x="898246" y="863075"/>
                    <a:pt x="964116" y="839024"/>
                  </a:cubicBezTo>
                  <a:cubicBezTo>
                    <a:pt x="1107458" y="786691"/>
                    <a:pt x="1254668" y="765298"/>
                    <a:pt x="1407679" y="777868"/>
                  </a:cubicBezTo>
                  <a:cubicBezTo>
                    <a:pt x="1524915" y="787536"/>
                    <a:pt x="1642756" y="789712"/>
                    <a:pt x="1760234" y="795634"/>
                  </a:cubicBezTo>
                  <a:cubicBezTo>
                    <a:pt x="1809666" y="798172"/>
                    <a:pt x="1859220" y="800348"/>
                    <a:pt x="1908531" y="805183"/>
                  </a:cubicBezTo>
                  <a:cubicBezTo>
                    <a:pt x="1984674" y="812555"/>
                    <a:pt x="2050786" y="793822"/>
                    <a:pt x="2109525" y="757200"/>
                  </a:cubicBezTo>
                  <a:lnTo>
                    <a:pt x="2365994" y="460847"/>
                  </a:lnTo>
                  <a:cubicBezTo>
                    <a:pt x="2381102" y="434740"/>
                    <a:pt x="2395363" y="408151"/>
                    <a:pt x="2408900" y="381078"/>
                  </a:cubicBezTo>
                  <a:cubicBezTo>
                    <a:pt x="2475495" y="248009"/>
                    <a:pt x="2572547" y="148902"/>
                    <a:pt x="2696189" y="79406"/>
                  </a:cubicBezTo>
                  <a:lnTo>
                    <a:pt x="2764838" y="0"/>
                  </a:lnTo>
                  <a:cubicBezTo>
                    <a:pt x="2632857" y="57409"/>
                    <a:pt x="2522994" y="148902"/>
                    <a:pt x="2432105" y="269160"/>
                  </a:cubicBezTo>
                  <a:cubicBezTo>
                    <a:pt x="2418690" y="286926"/>
                    <a:pt x="2409504" y="307231"/>
                    <a:pt x="2400681" y="327536"/>
                  </a:cubicBezTo>
                  <a:cubicBezTo>
                    <a:pt x="2349194" y="446222"/>
                    <a:pt x="2268579" y="542428"/>
                    <a:pt x="2171164" y="625823"/>
                  </a:cubicBezTo>
                  <a:cubicBezTo>
                    <a:pt x="2100581" y="686254"/>
                    <a:pt x="2017549" y="697253"/>
                    <a:pt x="1929078" y="689759"/>
                  </a:cubicBezTo>
                  <a:cubicBezTo>
                    <a:pt x="1846287" y="682628"/>
                    <a:pt x="1763376" y="674893"/>
                    <a:pt x="1680465" y="670059"/>
                  </a:cubicBezTo>
                  <a:cubicBezTo>
                    <a:pt x="1517905" y="660390"/>
                    <a:pt x="1355467" y="647216"/>
                    <a:pt x="1192545" y="648304"/>
                  </a:cubicBezTo>
                  <a:cubicBezTo>
                    <a:pt x="1047269" y="649270"/>
                    <a:pt x="906586" y="671026"/>
                    <a:pt x="780647" y="751520"/>
                  </a:cubicBezTo>
                  <a:cubicBezTo>
                    <a:pt x="741246" y="776659"/>
                    <a:pt x="695923" y="786570"/>
                    <a:pt x="650842" y="796843"/>
                  </a:cubicBezTo>
                  <a:cubicBezTo>
                    <a:pt x="478613" y="836002"/>
                    <a:pt x="325240" y="911783"/>
                    <a:pt x="199785" y="1037479"/>
                  </a:cubicBezTo>
                  <a:cubicBezTo>
                    <a:pt x="98865" y="1138641"/>
                    <a:pt x="37467" y="1262403"/>
                    <a:pt x="0" y="1398857"/>
                  </a:cubicBezTo>
                  <a:lnTo>
                    <a:pt x="26106" y="1420491"/>
                  </a:lnTo>
                  <a:cubicBezTo>
                    <a:pt x="30941" y="1404175"/>
                    <a:pt x="36017" y="1387858"/>
                    <a:pt x="41818" y="1371663"/>
                  </a:cubicBezTo>
                  <a:cubicBezTo>
                    <a:pt x="137662" y="1100207"/>
                    <a:pt x="333337" y="950821"/>
                    <a:pt x="613858" y="907069"/>
                  </a:cubicBezTo>
                  <a:close/>
                </a:path>
              </a:pathLst>
            </a:custGeom>
            <a:grpFill/>
            <a:ln w="12077" cap="flat">
              <a:noFill/>
              <a:prstDash val="solid"/>
              <a:miter/>
            </a:ln>
          </p:spPr>
          <p:txBody>
            <a:bodyPr rtlCol="0" anchor="ctr"/>
            <a:lstStyle/>
            <a:p>
              <a:endParaRPr lang="en-ID"/>
            </a:p>
          </p:txBody>
        </p:sp>
        <p:sp>
          <p:nvSpPr>
            <p:cNvPr id="42" name="Freeform: Shape 41">
              <a:extLst>
                <a:ext uri="{FF2B5EF4-FFF2-40B4-BE49-F238E27FC236}">
                  <a16:creationId xmlns:a16="http://schemas.microsoft.com/office/drawing/2014/main" id="{1D875D82-FF2A-450D-997D-CAF017F6E56C}"/>
                </a:ext>
              </a:extLst>
            </p:cNvPr>
            <p:cNvSpPr/>
            <p:nvPr/>
          </p:nvSpPr>
          <p:spPr>
            <a:xfrm>
              <a:off x="9529982" y="3294581"/>
              <a:ext cx="2877360" cy="1485272"/>
            </a:xfrm>
            <a:custGeom>
              <a:avLst/>
              <a:gdLst>
                <a:gd name="connsiteX0" fmla="*/ 238340 w 2877360"/>
                <a:gd name="connsiteY0" fmla="*/ 1102261 h 1485272"/>
                <a:gd name="connsiteX1" fmla="*/ 641173 w 2877360"/>
                <a:gd name="connsiteY1" fmla="*/ 873228 h 1485272"/>
                <a:gd name="connsiteX2" fmla="*/ 829234 w 2877360"/>
                <a:gd name="connsiteY2" fmla="*/ 789470 h 1485272"/>
                <a:gd name="connsiteX3" fmla="*/ 1083890 w 2877360"/>
                <a:gd name="connsiteY3" fmla="*/ 714053 h 1485272"/>
                <a:gd name="connsiteX4" fmla="*/ 1290927 w 2877360"/>
                <a:gd name="connsiteY4" fmla="*/ 709943 h 1485272"/>
                <a:gd name="connsiteX5" fmla="*/ 1659072 w 2877360"/>
                <a:gd name="connsiteY5" fmla="*/ 729160 h 1485272"/>
                <a:gd name="connsiteX6" fmla="*/ 1918442 w 2877360"/>
                <a:gd name="connsiteY6" fmla="*/ 746564 h 1485272"/>
                <a:gd name="connsiteX7" fmla="*/ 2016461 w 2877360"/>
                <a:gd name="connsiteY7" fmla="*/ 752366 h 1485272"/>
                <a:gd name="connsiteX8" fmla="*/ 2240660 w 2877360"/>
                <a:gd name="connsiteY8" fmla="*/ 661115 h 1485272"/>
                <a:gd name="connsiteX9" fmla="*/ 2427392 w 2877360"/>
                <a:gd name="connsiteY9" fmla="*/ 402833 h 1485272"/>
                <a:gd name="connsiteX10" fmla="*/ 2587897 w 2877360"/>
                <a:gd name="connsiteY10" fmla="*/ 210542 h 1485272"/>
                <a:gd name="connsiteX11" fmla="*/ 2814754 w 2877360"/>
                <a:gd name="connsiteY11" fmla="*/ 72275 h 1485272"/>
                <a:gd name="connsiteX12" fmla="*/ 2877361 w 2877360"/>
                <a:gd name="connsiteY12" fmla="*/ 0 h 1485272"/>
                <a:gd name="connsiteX13" fmla="*/ 2876152 w 2877360"/>
                <a:gd name="connsiteY13" fmla="*/ 483 h 1485272"/>
                <a:gd name="connsiteX14" fmla="*/ 2428238 w 2877360"/>
                <a:gd name="connsiteY14" fmla="*/ 320647 h 1485272"/>
                <a:gd name="connsiteX15" fmla="*/ 2393309 w 2877360"/>
                <a:gd name="connsiteY15" fmla="*/ 383012 h 1485272"/>
                <a:gd name="connsiteX16" fmla="*/ 2242231 w 2877360"/>
                <a:gd name="connsiteY16" fmla="*/ 572402 h 1485272"/>
                <a:gd name="connsiteX17" fmla="*/ 1993376 w 2877360"/>
                <a:gd name="connsiteY17" fmla="*/ 634284 h 1485272"/>
                <a:gd name="connsiteX18" fmla="*/ 1779088 w 2877360"/>
                <a:gd name="connsiteY18" fmla="*/ 619297 h 1485272"/>
                <a:gd name="connsiteX19" fmla="*/ 1429434 w 2877360"/>
                <a:gd name="connsiteY19" fmla="*/ 598750 h 1485272"/>
                <a:gd name="connsiteX20" fmla="*/ 1283554 w 2877360"/>
                <a:gd name="connsiteY20" fmla="*/ 593795 h 1485272"/>
                <a:gd name="connsiteX21" fmla="*/ 1044731 w 2877360"/>
                <a:gd name="connsiteY21" fmla="*/ 588235 h 1485272"/>
                <a:gd name="connsiteX22" fmla="*/ 848693 w 2877360"/>
                <a:gd name="connsiteY22" fmla="*/ 617121 h 1485272"/>
                <a:gd name="connsiteX23" fmla="*/ 760705 w 2877360"/>
                <a:gd name="connsiteY23" fmla="*/ 670059 h 1485272"/>
                <a:gd name="connsiteX24" fmla="*/ 563458 w 2877360"/>
                <a:gd name="connsiteY24" fmla="*/ 811467 h 1485272"/>
                <a:gd name="connsiteX25" fmla="*/ 232176 w 2877360"/>
                <a:gd name="connsiteY25" fmla="*/ 1049324 h 1485272"/>
                <a:gd name="connsiteX26" fmla="*/ 6043 w 2877360"/>
                <a:gd name="connsiteY26" fmla="*/ 1443455 h 1485272"/>
                <a:gd name="connsiteX27" fmla="*/ 0 w 2877360"/>
                <a:gd name="connsiteY27" fmla="*/ 1467144 h 1485272"/>
                <a:gd name="connsiteX28" fmla="*/ 21755 w 2877360"/>
                <a:gd name="connsiteY28" fmla="*/ 1485273 h 1485272"/>
                <a:gd name="connsiteX29" fmla="*/ 238702 w 2877360"/>
                <a:gd name="connsiteY29" fmla="*/ 1102382 h 148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877360" h="1485272">
                  <a:moveTo>
                    <a:pt x="238340" y="1102261"/>
                  </a:moveTo>
                  <a:cubicBezTo>
                    <a:pt x="352433" y="991793"/>
                    <a:pt x="489491" y="917947"/>
                    <a:pt x="641173" y="873228"/>
                  </a:cubicBezTo>
                  <a:cubicBezTo>
                    <a:pt x="708130" y="853406"/>
                    <a:pt x="770979" y="828388"/>
                    <a:pt x="829234" y="789470"/>
                  </a:cubicBezTo>
                  <a:cubicBezTo>
                    <a:pt x="905860" y="738467"/>
                    <a:pt x="993969" y="723359"/>
                    <a:pt x="1083890" y="714053"/>
                  </a:cubicBezTo>
                  <a:cubicBezTo>
                    <a:pt x="1152902" y="706922"/>
                    <a:pt x="1222035" y="707042"/>
                    <a:pt x="1290927" y="709943"/>
                  </a:cubicBezTo>
                  <a:cubicBezTo>
                    <a:pt x="1413722" y="715019"/>
                    <a:pt x="1536639" y="718645"/>
                    <a:pt x="1659072" y="729160"/>
                  </a:cubicBezTo>
                  <a:cubicBezTo>
                    <a:pt x="1745368" y="736533"/>
                    <a:pt x="1832026" y="740521"/>
                    <a:pt x="1918442" y="746564"/>
                  </a:cubicBezTo>
                  <a:cubicBezTo>
                    <a:pt x="1951075" y="748861"/>
                    <a:pt x="1983828" y="750069"/>
                    <a:pt x="2016461" y="752366"/>
                  </a:cubicBezTo>
                  <a:cubicBezTo>
                    <a:pt x="2106866" y="758771"/>
                    <a:pt x="2178537" y="720700"/>
                    <a:pt x="2240660" y="661115"/>
                  </a:cubicBezTo>
                  <a:cubicBezTo>
                    <a:pt x="2318374" y="586543"/>
                    <a:pt x="2386420" y="505445"/>
                    <a:pt x="2427392" y="402833"/>
                  </a:cubicBezTo>
                  <a:cubicBezTo>
                    <a:pt x="2459299" y="322943"/>
                    <a:pt x="2525048" y="266742"/>
                    <a:pt x="2587897" y="210542"/>
                  </a:cubicBezTo>
                  <a:cubicBezTo>
                    <a:pt x="2656546" y="149023"/>
                    <a:pt x="2733172" y="105271"/>
                    <a:pt x="2814754" y="72275"/>
                  </a:cubicBezTo>
                  <a:lnTo>
                    <a:pt x="2877361" y="0"/>
                  </a:lnTo>
                  <a:cubicBezTo>
                    <a:pt x="2877361" y="0"/>
                    <a:pt x="2876515" y="242"/>
                    <a:pt x="2876152" y="483"/>
                  </a:cubicBezTo>
                  <a:cubicBezTo>
                    <a:pt x="2698485" y="66837"/>
                    <a:pt x="2545353" y="168844"/>
                    <a:pt x="2428238" y="320647"/>
                  </a:cubicBezTo>
                  <a:cubicBezTo>
                    <a:pt x="2413493" y="339743"/>
                    <a:pt x="2399835" y="359806"/>
                    <a:pt x="2393309" y="383012"/>
                  </a:cubicBezTo>
                  <a:cubicBezTo>
                    <a:pt x="2369499" y="467615"/>
                    <a:pt x="2308222" y="521761"/>
                    <a:pt x="2242231" y="572402"/>
                  </a:cubicBezTo>
                  <a:cubicBezTo>
                    <a:pt x="2168264" y="629207"/>
                    <a:pt x="2083902" y="642502"/>
                    <a:pt x="1993376" y="634284"/>
                  </a:cubicBezTo>
                  <a:cubicBezTo>
                    <a:pt x="1922068" y="627757"/>
                    <a:pt x="1850518" y="623769"/>
                    <a:pt x="1779088" y="619297"/>
                  </a:cubicBezTo>
                  <a:cubicBezTo>
                    <a:pt x="1662577" y="612166"/>
                    <a:pt x="1546066" y="605398"/>
                    <a:pt x="1429434" y="598750"/>
                  </a:cubicBezTo>
                  <a:cubicBezTo>
                    <a:pt x="1380848" y="595970"/>
                    <a:pt x="1332262" y="596937"/>
                    <a:pt x="1283554" y="593795"/>
                  </a:cubicBezTo>
                  <a:cubicBezTo>
                    <a:pt x="1204148" y="588598"/>
                    <a:pt x="1124258" y="586664"/>
                    <a:pt x="1044731" y="588235"/>
                  </a:cubicBezTo>
                  <a:cubicBezTo>
                    <a:pt x="978619" y="589444"/>
                    <a:pt x="911783" y="592828"/>
                    <a:pt x="848693" y="617121"/>
                  </a:cubicBezTo>
                  <a:cubicBezTo>
                    <a:pt x="816181" y="629691"/>
                    <a:pt x="783669" y="643107"/>
                    <a:pt x="760705" y="670059"/>
                  </a:cubicBezTo>
                  <a:cubicBezTo>
                    <a:pt x="706438" y="733632"/>
                    <a:pt x="635492" y="772550"/>
                    <a:pt x="563458" y="811467"/>
                  </a:cubicBezTo>
                  <a:cubicBezTo>
                    <a:pt x="442959" y="876370"/>
                    <a:pt x="329832" y="952030"/>
                    <a:pt x="232176" y="1049324"/>
                  </a:cubicBezTo>
                  <a:cubicBezTo>
                    <a:pt x="120862" y="1160154"/>
                    <a:pt x="47861" y="1292619"/>
                    <a:pt x="6043" y="1443455"/>
                  </a:cubicBezTo>
                  <a:cubicBezTo>
                    <a:pt x="3868" y="1451311"/>
                    <a:pt x="2055" y="1459167"/>
                    <a:pt x="0" y="1467144"/>
                  </a:cubicBezTo>
                  <a:lnTo>
                    <a:pt x="21755" y="1485273"/>
                  </a:lnTo>
                  <a:cubicBezTo>
                    <a:pt x="61398" y="1339997"/>
                    <a:pt x="128597" y="1209103"/>
                    <a:pt x="238702" y="1102382"/>
                  </a:cubicBezTo>
                  <a:close/>
                </a:path>
              </a:pathLst>
            </a:custGeom>
            <a:grpFill/>
            <a:ln w="12077" cap="flat">
              <a:noFill/>
              <a:prstDash val="solid"/>
              <a:miter/>
            </a:ln>
          </p:spPr>
          <p:txBody>
            <a:bodyPr rtlCol="0" anchor="ctr"/>
            <a:lstStyle/>
            <a:p>
              <a:endParaRPr lang="en-ID"/>
            </a:p>
          </p:txBody>
        </p:sp>
        <p:sp>
          <p:nvSpPr>
            <p:cNvPr id="43" name="Freeform: Shape 42">
              <a:extLst>
                <a:ext uri="{FF2B5EF4-FFF2-40B4-BE49-F238E27FC236}">
                  <a16:creationId xmlns:a16="http://schemas.microsoft.com/office/drawing/2014/main" id="{DD143043-E5FD-4756-8E60-7A7BDE8DF98A}"/>
                </a:ext>
              </a:extLst>
            </p:cNvPr>
            <p:cNvSpPr/>
            <p:nvPr/>
          </p:nvSpPr>
          <p:spPr>
            <a:xfrm>
              <a:off x="9639604" y="4357562"/>
              <a:ext cx="1847737" cy="526958"/>
            </a:xfrm>
            <a:custGeom>
              <a:avLst/>
              <a:gdLst>
                <a:gd name="connsiteX0" fmla="*/ 95481 w 1847737"/>
                <a:gd name="connsiteY0" fmla="*/ 405734 h 526958"/>
                <a:gd name="connsiteX1" fmla="*/ 393043 w 1847737"/>
                <a:gd name="connsiteY1" fmla="*/ 204257 h 526958"/>
                <a:gd name="connsiteX2" fmla="*/ 768561 w 1847737"/>
                <a:gd name="connsiteY2" fmla="*/ 186007 h 526958"/>
                <a:gd name="connsiteX3" fmla="*/ 1030711 w 1847737"/>
                <a:gd name="connsiteY3" fmla="*/ 204015 h 526958"/>
                <a:gd name="connsiteX4" fmla="*/ 1221431 w 1847737"/>
                <a:gd name="connsiteY4" fmla="*/ 237977 h 526958"/>
                <a:gd name="connsiteX5" fmla="*/ 1352445 w 1847737"/>
                <a:gd name="connsiteY5" fmla="*/ 388209 h 526958"/>
                <a:gd name="connsiteX6" fmla="*/ 1399340 w 1847737"/>
                <a:gd name="connsiteY6" fmla="*/ 518014 h 526958"/>
                <a:gd name="connsiteX7" fmla="*/ 1433181 w 1847737"/>
                <a:gd name="connsiteY7" fmla="*/ 478855 h 526958"/>
                <a:gd name="connsiteX8" fmla="*/ 1430885 w 1847737"/>
                <a:gd name="connsiteY8" fmla="*/ 440179 h 526958"/>
                <a:gd name="connsiteX9" fmla="*/ 1565646 w 1847737"/>
                <a:gd name="connsiteY9" fmla="*/ 258887 h 526958"/>
                <a:gd name="connsiteX10" fmla="*/ 1642272 w 1847737"/>
                <a:gd name="connsiteY10" fmla="*/ 237373 h 526958"/>
                <a:gd name="connsiteX11" fmla="*/ 1847738 w 1847737"/>
                <a:gd name="connsiteY11" fmla="*/ 0 h 526958"/>
                <a:gd name="connsiteX12" fmla="*/ 1578457 w 1847737"/>
                <a:gd name="connsiteY12" fmla="*/ 48707 h 526958"/>
                <a:gd name="connsiteX13" fmla="*/ 1430522 w 1847737"/>
                <a:gd name="connsiteY13" fmla="*/ 37588 h 526958"/>
                <a:gd name="connsiteX14" fmla="*/ 1072046 w 1847737"/>
                <a:gd name="connsiteY14" fmla="*/ 62486 h 526958"/>
                <a:gd name="connsiteX15" fmla="*/ 941152 w 1847737"/>
                <a:gd name="connsiteY15" fmla="*/ 82065 h 526958"/>
                <a:gd name="connsiteX16" fmla="*/ 561404 w 1847737"/>
                <a:gd name="connsiteY16" fmla="*/ 88954 h 526958"/>
                <a:gd name="connsiteX17" fmla="*/ 295024 w 1847737"/>
                <a:gd name="connsiteY17" fmla="*/ 142617 h 526958"/>
                <a:gd name="connsiteX18" fmla="*/ 53179 w 1847737"/>
                <a:gd name="connsiteY18" fmla="*/ 368629 h 526958"/>
                <a:gd name="connsiteX19" fmla="*/ 0 w 1847737"/>
                <a:gd name="connsiteY19" fmla="*/ 495172 h 526958"/>
                <a:gd name="connsiteX20" fmla="*/ 38192 w 1847737"/>
                <a:gd name="connsiteY20" fmla="*/ 526958 h 526958"/>
                <a:gd name="connsiteX21" fmla="*/ 95602 w 1847737"/>
                <a:gd name="connsiteY21" fmla="*/ 405613 h 526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7737" h="526958">
                  <a:moveTo>
                    <a:pt x="95481" y="405734"/>
                  </a:moveTo>
                  <a:cubicBezTo>
                    <a:pt x="165823" y="295145"/>
                    <a:pt x="268072" y="232538"/>
                    <a:pt x="393043" y="204257"/>
                  </a:cubicBezTo>
                  <a:cubicBezTo>
                    <a:pt x="516927" y="176217"/>
                    <a:pt x="642623" y="180930"/>
                    <a:pt x="768561" y="186007"/>
                  </a:cubicBezTo>
                  <a:cubicBezTo>
                    <a:pt x="856186" y="189632"/>
                    <a:pt x="943569" y="193983"/>
                    <a:pt x="1030711" y="204015"/>
                  </a:cubicBezTo>
                  <a:cubicBezTo>
                    <a:pt x="1095009" y="211387"/>
                    <a:pt x="1158825" y="221298"/>
                    <a:pt x="1221431" y="237977"/>
                  </a:cubicBezTo>
                  <a:cubicBezTo>
                    <a:pt x="1299266" y="258645"/>
                    <a:pt x="1331899" y="317867"/>
                    <a:pt x="1352445" y="388209"/>
                  </a:cubicBezTo>
                  <a:cubicBezTo>
                    <a:pt x="1365378" y="432686"/>
                    <a:pt x="1379760" y="476680"/>
                    <a:pt x="1399340" y="518014"/>
                  </a:cubicBezTo>
                  <a:lnTo>
                    <a:pt x="1433181" y="478855"/>
                  </a:lnTo>
                  <a:cubicBezTo>
                    <a:pt x="1431368" y="466285"/>
                    <a:pt x="1430522" y="453474"/>
                    <a:pt x="1430885" y="440179"/>
                  </a:cubicBezTo>
                  <a:cubicBezTo>
                    <a:pt x="1432214" y="347599"/>
                    <a:pt x="1494337" y="299133"/>
                    <a:pt x="1565646" y="258887"/>
                  </a:cubicBezTo>
                  <a:cubicBezTo>
                    <a:pt x="1589939" y="245108"/>
                    <a:pt x="1616045" y="239065"/>
                    <a:pt x="1642272" y="237373"/>
                  </a:cubicBezTo>
                  <a:lnTo>
                    <a:pt x="1847738" y="0"/>
                  </a:lnTo>
                  <a:cubicBezTo>
                    <a:pt x="1758662" y="20426"/>
                    <a:pt x="1669950" y="42543"/>
                    <a:pt x="1578457" y="48707"/>
                  </a:cubicBezTo>
                  <a:cubicBezTo>
                    <a:pt x="1529025" y="52091"/>
                    <a:pt x="1479713" y="43389"/>
                    <a:pt x="1430522" y="37588"/>
                  </a:cubicBezTo>
                  <a:cubicBezTo>
                    <a:pt x="1309419" y="23326"/>
                    <a:pt x="1189282" y="15108"/>
                    <a:pt x="1072046" y="62486"/>
                  </a:cubicBezTo>
                  <a:cubicBezTo>
                    <a:pt x="1030953" y="79044"/>
                    <a:pt x="985267" y="80615"/>
                    <a:pt x="941152" y="82065"/>
                  </a:cubicBezTo>
                  <a:cubicBezTo>
                    <a:pt x="814610" y="86416"/>
                    <a:pt x="688067" y="87867"/>
                    <a:pt x="561404" y="88954"/>
                  </a:cubicBezTo>
                  <a:cubicBezTo>
                    <a:pt x="469790" y="89680"/>
                    <a:pt x="379990" y="104787"/>
                    <a:pt x="295024" y="142617"/>
                  </a:cubicBezTo>
                  <a:cubicBezTo>
                    <a:pt x="188182" y="190237"/>
                    <a:pt x="108776" y="266501"/>
                    <a:pt x="53179" y="368629"/>
                  </a:cubicBezTo>
                  <a:cubicBezTo>
                    <a:pt x="30820" y="409480"/>
                    <a:pt x="13657" y="451782"/>
                    <a:pt x="0" y="495172"/>
                  </a:cubicBezTo>
                  <a:lnTo>
                    <a:pt x="38192" y="526958"/>
                  </a:lnTo>
                  <a:cubicBezTo>
                    <a:pt x="52696" y="484898"/>
                    <a:pt x="71067" y="444168"/>
                    <a:pt x="95602" y="405613"/>
                  </a:cubicBezTo>
                  <a:close/>
                </a:path>
              </a:pathLst>
            </a:custGeom>
            <a:grpFill/>
            <a:ln w="12077" cap="flat">
              <a:noFill/>
              <a:prstDash val="solid"/>
              <a:miter/>
            </a:ln>
          </p:spPr>
          <p:txBody>
            <a:bodyPr rtlCol="0" anchor="ctr"/>
            <a:lstStyle/>
            <a:p>
              <a:endParaRPr lang="en-ID"/>
            </a:p>
          </p:txBody>
        </p:sp>
        <p:sp>
          <p:nvSpPr>
            <p:cNvPr id="44" name="Freeform: Shape 43">
              <a:extLst>
                <a:ext uri="{FF2B5EF4-FFF2-40B4-BE49-F238E27FC236}">
                  <a16:creationId xmlns:a16="http://schemas.microsoft.com/office/drawing/2014/main" id="{2F84BF8F-9D59-4929-9BDA-462B8D05755F}"/>
                </a:ext>
              </a:extLst>
            </p:cNvPr>
            <p:cNvSpPr/>
            <p:nvPr/>
          </p:nvSpPr>
          <p:spPr>
            <a:xfrm>
              <a:off x="9690970" y="4567134"/>
              <a:ext cx="1337821" cy="367181"/>
            </a:xfrm>
            <a:custGeom>
              <a:avLst/>
              <a:gdLst>
                <a:gd name="connsiteX0" fmla="*/ 1285730 w 1337821"/>
                <a:gd name="connsiteY0" fmla="*/ 208368 h 367181"/>
                <a:gd name="connsiteX1" fmla="*/ 1092834 w 1337821"/>
                <a:gd name="connsiteY1" fmla="*/ 49435 h 367181"/>
                <a:gd name="connsiteX2" fmla="*/ 825125 w 1337821"/>
                <a:gd name="connsiteY2" fmla="*/ 11001 h 367181"/>
                <a:gd name="connsiteX3" fmla="*/ 514872 w 1337821"/>
                <a:gd name="connsiteY3" fmla="*/ 848 h 367181"/>
                <a:gd name="connsiteX4" fmla="*/ 274840 w 1337821"/>
                <a:gd name="connsiteY4" fmla="*/ 41216 h 367181"/>
                <a:gd name="connsiteX5" fmla="*/ 846 w 1337821"/>
                <a:gd name="connsiteY5" fmla="*/ 325725 h 367181"/>
                <a:gd name="connsiteX6" fmla="*/ 0 w 1337821"/>
                <a:gd name="connsiteY6" fmla="*/ 328505 h 367181"/>
                <a:gd name="connsiteX7" fmla="*/ 46532 w 1337821"/>
                <a:gd name="connsiteY7" fmla="*/ 367181 h 367181"/>
                <a:gd name="connsiteX8" fmla="*/ 126542 w 1337821"/>
                <a:gd name="connsiteY8" fmla="*/ 241847 h 367181"/>
                <a:gd name="connsiteX9" fmla="*/ 410568 w 1337821"/>
                <a:gd name="connsiteY9" fmla="*/ 111679 h 367181"/>
                <a:gd name="connsiteX10" fmla="*/ 844583 w 1337821"/>
                <a:gd name="connsiteY10" fmla="*/ 119777 h 367181"/>
                <a:gd name="connsiteX11" fmla="*/ 1011856 w 1337821"/>
                <a:gd name="connsiteY11" fmla="*/ 149750 h 367181"/>
                <a:gd name="connsiteX12" fmla="*/ 1284400 w 1337821"/>
                <a:gd name="connsiteY12" fmla="*/ 327297 h 367181"/>
                <a:gd name="connsiteX13" fmla="*/ 1307485 w 1337821"/>
                <a:gd name="connsiteY13" fmla="*/ 355095 h 367181"/>
                <a:gd name="connsiteX14" fmla="*/ 1337821 w 1337821"/>
                <a:gd name="connsiteY14" fmla="*/ 320045 h 367181"/>
                <a:gd name="connsiteX15" fmla="*/ 1333470 w 1337821"/>
                <a:gd name="connsiteY15" fmla="*/ 312068 h 367181"/>
                <a:gd name="connsiteX16" fmla="*/ 1285730 w 1337821"/>
                <a:gd name="connsiteY16" fmla="*/ 208368 h 36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37821" h="367181">
                  <a:moveTo>
                    <a:pt x="1285730" y="208368"/>
                  </a:moveTo>
                  <a:cubicBezTo>
                    <a:pt x="1249713" y="120623"/>
                    <a:pt x="1182755" y="71190"/>
                    <a:pt x="1092834" y="49435"/>
                  </a:cubicBezTo>
                  <a:cubicBezTo>
                    <a:pt x="1004846" y="28163"/>
                    <a:pt x="915167" y="17769"/>
                    <a:pt x="825125" y="11001"/>
                  </a:cubicBezTo>
                  <a:cubicBezTo>
                    <a:pt x="721788" y="3265"/>
                    <a:pt x="618451" y="-2173"/>
                    <a:pt x="514872" y="848"/>
                  </a:cubicBezTo>
                  <a:cubicBezTo>
                    <a:pt x="433169" y="3265"/>
                    <a:pt x="352192" y="12935"/>
                    <a:pt x="274840" y="41216"/>
                  </a:cubicBezTo>
                  <a:cubicBezTo>
                    <a:pt x="137662" y="91374"/>
                    <a:pt x="49191" y="189151"/>
                    <a:pt x="846" y="325725"/>
                  </a:cubicBezTo>
                  <a:cubicBezTo>
                    <a:pt x="483" y="326692"/>
                    <a:pt x="242" y="327538"/>
                    <a:pt x="0" y="328505"/>
                  </a:cubicBezTo>
                  <a:lnTo>
                    <a:pt x="46532" y="367181"/>
                  </a:lnTo>
                  <a:cubicBezTo>
                    <a:pt x="65749" y="321858"/>
                    <a:pt x="91493" y="279677"/>
                    <a:pt x="126542" y="241847"/>
                  </a:cubicBezTo>
                  <a:cubicBezTo>
                    <a:pt x="203048" y="159419"/>
                    <a:pt x="303122" y="127149"/>
                    <a:pt x="410568" y="111679"/>
                  </a:cubicBezTo>
                  <a:cubicBezTo>
                    <a:pt x="555602" y="90890"/>
                    <a:pt x="700153" y="103823"/>
                    <a:pt x="844583" y="119777"/>
                  </a:cubicBezTo>
                  <a:cubicBezTo>
                    <a:pt x="901026" y="125941"/>
                    <a:pt x="956502" y="137302"/>
                    <a:pt x="1011856" y="149750"/>
                  </a:cubicBezTo>
                  <a:cubicBezTo>
                    <a:pt x="1124862" y="175011"/>
                    <a:pt x="1212366" y="237980"/>
                    <a:pt x="1284400" y="327297"/>
                  </a:cubicBezTo>
                  <a:cubicBezTo>
                    <a:pt x="1292014" y="336724"/>
                    <a:pt x="1299750" y="345909"/>
                    <a:pt x="1307485" y="355095"/>
                  </a:cubicBezTo>
                  <a:lnTo>
                    <a:pt x="1337821" y="320045"/>
                  </a:lnTo>
                  <a:cubicBezTo>
                    <a:pt x="1336371" y="317386"/>
                    <a:pt x="1334920" y="314727"/>
                    <a:pt x="1333470" y="312068"/>
                  </a:cubicBezTo>
                  <a:cubicBezTo>
                    <a:pt x="1316187" y="278226"/>
                    <a:pt x="1300112" y="243539"/>
                    <a:pt x="1285730" y="208368"/>
                  </a:cubicBezTo>
                  <a:close/>
                </a:path>
              </a:pathLst>
            </a:custGeom>
            <a:grpFill/>
            <a:ln w="12077" cap="flat">
              <a:noFill/>
              <a:prstDash val="solid"/>
              <a:miter/>
            </a:ln>
          </p:spPr>
          <p:txBody>
            <a:bodyPr rtlCol="0" anchor="ctr"/>
            <a:lstStyle/>
            <a:p>
              <a:endParaRPr lang="en-ID"/>
            </a:p>
          </p:txBody>
        </p:sp>
        <p:sp>
          <p:nvSpPr>
            <p:cNvPr id="45" name="Freeform: Shape 44">
              <a:extLst>
                <a:ext uri="{FF2B5EF4-FFF2-40B4-BE49-F238E27FC236}">
                  <a16:creationId xmlns:a16="http://schemas.microsoft.com/office/drawing/2014/main" id="{7D0EDE93-0BCB-4F63-8C91-24EA230D1FCB}"/>
                </a:ext>
              </a:extLst>
            </p:cNvPr>
            <p:cNvSpPr/>
            <p:nvPr/>
          </p:nvSpPr>
          <p:spPr>
            <a:xfrm>
              <a:off x="12990260" y="1135865"/>
              <a:ext cx="482601" cy="979992"/>
            </a:xfrm>
            <a:custGeom>
              <a:avLst/>
              <a:gdLst>
                <a:gd name="connsiteX0" fmla="*/ 191929 w 482601"/>
                <a:gd name="connsiteY0" fmla="*/ 938856 h 979992"/>
                <a:gd name="connsiteX1" fmla="*/ 146847 w 482601"/>
                <a:gd name="connsiteY1" fmla="*/ 936439 h 979992"/>
                <a:gd name="connsiteX2" fmla="*/ 104546 w 482601"/>
                <a:gd name="connsiteY2" fmla="*/ 858362 h 979992"/>
                <a:gd name="connsiteX3" fmla="*/ 187578 w 482601"/>
                <a:gd name="connsiteY3" fmla="*/ 716228 h 979992"/>
                <a:gd name="connsiteX4" fmla="*/ 313758 w 482601"/>
                <a:gd name="connsiteY4" fmla="*/ 438971 h 979992"/>
                <a:gd name="connsiteX5" fmla="*/ 213563 w 482601"/>
                <a:gd name="connsiteY5" fmla="*/ 125938 h 979992"/>
                <a:gd name="connsiteX6" fmla="*/ 57530 w 482601"/>
                <a:gd name="connsiteY6" fmla="*/ 0 h 979992"/>
                <a:gd name="connsiteX7" fmla="*/ 0 w 482601"/>
                <a:gd name="connsiteY7" fmla="*/ 34204 h 979992"/>
                <a:gd name="connsiteX8" fmla="*/ 16558 w 482601"/>
                <a:gd name="connsiteY8" fmla="*/ 49553 h 979992"/>
                <a:gd name="connsiteX9" fmla="*/ 197247 w 482601"/>
                <a:gd name="connsiteY9" fmla="*/ 221298 h 979992"/>
                <a:gd name="connsiteX10" fmla="*/ 253931 w 482601"/>
                <a:gd name="connsiteY10" fmla="*/ 437883 h 979992"/>
                <a:gd name="connsiteX11" fmla="*/ 140200 w 482601"/>
                <a:gd name="connsiteY11" fmla="*/ 713569 h 979992"/>
                <a:gd name="connsiteX12" fmla="*/ 27436 w 482601"/>
                <a:gd name="connsiteY12" fmla="*/ 884105 h 979992"/>
                <a:gd name="connsiteX13" fmla="*/ 78681 w 482601"/>
                <a:gd name="connsiteY13" fmla="*/ 979103 h 979992"/>
                <a:gd name="connsiteX14" fmla="*/ 253931 w 482601"/>
                <a:gd name="connsiteY14" fmla="*/ 976444 h 979992"/>
                <a:gd name="connsiteX15" fmla="*/ 441992 w 482601"/>
                <a:gd name="connsiteY15" fmla="*/ 974631 h 979992"/>
                <a:gd name="connsiteX16" fmla="*/ 482602 w 482601"/>
                <a:gd name="connsiteY16" fmla="*/ 927736 h 979992"/>
                <a:gd name="connsiteX17" fmla="*/ 481272 w 482601"/>
                <a:gd name="connsiteY17" fmla="*/ 927736 h 979992"/>
                <a:gd name="connsiteX18" fmla="*/ 192050 w 482601"/>
                <a:gd name="connsiteY18" fmla="*/ 938856 h 97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2601" h="979992">
                  <a:moveTo>
                    <a:pt x="191929" y="938856"/>
                  </a:moveTo>
                  <a:cubicBezTo>
                    <a:pt x="176942" y="938372"/>
                    <a:pt x="161713" y="938735"/>
                    <a:pt x="146847" y="936439"/>
                  </a:cubicBezTo>
                  <a:cubicBezTo>
                    <a:pt x="100436" y="929429"/>
                    <a:pt x="85087" y="900905"/>
                    <a:pt x="104546" y="858362"/>
                  </a:cubicBezTo>
                  <a:cubicBezTo>
                    <a:pt x="127509" y="808204"/>
                    <a:pt x="159175" y="763123"/>
                    <a:pt x="187578" y="716228"/>
                  </a:cubicBezTo>
                  <a:cubicBezTo>
                    <a:pt x="240515" y="628724"/>
                    <a:pt x="285959" y="538078"/>
                    <a:pt x="313758" y="438971"/>
                  </a:cubicBezTo>
                  <a:cubicBezTo>
                    <a:pt x="350862" y="306506"/>
                    <a:pt x="322097" y="212596"/>
                    <a:pt x="213563" y="125938"/>
                  </a:cubicBezTo>
                  <a:cubicBezTo>
                    <a:pt x="161351" y="84241"/>
                    <a:pt x="110226" y="41093"/>
                    <a:pt x="57530" y="0"/>
                  </a:cubicBezTo>
                  <a:lnTo>
                    <a:pt x="0" y="34204"/>
                  </a:lnTo>
                  <a:cubicBezTo>
                    <a:pt x="5560" y="39280"/>
                    <a:pt x="11119" y="44356"/>
                    <a:pt x="16558" y="49553"/>
                  </a:cubicBezTo>
                  <a:cubicBezTo>
                    <a:pt x="76989" y="106600"/>
                    <a:pt x="144309" y="156275"/>
                    <a:pt x="197247" y="221298"/>
                  </a:cubicBezTo>
                  <a:cubicBezTo>
                    <a:pt x="249217" y="285113"/>
                    <a:pt x="266621" y="357631"/>
                    <a:pt x="253931" y="437883"/>
                  </a:cubicBezTo>
                  <a:cubicBezTo>
                    <a:pt x="237856" y="538682"/>
                    <a:pt x="193983" y="628361"/>
                    <a:pt x="140200" y="713569"/>
                  </a:cubicBezTo>
                  <a:cubicBezTo>
                    <a:pt x="103820" y="771220"/>
                    <a:pt x="63694" y="826454"/>
                    <a:pt x="27436" y="884105"/>
                  </a:cubicBezTo>
                  <a:cubicBezTo>
                    <a:pt x="-10998" y="945262"/>
                    <a:pt x="5802" y="976444"/>
                    <a:pt x="78681" y="979103"/>
                  </a:cubicBezTo>
                  <a:cubicBezTo>
                    <a:pt x="137057" y="981278"/>
                    <a:pt x="195434" y="979103"/>
                    <a:pt x="253931" y="976444"/>
                  </a:cubicBezTo>
                  <a:cubicBezTo>
                    <a:pt x="316538" y="973422"/>
                    <a:pt x="379627" y="969796"/>
                    <a:pt x="441992" y="974631"/>
                  </a:cubicBezTo>
                  <a:lnTo>
                    <a:pt x="482602" y="927736"/>
                  </a:lnTo>
                  <a:cubicBezTo>
                    <a:pt x="482602" y="927736"/>
                    <a:pt x="481756" y="927736"/>
                    <a:pt x="481272" y="927736"/>
                  </a:cubicBezTo>
                  <a:cubicBezTo>
                    <a:pt x="384704" y="928220"/>
                    <a:pt x="288739" y="942119"/>
                    <a:pt x="192050" y="938856"/>
                  </a:cubicBezTo>
                  <a:close/>
                </a:path>
              </a:pathLst>
            </a:custGeom>
            <a:grpFill/>
            <a:ln w="12077" cap="flat">
              <a:noFill/>
              <a:prstDash val="solid"/>
              <a:miter/>
            </a:ln>
          </p:spPr>
          <p:txBody>
            <a:bodyPr rtlCol="0" anchor="ctr"/>
            <a:lstStyle/>
            <a:p>
              <a:endParaRPr lang="en-ID"/>
            </a:p>
          </p:txBody>
        </p:sp>
        <p:sp>
          <p:nvSpPr>
            <p:cNvPr id="46" name="Freeform: Shape 45">
              <a:extLst>
                <a:ext uri="{FF2B5EF4-FFF2-40B4-BE49-F238E27FC236}">
                  <a16:creationId xmlns:a16="http://schemas.microsoft.com/office/drawing/2014/main" id="{DC24D721-9F82-465D-AD3C-C41186264440}"/>
                </a:ext>
              </a:extLst>
            </p:cNvPr>
            <p:cNvSpPr/>
            <p:nvPr/>
          </p:nvSpPr>
          <p:spPr>
            <a:xfrm>
              <a:off x="13764808" y="1388950"/>
              <a:ext cx="55532" cy="161116"/>
            </a:xfrm>
            <a:custGeom>
              <a:avLst/>
              <a:gdLst>
                <a:gd name="connsiteX0" fmla="*/ 18548 w 55532"/>
                <a:gd name="connsiteY0" fmla="*/ 69737 h 161116"/>
                <a:gd name="connsiteX1" fmla="*/ 1869 w 55532"/>
                <a:gd name="connsiteY1" fmla="*/ 117236 h 161116"/>
                <a:gd name="connsiteX2" fmla="*/ 42238 w 55532"/>
                <a:gd name="connsiteY2" fmla="*/ 160263 h 161116"/>
                <a:gd name="connsiteX3" fmla="*/ 46710 w 55532"/>
                <a:gd name="connsiteY3" fmla="*/ 159417 h 161116"/>
                <a:gd name="connsiteX4" fmla="*/ 55532 w 55532"/>
                <a:gd name="connsiteY4" fmla="*/ 0 h 161116"/>
                <a:gd name="connsiteX5" fmla="*/ 18548 w 55532"/>
                <a:gd name="connsiteY5" fmla="*/ 69858 h 161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532" h="161116">
                  <a:moveTo>
                    <a:pt x="18548" y="69737"/>
                  </a:moveTo>
                  <a:cubicBezTo>
                    <a:pt x="11659" y="84966"/>
                    <a:pt x="5858" y="101041"/>
                    <a:pt x="1869" y="117236"/>
                  </a:cubicBezTo>
                  <a:cubicBezTo>
                    <a:pt x="-5745" y="148298"/>
                    <a:pt x="10330" y="165218"/>
                    <a:pt x="42238" y="160263"/>
                  </a:cubicBezTo>
                  <a:cubicBezTo>
                    <a:pt x="43809" y="160021"/>
                    <a:pt x="45259" y="159659"/>
                    <a:pt x="46710" y="159417"/>
                  </a:cubicBezTo>
                  <a:lnTo>
                    <a:pt x="55532" y="0"/>
                  </a:lnTo>
                  <a:cubicBezTo>
                    <a:pt x="42238" y="22722"/>
                    <a:pt x="29547" y="45807"/>
                    <a:pt x="18548" y="69858"/>
                  </a:cubicBezTo>
                  <a:close/>
                </a:path>
              </a:pathLst>
            </a:custGeom>
            <a:grpFill/>
            <a:ln w="12077" cap="flat">
              <a:noFill/>
              <a:prstDash val="solid"/>
              <a:miter/>
            </a:ln>
          </p:spPr>
          <p:txBody>
            <a:bodyPr rtlCol="0" anchor="ctr"/>
            <a:lstStyle/>
            <a:p>
              <a:endParaRPr lang="en-ID"/>
            </a:p>
          </p:txBody>
        </p:sp>
        <p:sp>
          <p:nvSpPr>
            <p:cNvPr id="47" name="Freeform: Shape 46">
              <a:extLst>
                <a:ext uri="{FF2B5EF4-FFF2-40B4-BE49-F238E27FC236}">
                  <a16:creationId xmlns:a16="http://schemas.microsoft.com/office/drawing/2014/main" id="{AC8E061D-A976-46EC-8A2F-CD34029D96B6}"/>
                </a:ext>
              </a:extLst>
            </p:cNvPr>
            <p:cNvSpPr/>
            <p:nvPr/>
          </p:nvSpPr>
          <p:spPr>
            <a:xfrm>
              <a:off x="13652100" y="673689"/>
              <a:ext cx="207519" cy="103336"/>
            </a:xfrm>
            <a:custGeom>
              <a:avLst/>
              <a:gdLst>
                <a:gd name="connsiteX0" fmla="*/ 156879 w 207519"/>
                <a:gd name="connsiteY0" fmla="*/ 10152 h 103336"/>
                <a:gd name="connsiteX1" fmla="*/ 0 w 207519"/>
                <a:gd name="connsiteY1" fmla="*/ 103337 h 103336"/>
                <a:gd name="connsiteX2" fmla="*/ 148660 w 207519"/>
                <a:gd name="connsiteY2" fmla="*/ 70825 h 103336"/>
                <a:gd name="connsiteX3" fmla="*/ 204498 w 207519"/>
                <a:gd name="connsiteY3" fmla="*/ 55959 h 103336"/>
                <a:gd name="connsiteX4" fmla="*/ 207520 w 207519"/>
                <a:gd name="connsiteY4" fmla="*/ 0 h 103336"/>
                <a:gd name="connsiteX5" fmla="*/ 156879 w 207519"/>
                <a:gd name="connsiteY5" fmla="*/ 10273 h 10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519" h="103336">
                  <a:moveTo>
                    <a:pt x="156879" y="10152"/>
                  </a:moveTo>
                  <a:lnTo>
                    <a:pt x="0" y="103337"/>
                  </a:lnTo>
                  <a:cubicBezTo>
                    <a:pt x="49795" y="95964"/>
                    <a:pt x="99228" y="84362"/>
                    <a:pt x="148660" y="70825"/>
                  </a:cubicBezTo>
                  <a:cubicBezTo>
                    <a:pt x="167273" y="65749"/>
                    <a:pt x="185886" y="60673"/>
                    <a:pt x="204498" y="55959"/>
                  </a:cubicBezTo>
                  <a:lnTo>
                    <a:pt x="207520" y="0"/>
                  </a:lnTo>
                  <a:cubicBezTo>
                    <a:pt x="190599" y="3384"/>
                    <a:pt x="173679" y="6768"/>
                    <a:pt x="156879" y="10273"/>
                  </a:cubicBezTo>
                  <a:close/>
                </a:path>
              </a:pathLst>
            </a:custGeom>
            <a:grpFill/>
            <a:ln w="12077" cap="flat">
              <a:noFill/>
              <a:prstDash val="solid"/>
              <a:miter/>
            </a:ln>
          </p:spPr>
          <p:txBody>
            <a:bodyPr rtlCol="0" anchor="ctr"/>
            <a:lstStyle/>
            <a:p>
              <a:endParaRPr lang="en-ID"/>
            </a:p>
          </p:txBody>
        </p:sp>
        <p:sp>
          <p:nvSpPr>
            <p:cNvPr id="48" name="Freeform: Shape 47">
              <a:extLst>
                <a:ext uri="{FF2B5EF4-FFF2-40B4-BE49-F238E27FC236}">
                  <a16:creationId xmlns:a16="http://schemas.microsoft.com/office/drawing/2014/main" id="{A01F0305-7453-46BD-AC40-4E37D13F58D3}"/>
                </a:ext>
              </a:extLst>
            </p:cNvPr>
            <p:cNvSpPr/>
            <p:nvPr/>
          </p:nvSpPr>
          <p:spPr>
            <a:xfrm>
              <a:off x="10464729" y="5537658"/>
              <a:ext cx="1087" cy="725"/>
            </a:xfrm>
            <a:custGeom>
              <a:avLst/>
              <a:gdLst>
                <a:gd name="connsiteX0" fmla="*/ 0 w 1087"/>
                <a:gd name="connsiteY0" fmla="*/ 242 h 725"/>
                <a:gd name="connsiteX1" fmla="*/ 483 w 1087"/>
                <a:gd name="connsiteY1" fmla="*/ 725 h 725"/>
                <a:gd name="connsiteX2" fmla="*/ 1088 w 1087"/>
                <a:gd name="connsiteY2" fmla="*/ 0 h 725"/>
                <a:gd name="connsiteX3" fmla="*/ 0 w 1087"/>
                <a:gd name="connsiteY3" fmla="*/ 242 h 725"/>
              </a:gdLst>
              <a:ahLst/>
              <a:cxnLst>
                <a:cxn ang="0">
                  <a:pos x="connsiteX0" y="connsiteY0"/>
                </a:cxn>
                <a:cxn ang="0">
                  <a:pos x="connsiteX1" y="connsiteY1"/>
                </a:cxn>
                <a:cxn ang="0">
                  <a:pos x="connsiteX2" y="connsiteY2"/>
                </a:cxn>
                <a:cxn ang="0">
                  <a:pos x="connsiteX3" y="connsiteY3"/>
                </a:cxn>
              </a:cxnLst>
              <a:rect l="l" t="t" r="r" b="b"/>
              <a:pathLst>
                <a:path w="1087" h="725">
                  <a:moveTo>
                    <a:pt x="0" y="242"/>
                  </a:moveTo>
                  <a:lnTo>
                    <a:pt x="483" y="725"/>
                  </a:lnTo>
                  <a:lnTo>
                    <a:pt x="1088" y="0"/>
                  </a:lnTo>
                  <a:cubicBezTo>
                    <a:pt x="1088" y="0"/>
                    <a:pt x="363" y="242"/>
                    <a:pt x="0" y="242"/>
                  </a:cubicBezTo>
                  <a:close/>
                </a:path>
              </a:pathLst>
            </a:custGeom>
            <a:grpFill/>
            <a:ln w="12077" cap="flat">
              <a:noFill/>
              <a:prstDash val="solid"/>
              <a:miter/>
            </a:ln>
          </p:spPr>
          <p:txBody>
            <a:bodyPr rtlCol="0" anchor="ctr"/>
            <a:lstStyle/>
            <a:p>
              <a:endParaRPr lang="en-ID"/>
            </a:p>
          </p:txBody>
        </p:sp>
        <p:sp>
          <p:nvSpPr>
            <p:cNvPr id="49" name="Freeform: Shape 48">
              <a:extLst>
                <a:ext uri="{FF2B5EF4-FFF2-40B4-BE49-F238E27FC236}">
                  <a16:creationId xmlns:a16="http://schemas.microsoft.com/office/drawing/2014/main" id="{7141070A-5C0A-4E43-806A-A0BC29C27C62}"/>
                </a:ext>
              </a:extLst>
            </p:cNvPr>
            <p:cNvSpPr/>
            <p:nvPr/>
          </p:nvSpPr>
          <p:spPr>
            <a:xfrm>
              <a:off x="13151974" y="1029869"/>
              <a:ext cx="516080" cy="953545"/>
            </a:xfrm>
            <a:custGeom>
              <a:avLst/>
              <a:gdLst>
                <a:gd name="connsiteX0" fmla="*/ 351346 w 516080"/>
                <a:gd name="connsiteY0" fmla="*/ 862834 h 953545"/>
                <a:gd name="connsiteX1" fmla="*/ 248976 w 516080"/>
                <a:gd name="connsiteY1" fmla="*/ 869360 h 953545"/>
                <a:gd name="connsiteX2" fmla="*/ 211146 w 516080"/>
                <a:gd name="connsiteY2" fmla="*/ 822466 h 953545"/>
                <a:gd name="connsiteX3" fmla="*/ 249701 w 516080"/>
                <a:gd name="connsiteY3" fmla="*/ 696528 h 953545"/>
                <a:gd name="connsiteX4" fmla="*/ 474504 w 516080"/>
                <a:gd name="connsiteY4" fmla="*/ 268555 h 953545"/>
                <a:gd name="connsiteX5" fmla="*/ 496622 w 516080"/>
                <a:gd name="connsiteY5" fmla="*/ 206191 h 953545"/>
                <a:gd name="connsiteX6" fmla="*/ 457463 w 516080"/>
                <a:gd name="connsiteY6" fmla="*/ 135003 h 953545"/>
                <a:gd name="connsiteX7" fmla="*/ 383374 w 516080"/>
                <a:gd name="connsiteY7" fmla="*/ 114215 h 953545"/>
                <a:gd name="connsiteX8" fmla="*/ 74693 w 516080"/>
                <a:gd name="connsiteY8" fmla="*/ 0 h 953545"/>
                <a:gd name="connsiteX9" fmla="*/ 0 w 516080"/>
                <a:gd name="connsiteY9" fmla="*/ 44356 h 953545"/>
                <a:gd name="connsiteX10" fmla="*/ 203773 w 516080"/>
                <a:gd name="connsiteY10" fmla="*/ 165339 h 953545"/>
                <a:gd name="connsiteX11" fmla="*/ 292728 w 516080"/>
                <a:gd name="connsiteY11" fmla="*/ 240515 h 953545"/>
                <a:gd name="connsiteX12" fmla="*/ 314845 w 516080"/>
                <a:gd name="connsiteY12" fmla="*/ 376727 h 953545"/>
                <a:gd name="connsiteX13" fmla="*/ 232538 w 516080"/>
                <a:gd name="connsiteY13" fmla="*/ 598025 h 953545"/>
                <a:gd name="connsiteX14" fmla="*/ 118566 w 516080"/>
                <a:gd name="connsiteY14" fmla="*/ 832256 h 953545"/>
                <a:gd name="connsiteX15" fmla="*/ 102491 w 516080"/>
                <a:gd name="connsiteY15" fmla="*/ 871536 h 953545"/>
                <a:gd name="connsiteX16" fmla="*/ 161351 w 516080"/>
                <a:gd name="connsiteY16" fmla="*/ 953118 h 953545"/>
                <a:gd name="connsiteX17" fmla="*/ 412018 w 516080"/>
                <a:gd name="connsiteY17" fmla="*/ 912629 h 953545"/>
                <a:gd name="connsiteX18" fmla="*/ 430873 w 516080"/>
                <a:gd name="connsiteY18" fmla="*/ 906827 h 953545"/>
                <a:gd name="connsiteX19" fmla="*/ 516081 w 516080"/>
                <a:gd name="connsiteY19" fmla="*/ 808446 h 953545"/>
                <a:gd name="connsiteX20" fmla="*/ 351466 w 516080"/>
                <a:gd name="connsiteY20" fmla="*/ 863196 h 953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6080" h="953545">
                  <a:moveTo>
                    <a:pt x="351346" y="862834"/>
                  </a:moveTo>
                  <a:cubicBezTo>
                    <a:pt x="317867" y="870448"/>
                    <a:pt x="284026" y="878183"/>
                    <a:pt x="248976" y="869360"/>
                  </a:cubicBezTo>
                  <a:cubicBezTo>
                    <a:pt x="223836" y="863075"/>
                    <a:pt x="211146" y="848451"/>
                    <a:pt x="211146" y="822466"/>
                  </a:cubicBezTo>
                  <a:cubicBezTo>
                    <a:pt x="211146" y="776538"/>
                    <a:pt x="231692" y="736775"/>
                    <a:pt x="249701" y="696528"/>
                  </a:cubicBezTo>
                  <a:cubicBezTo>
                    <a:pt x="315450" y="549076"/>
                    <a:pt x="401745" y="412381"/>
                    <a:pt x="474504" y="268555"/>
                  </a:cubicBezTo>
                  <a:cubicBezTo>
                    <a:pt x="484536" y="248613"/>
                    <a:pt x="492513" y="228067"/>
                    <a:pt x="496622" y="206191"/>
                  </a:cubicBezTo>
                  <a:cubicBezTo>
                    <a:pt x="503390" y="170536"/>
                    <a:pt x="491545" y="147452"/>
                    <a:pt x="457463" y="135003"/>
                  </a:cubicBezTo>
                  <a:cubicBezTo>
                    <a:pt x="433411" y="126301"/>
                    <a:pt x="408393" y="119774"/>
                    <a:pt x="383374" y="114215"/>
                  </a:cubicBezTo>
                  <a:cubicBezTo>
                    <a:pt x="274598" y="90284"/>
                    <a:pt x="172953" y="49312"/>
                    <a:pt x="74693" y="0"/>
                  </a:cubicBezTo>
                  <a:lnTo>
                    <a:pt x="0" y="44356"/>
                  </a:lnTo>
                  <a:cubicBezTo>
                    <a:pt x="67199" y="85933"/>
                    <a:pt x="136453" y="124004"/>
                    <a:pt x="203773" y="165339"/>
                  </a:cubicBezTo>
                  <a:cubicBezTo>
                    <a:pt x="237252" y="186007"/>
                    <a:pt x="267709" y="210300"/>
                    <a:pt x="292728" y="240515"/>
                  </a:cubicBezTo>
                  <a:cubicBezTo>
                    <a:pt x="326327" y="281004"/>
                    <a:pt x="325602" y="328382"/>
                    <a:pt x="314845" y="376727"/>
                  </a:cubicBezTo>
                  <a:cubicBezTo>
                    <a:pt x="297562" y="454199"/>
                    <a:pt x="265896" y="526596"/>
                    <a:pt x="232538" y="598025"/>
                  </a:cubicBezTo>
                  <a:cubicBezTo>
                    <a:pt x="195917" y="676706"/>
                    <a:pt x="156516" y="754058"/>
                    <a:pt x="118566" y="832256"/>
                  </a:cubicBezTo>
                  <a:cubicBezTo>
                    <a:pt x="112401" y="844946"/>
                    <a:pt x="106600" y="857999"/>
                    <a:pt x="102491" y="871536"/>
                  </a:cubicBezTo>
                  <a:cubicBezTo>
                    <a:pt x="86416" y="925198"/>
                    <a:pt x="104425" y="950700"/>
                    <a:pt x="161351" y="953118"/>
                  </a:cubicBezTo>
                  <a:cubicBezTo>
                    <a:pt x="247525" y="956743"/>
                    <a:pt x="330195" y="936801"/>
                    <a:pt x="412018" y="912629"/>
                  </a:cubicBezTo>
                  <a:cubicBezTo>
                    <a:pt x="418303" y="910816"/>
                    <a:pt x="424588" y="908761"/>
                    <a:pt x="430873" y="906827"/>
                  </a:cubicBezTo>
                  <a:lnTo>
                    <a:pt x="516081" y="808446"/>
                  </a:lnTo>
                  <a:cubicBezTo>
                    <a:pt x="462297" y="829717"/>
                    <a:pt x="408151" y="850264"/>
                    <a:pt x="351466" y="863196"/>
                  </a:cubicBezTo>
                  <a:close/>
                </a:path>
              </a:pathLst>
            </a:custGeom>
            <a:grpFill/>
            <a:ln w="12077" cap="flat">
              <a:noFill/>
              <a:prstDash val="solid"/>
              <a:miter/>
            </a:ln>
          </p:spPr>
          <p:txBody>
            <a:bodyPr rtlCol="0" anchor="ctr"/>
            <a:lstStyle/>
            <a:p>
              <a:endParaRPr lang="en-ID"/>
            </a:p>
          </p:txBody>
        </p:sp>
        <p:sp>
          <p:nvSpPr>
            <p:cNvPr id="50" name="Freeform: Shape 49">
              <a:extLst>
                <a:ext uri="{FF2B5EF4-FFF2-40B4-BE49-F238E27FC236}">
                  <a16:creationId xmlns:a16="http://schemas.microsoft.com/office/drawing/2014/main" id="{FC7807D3-BDCD-4664-9B7E-8433237C5A56}"/>
                </a:ext>
              </a:extLst>
            </p:cNvPr>
            <p:cNvSpPr/>
            <p:nvPr/>
          </p:nvSpPr>
          <p:spPr>
            <a:xfrm>
              <a:off x="13066887" y="1084861"/>
              <a:ext cx="491908" cy="977207"/>
            </a:xfrm>
            <a:custGeom>
              <a:avLst/>
              <a:gdLst>
                <a:gd name="connsiteX0" fmla="*/ 370442 w 491908"/>
                <a:gd name="connsiteY0" fmla="*/ 906706 h 977207"/>
                <a:gd name="connsiteX1" fmla="*/ 204257 w 491908"/>
                <a:gd name="connsiteY1" fmla="*/ 916134 h 977207"/>
                <a:gd name="connsiteX2" fmla="*/ 156395 w 491908"/>
                <a:gd name="connsiteY2" fmla="*/ 838782 h 977207"/>
                <a:gd name="connsiteX3" fmla="*/ 206190 w 491908"/>
                <a:gd name="connsiteY3" fmla="*/ 730248 h 977207"/>
                <a:gd name="connsiteX4" fmla="*/ 353280 w 491908"/>
                <a:gd name="connsiteY4" fmla="*/ 400657 h 977207"/>
                <a:gd name="connsiteX5" fmla="*/ 370563 w 491908"/>
                <a:gd name="connsiteY5" fmla="*/ 322943 h 977207"/>
                <a:gd name="connsiteX6" fmla="*/ 289102 w 491908"/>
                <a:gd name="connsiteY6" fmla="*/ 147210 h 977207"/>
                <a:gd name="connsiteX7" fmla="*/ 67079 w 491908"/>
                <a:gd name="connsiteY7" fmla="*/ 0 h 977207"/>
                <a:gd name="connsiteX8" fmla="*/ 0 w 491908"/>
                <a:gd name="connsiteY8" fmla="*/ 39884 h 977207"/>
                <a:gd name="connsiteX9" fmla="*/ 191566 w 491908"/>
                <a:gd name="connsiteY9" fmla="*/ 194709 h 977207"/>
                <a:gd name="connsiteX10" fmla="*/ 268314 w 491908"/>
                <a:gd name="connsiteY10" fmla="*/ 440058 h 977207"/>
                <a:gd name="connsiteX11" fmla="*/ 143826 w 491908"/>
                <a:gd name="connsiteY11" fmla="*/ 740642 h 977207"/>
                <a:gd name="connsiteX12" fmla="*/ 65749 w 491908"/>
                <a:gd name="connsiteY12" fmla="*/ 873469 h 977207"/>
                <a:gd name="connsiteX13" fmla="*/ 126905 w 491908"/>
                <a:gd name="connsiteY13" fmla="*/ 977048 h 977207"/>
                <a:gd name="connsiteX14" fmla="*/ 352192 w 491908"/>
                <a:gd name="connsiteY14" fmla="*/ 964962 h 977207"/>
                <a:gd name="connsiteX15" fmla="*/ 421929 w 491908"/>
                <a:gd name="connsiteY15" fmla="*/ 960369 h 977207"/>
                <a:gd name="connsiteX16" fmla="*/ 491908 w 491908"/>
                <a:gd name="connsiteY16" fmla="*/ 879633 h 977207"/>
                <a:gd name="connsiteX17" fmla="*/ 370684 w 491908"/>
                <a:gd name="connsiteY17" fmla="*/ 906827 h 97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91908" h="977207">
                  <a:moveTo>
                    <a:pt x="370442" y="906706"/>
                  </a:moveTo>
                  <a:cubicBezTo>
                    <a:pt x="315450" y="914563"/>
                    <a:pt x="260458" y="926649"/>
                    <a:pt x="204257" y="916134"/>
                  </a:cubicBezTo>
                  <a:cubicBezTo>
                    <a:pt x="156033" y="907069"/>
                    <a:pt x="142255" y="885918"/>
                    <a:pt x="156395" y="838782"/>
                  </a:cubicBezTo>
                  <a:cubicBezTo>
                    <a:pt x="167877" y="800469"/>
                    <a:pt x="187336" y="765419"/>
                    <a:pt x="206190" y="730248"/>
                  </a:cubicBezTo>
                  <a:cubicBezTo>
                    <a:pt x="263237" y="624010"/>
                    <a:pt x="315812" y="515718"/>
                    <a:pt x="353280" y="400657"/>
                  </a:cubicBezTo>
                  <a:cubicBezTo>
                    <a:pt x="361498" y="375276"/>
                    <a:pt x="366937" y="349412"/>
                    <a:pt x="370563" y="322943"/>
                  </a:cubicBezTo>
                  <a:cubicBezTo>
                    <a:pt x="380836" y="246800"/>
                    <a:pt x="349654" y="187819"/>
                    <a:pt x="289102" y="147210"/>
                  </a:cubicBezTo>
                  <a:cubicBezTo>
                    <a:pt x="215376" y="97777"/>
                    <a:pt x="141892" y="47740"/>
                    <a:pt x="67079" y="0"/>
                  </a:cubicBezTo>
                  <a:lnTo>
                    <a:pt x="0" y="39884"/>
                  </a:lnTo>
                  <a:cubicBezTo>
                    <a:pt x="65870" y="88834"/>
                    <a:pt x="129322" y="141167"/>
                    <a:pt x="191566" y="194709"/>
                  </a:cubicBezTo>
                  <a:cubicBezTo>
                    <a:pt x="267226" y="259974"/>
                    <a:pt x="288014" y="343731"/>
                    <a:pt x="268314" y="440058"/>
                  </a:cubicBezTo>
                  <a:cubicBezTo>
                    <a:pt x="246196" y="548351"/>
                    <a:pt x="198576" y="646007"/>
                    <a:pt x="143826" y="740642"/>
                  </a:cubicBezTo>
                  <a:cubicBezTo>
                    <a:pt x="118082" y="785119"/>
                    <a:pt x="90405" y="828509"/>
                    <a:pt x="65749" y="873469"/>
                  </a:cubicBezTo>
                  <a:cubicBezTo>
                    <a:pt x="27073" y="944174"/>
                    <a:pt x="45565" y="975235"/>
                    <a:pt x="126905" y="977048"/>
                  </a:cubicBezTo>
                  <a:cubicBezTo>
                    <a:pt x="202323" y="978740"/>
                    <a:pt x="277016" y="966412"/>
                    <a:pt x="352192" y="964962"/>
                  </a:cubicBezTo>
                  <a:cubicBezTo>
                    <a:pt x="375639" y="964478"/>
                    <a:pt x="398844" y="962786"/>
                    <a:pt x="421929" y="960369"/>
                  </a:cubicBezTo>
                  <a:lnTo>
                    <a:pt x="491908" y="879633"/>
                  </a:lnTo>
                  <a:cubicBezTo>
                    <a:pt x="452145" y="890994"/>
                    <a:pt x="411898" y="900905"/>
                    <a:pt x="370684" y="906827"/>
                  </a:cubicBezTo>
                  <a:close/>
                </a:path>
              </a:pathLst>
            </a:custGeom>
            <a:grpFill/>
            <a:ln w="12077" cap="flat">
              <a:noFill/>
              <a:prstDash val="solid"/>
              <a:miter/>
            </a:ln>
          </p:spPr>
          <p:txBody>
            <a:bodyPr rtlCol="0" anchor="ctr"/>
            <a:lstStyle/>
            <a:p>
              <a:endParaRPr lang="en-ID"/>
            </a:p>
          </p:txBody>
        </p:sp>
        <p:sp>
          <p:nvSpPr>
            <p:cNvPr id="51" name="Freeform: Shape 50">
              <a:extLst>
                <a:ext uri="{FF2B5EF4-FFF2-40B4-BE49-F238E27FC236}">
                  <a16:creationId xmlns:a16="http://schemas.microsoft.com/office/drawing/2014/main" id="{F2E3F829-0A90-4985-ABB7-A316562FA986}"/>
                </a:ext>
              </a:extLst>
            </p:cNvPr>
            <p:cNvSpPr/>
            <p:nvPr/>
          </p:nvSpPr>
          <p:spPr>
            <a:xfrm>
              <a:off x="13565834" y="1246333"/>
              <a:ext cx="262362" cy="482229"/>
            </a:xfrm>
            <a:custGeom>
              <a:avLst/>
              <a:gdLst>
                <a:gd name="connsiteX0" fmla="*/ 159629 w 262362"/>
                <a:gd name="connsiteY0" fmla="*/ 281488 h 482229"/>
                <a:gd name="connsiteX1" fmla="*/ 241574 w 262362"/>
                <a:gd name="connsiteY1" fmla="*/ 126905 h 482229"/>
                <a:gd name="connsiteX2" fmla="*/ 256682 w 262362"/>
                <a:gd name="connsiteY2" fmla="*/ 103700 h 482229"/>
                <a:gd name="connsiteX3" fmla="*/ 262362 w 262362"/>
                <a:gd name="connsiteY3" fmla="*/ 0 h 482229"/>
                <a:gd name="connsiteX4" fmla="*/ 124700 w 262362"/>
                <a:gd name="connsiteY4" fmla="*/ 189874 h 482229"/>
                <a:gd name="connsiteX5" fmla="*/ 6497 w 262362"/>
                <a:gd name="connsiteY5" fmla="*/ 405855 h 482229"/>
                <a:gd name="connsiteX6" fmla="*/ 454 w 262362"/>
                <a:gd name="connsiteY6" fmla="*/ 447552 h 482229"/>
                <a:gd name="connsiteX7" fmla="*/ 36713 w 262362"/>
                <a:gd name="connsiteY7" fmla="*/ 481877 h 482229"/>
                <a:gd name="connsiteX8" fmla="*/ 161805 w 262362"/>
                <a:gd name="connsiteY8" fmla="*/ 450815 h 482229"/>
                <a:gd name="connsiteX9" fmla="*/ 239277 w 262362"/>
                <a:gd name="connsiteY9" fmla="*/ 416974 h 482229"/>
                <a:gd name="connsiteX10" fmla="*/ 243870 w 262362"/>
                <a:gd name="connsiteY10" fmla="*/ 334062 h 482229"/>
                <a:gd name="connsiteX11" fmla="*/ 212446 w 262362"/>
                <a:gd name="connsiteY11" fmla="*/ 342039 h 482229"/>
                <a:gd name="connsiteX12" fmla="*/ 159509 w 262362"/>
                <a:gd name="connsiteY12" fmla="*/ 281488 h 48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2362" h="482229">
                  <a:moveTo>
                    <a:pt x="159629" y="281488"/>
                  </a:moveTo>
                  <a:cubicBezTo>
                    <a:pt x="177759" y="225166"/>
                    <a:pt x="210029" y="176217"/>
                    <a:pt x="241574" y="126905"/>
                  </a:cubicBezTo>
                  <a:cubicBezTo>
                    <a:pt x="246529" y="119170"/>
                    <a:pt x="251605" y="111435"/>
                    <a:pt x="256682" y="103700"/>
                  </a:cubicBezTo>
                  <a:lnTo>
                    <a:pt x="262362" y="0"/>
                  </a:lnTo>
                  <a:cubicBezTo>
                    <a:pt x="216918" y="63573"/>
                    <a:pt x="169661" y="125938"/>
                    <a:pt x="124700" y="189874"/>
                  </a:cubicBezTo>
                  <a:cubicBezTo>
                    <a:pt x="77322" y="257436"/>
                    <a:pt x="32482" y="326448"/>
                    <a:pt x="6497" y="405855"/>
                  </a:cubicBezTo>
                  <a:cubicBezTo>
                    <a:pt x="2025" y="419512"/>
                    <a:pt x="-1238" y="433169"/>
                    <a:pt x="454" y="447552"/>
                  </a:cubicBezTo>
                  <a:cubicBezTo>
                    <a:pt x="2992" y="468944"/>
                    <a:pt x="13991" y="480426"/>
                    <a:pt x="36713" y="481877"/>
                  </a:cubicBezTo>
                  <a:cubicBezTo>
                    <a:pt x="81915" y="484898"/>
                    <a:pt x="121920" y="467978"/>
                    <a:pt x="161805" y="450815"/>
                  </a:cubicBezTo>
                  <a:cubicBezTo>
                    <a:pt x="187669" y="439696"/>
                    <a:pt x="213534" y="428456"/>
                    <a:pt x="239277" y="416974"/>
                  </a:cubicBezTo>
                  <a:lnTo>
                    <a:pt x="243870" y="334062"/>
                  </a:lnTo>
                  <a:cubicBezTo>
                    <a:pt x="233597" y="337205"/>
                    <a:pt x="223082" y="339985"/>
                    <a:pt x="212446" y="342039"/>
                  </a:cubicBezTo>
                  <a:cubicBezTo>
                    <a:pt x="161684" y="351708"/>
                    <a:pt x="143555" y="330920"/>
                    <a:pt x="159509" y="281488"/>
                  </a:cubicBezTo>
                  <a:close/>
                </a:path>
              </a:pathLst>
            </a:custGeom>
            <a:grpFill/>
            <a:ln w="12077" cap="flat">
              <a:noFill/>
              <a:prstDash val="solid"/>
              <a:miter/>
            </a:ln>
          </p:spPr>
          <p:txBody>
            <a:bodyPr rtlCol="0" anchor="ctr"/>
            <a:lstStyle/>
            <a:p>
              <a:endParaRPr lang="en-ID"/>
            </a:p>
          </p:txBody>
        </p:sp>
        <p:sp>
          <p:nvSpPr>
            <p:cNvPr id="52" name="Freeform: Shape 51">
              <a:extLst>
                <a:ext uri="{FF2B5EF4-FFF2-40B4-BE49-F238E27FC236}">
                  <a16:creationId xmlns:a16="http://schemas.microsoft.com/office/drawing/2014/main" id="{D9F4F8F7-8A42-4E90-86DD-8B397A2B26C0}"/>
                </a:ext>
              </a:extLst>
            </p:cNvPr>
            <p:cNvSpPr/>
            <p:nvPr/>
          </p:nvSpPr>
          <p:spPr>
            <a:xfrm>
              <a:off x="9347118" y="2034716"/>
              <a:ext cx="3200631" cy="2589467"/>
            </a:xfrm>
            <a:custGeom>
              <a:avLst/>
              <a:gdLst>
                <a:gd name="connsiteX0" fmla="*/ 162318 w 3200631"/>
                <a:gd name="connsiteY0" fmla="*/ 2243682 h 2589467"/>
                <a:gd name="connsiteX1" fmla="*/ 364520 w 3200631"/>
                <a:gd name="connsiteY1" fmla="*/ 1957118 h 2589467"/>
                <a:gd name="connsiteX2" fmla="*/ 484536 w 3200631"/>
                <a:gd name="connsiteY2" fmla="*/ 1686750 h 2589467"/>
                <a:gd name="connsiteX3" fmla="*/ 588356 w 3200631"/>
                <a:gd name="connsiteY3" fmla="*/ 1302167 h 2589467"/>
                <a:gd name="connsiteX4" fmla="*/ 735808 w 3200631"/>
                <a:gd name="connsiteY4" fmla="*/ 1056575 h 2589467"/>
                <a:gd name="connsiteX5" fmla="*/ 1153869 w 3200631"/>
                <a:gd name="connsiteY5" fmla="*/ 854736 h 2589467"/>
                <a:gd name="connsiteX6" fmla="*/ 1227474 w 3200631"/>
                <a:gd name="connsiteY6" fmla="*/ 861504 h 2589467"/>
                <a:gd name="connsiteX7" fmla="*/ 1330207 w 3200631"/>
                <a:gd name="connsiteY7" fmla="*/ 872986 h 2589467"/>
                <a:gd name="connsiteX8" fmla="*/ 1650128 w 3200631"/>
                <a:gd name="connsiteY8" fmla="*/ 896433 h 2589467"/>
                <a:gd name="connsiteX9" fmla="*/ 1780659 w 3200631"/>
                <a:gd name="connsiteY9" fmla="*/ 879029 h 2589467"/>
                <a:gd name="connsiteX10" fmla="*/ 2140828 w 3200631"/>
                <a:gd name="connsiteY10" fmla="*/ 816423 h 2589467"/>
                <a:gd name="connsiteX11" fmla="*/ 2345689 w 3200631"/>
                <a:gd name="connsiteY11" fmla="*/ 924352 h 2589467"/>
                <a:gd name="connsiteX12" fmla="*/ 2369982 w 3200631"/>
                <a:gd name="connsiteY12" fmla="*/ 962424 h 2589467"/>
                <a:gd name="connsiteX13" fmla="*/ 2545111 w 3200631"/>
                <a:gd name="connsiteY13" fmla="*/ 1064552 h 2589467"/>
                <a:gd name="connsiteX14" fmla="*/ 2897182 w 3200631"/>
                <a:gd name="connsiteY14" fmla="*/ 986113 h 2589467"/>
                <a:gd name="connsiteX15" fmla="*/ 3150026 w 3200631"/>
                <a:gd name="connsiteY15" fmla="*/ 817994 h 2589467"/>
                <a:gd name="connsiteX16" fmla="*/ 3192206 w 3200631"/>
                <a:gd name="connsiteY16" fmla="*/ 760222 h 2589467"/>
                <a:gd name="connsiteX17" fmla="*/ 3160178 w 3200631"/>
                <a:gd name="connsiteY17" fmla="*/ 694110 h 2589467"/>
                <a:gd name="connsiteX18" fmla="*/ 3020582 w 3200631"/>
                <a:gd name="connsiteY18" fmla="*/ 702087 h 2589467"/>
                <a:gd name="connsiteX19" fmla="*/ 2754203 w 3200631"/>
                <a:gd name="connsiteY19" fmla="*/ 730127 h 2589467"/>
                <a:gd name="connsiteX20" fmla="*/ 2463650 w 3200631"/>
                <a:gd name="connsiteY20" fmla="*/ 685892 h 2589467"/>
                <a:gd name="connsiteX21" fmla="*/ 2213950 w 3200631"/>
                <a:gd name="connsiteY21" fmla="*/ 353280 h 2589467"/>
                <a:gd name="connsiteX22" fmla="*/ 2188448 w 3200631"/>
                <a:gd name="connsiteY22" fmla="*/ 28040 h 2589467"/>
                <a:gd name="connsiteX23" fmla="*/ 2186877 w 3200631"/>
                <a:gd name="connsiteY23" fmla="*/ 0 h 2589467"/>
                <a:gd name="connsiteX24" fmla="*/ 2107108 w 3200631"/>
                <a:gd name="connsiteY24" fmla="*/ 47378 h 2589467"/>
                <a:gd name="connsiteX25" fmla="*/ 2128742 w 3200631"/>
                <a:gd name="connsiteY25" fmla="*/ 260699 h 2589467"/>
                <a:gd name="connsiteX26" fmla="*/ 2172010 w 3200631"/>
                <a:gd name="connsiteY26" fmla="*/ 553548 h 2589467"/>
                <a:gd name="connsiteX27" fmla="*/ 2188689 w 3200631"/>
                <a:gd name="connsiteY27" fmla="*/ 631383 h 2589467"/>
                <a:gd name="connsiteX28" fmla="*/ 2142157 w 3200631"/>
                <a:gd name="connsiteY28" fmla="*/ 703417 h 2589467"/>
                <a:gd name="connsiteX29" fmla="*/ 1972709 w 3200631"/>
                <a:gd name="connsiteY29" fmla="*/ 735566 h 2589467"/>
                <a:gd name="connsiteX30" fmla="*/ 1763134 w 3200631"/>
                <a:gd name="connsiteY30" fmla="*/ 770012 h 2589467"/>
                <a:gd name="connsiteX31" fmla="*/ 1567701 w 3200631"/>
                <a:gd name="connsiteY31" fmla="*/ 771462 h 2589467"/>
                <a:gd name="connsiteX32" fmla="*/ 1249592 w 3200631"/>
                <a:gd name="connsiteY32" fmla="*/ 727468 h 2589467"/>
                <a:gd name="connsiteX33" fmla="*/ 1128851 w 3200631"/>
                <a:gd name="connsiteY33" fmla="*/ 753695 h 2589467"/>
                <a:gd name="connsiteX34" fmla="*/ 719854 w 3200631"/>
                <a:gd name="connsiteY34" fmla="*/ 1011252 h 2589467"/>
                <a:gd name="connsiteX35" fmla="*/ 587752 w 3200631"/>
                <a:gd name="connsiteY35" fmla="*/ 1214784 h 2589467"/>
                <a:gd name="connsiteX36" fmla="*/ 483206 w 3200631"/>
                <a:gd name="connsiteY36" fmla="*/ 1565646 h 2589467"/>
                <a:gd name="connsiteX37" fmla="*/ 229033 w 3200631"/>
                <a:gd name="connsiteY37" fmla="*/ 2108800 h 2589467"/>
                <a:gd name="connsiteX38" fmla="*/ 21272 w 3200631"/>
                <a:gd name="connsiteY38" fmla="*/ 2483835 h 2589467"/>
                <a:gd name="connsiteX39" fmla="*/ 0 w 3200631"/>
                <a:gd name="connsiteY39" fmla="*/ 2575569 h 2589467"/>
                <a:gd name="connsiteX40" fmla="*/ 16800 w 3200631"/>
                <a:gd name="connsiteY40" fmla="*/ 2589468 h 2589467"/>
                <a:gd name="connsiteX41" fmla="*/ 162438 w 3200631"/>
                <a:gd name="connsiteY41" fmla="*/ 2243803 h 2589467"/>
                <a:gd name="connsiteX42" fmla="*/ 2411075 w 3200631"/>
                <a:gd name="connsiteY42" fmla="*/ 772550 h 2589467"/>
                <a:gd name="connsiteX43" fmla="*/ 2532783 w 3200631"/>
                <a:gd name="connsiteY43" fmla="*/ 766869 h 2589467"/>
                <a:gd name="connsiteX44" fmla="*/ 2718548 w 3200631"/>
                <a:gd name="connsiteY44" fmla="*/ 772429 h 2589467"/>
                <a:gd name="connsiteX45" fmla="*/ 3003420 w 3200631"/>
                <a:gd name="connsiteY45" fmla="*/ 743180 h 2589467"/>
                <a:gd name="connsiteX46" fmla="*/ 3087781 w 3200631"/>
                <a:gd name="connsiteY46" fmla="*/ 737258 h 2589467"/>
                <a:gd name="connsiteX47" fmla="*/ 3112921 w 3200631"/>
                <a:gd name="connsiteY47" fmla="*/ 793338 h 2589467"/>
                <a:gd name="connsiteX48" fmla="*/ 3051402 w 3200631"/>
                <a:gd name="connsiteY48" fmla="*/ 858604 h 2589467"/>
                <a:gd name="connsiteX49" fmla="*/ 2590555 w 3200631"/>
                <a:gd name="connsiteY49" fmla="*/ 1023097 h 2589467"/>
                <a:gd name="connsiteX50" fmla="*/ 2375300 w 3200631"/>
                <a:gd name="connsiteY50" fmla="*/ 817148 h 2589467"/>
                <a:gd name="connsiteX51" fmla="*/ 2411196 w 3200631"/>
                <a:gd name="connsiteY51" fmla="*/ 772308 h 2589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00631" h="2589467">
                  <a:moveTo>
                    <a:pt x="162318" y="2243682"/>
                  </a:moveTo>
                  <a:cubicBezTo>
                    <a:pt x="224924" y="2144817"/>
                    <a:pt x="297804" y="2053082"/>
                    <a:pt x="364520" y="1957118"/>
                  </a:cubicBezTo>
                  <a:cubicBezTo>
                    <a:pt x="422050" y="1874448"/>
                    <a:pt x="459517" y="1783802"/>
                    <a:pt x="484536" y="1686750"/>
                  </a:cubicBezTo>
                  <a:cubicBezTo>
                    <a:pt x="517652" y="1558153"/>
                    <a:pt x="539890" y="1426534"/>
                    <a:pt x="588356" y="1302167"/>
                  </a:cubicBezTo>
                  <a:cubicBezTo>
                    <a:pt x="623406" y="1212004"/>
                    <a:pt x="658939" y="1121720"/>
                    <a:pt x="735808" y="1056575"/>
                  </a:cubicBezTo>
                  <a:cubicBezTo>
                    <a:pt x="857757" y="953118"/>
                    <a:pt x="994936" y="881325"/>
                    <a:pt x="1153869" y="854736"/>
                  </a:cubicBezTo>
                  <a:cubicBezTo>
                    <a:pt x="1178646" y="850627"/>
                    <a:pt x="1203302" y="857274"/>
                    <a:pt x="1227474" y="861504"/>
                  </a:cubicBezTo>
                  <a:cubicBezTo>
                    <a:pt x="1261557" y="867426"/>
                    <a:pt x="1296003" y="874678"/>
                    <a:pt x="1330207" y="872986"/>
                  </a:cubicBezTo>
                  <a:cubicBezTo>
                    <a:pt x="1438016" y="867426"/>
                    <a:pt x="1543891" y="882776"/>
                    <a:pt x="1650128" y="896433"/>
                  </a:cubicBezTo>
                  <a:cubicBezTo>
                    <a:pt x="1694968" y="902235"/>
                    <a:pt x="1738237" y="892203"/>
                    <a:pt x="1780659" y="879029"/>
                  </a:cubicBezTo>
                  <a:cubicBezTo>
                    <a:pt x="1898016" y="842650"/>
                    <a:pt x="2018395" y="821136"/>
                    <a:pt x="2140828" y="816423"/>
                  </a:cubicBezTo>
                  <a:cubicBezTo>
                    <a:pt x="2226882" y="813159"/>
                    <a:pt x="2296256" y="852560"/>
                    <a:pt x="2345689" y="924352"/>
                  </a:cubicBezTo>
                  <a:cubicBezTo>
                    <a:pt x="2354270" y="936801"/>
                    <a:pt x="2363697" y="948887"/>
                    <a:pt x="2369982" y="962424"/>
                  </a:cubicBezTo>
                  <a:cubicBezTo>
                    <a:pt x="2405032" y="1036996"/>
                    <a:pt x="2467881" y="1062014"/>
                    <a:pt x="2545111" y="1064552"/>
                  </a:cubicBezTo>
                  <a:cubicBezTo>
                    <a:pt x="2669357" y="1068662"/>
                    <a:pt x="2785747" y="1037721"/>
                    <a:pt x="2897182" y="986113"/>
                  </a:cubicBezTo>
                  <a:cubicBezTo>
                    <a:pt x="2989883" y="943086"/>
                    <a:pt x="3079200" y="894379"/>
                    <a:pt x="3150026" y="817994"/>
                  </a:cubicBezTo>
                  <a:cubicBezTo>
                    <a:pt x="3166463" y="800348"/>
                    <a:pt x="3181087" y="781494"/>
                    <a:pt x="3192206" y="760222"/>
                  </a:cubicBezTo>
                  <a:cubicBezTo>
                    <a:pt x="3210457" y="725293"/>
                    <a:pt x="3198733" y="702450"/>
                    <a:pt x="3160178" y="694110"/>
                  </a:cubicBezTo>
                  <a:cubicBezTo>
                    <a:pt x="3112800" y="683716"/>
                    <a:pt x="3066751" y="695319"/>
                    <a:pt x="3020582" y="702087"/>
                  </a:cubicBezTo>
                  <a:cubicBezTo>
                    <a:pt x="2932111" y="714899"/>
                    <a:pt x="2844003" y="732786"/>
                    <a:pt x="2754203" y="730127"/>
                  </a:cubicBezTo>
                  <a:cubicBezTo>
                    <a:pt x="2655821" y="727226"/>
                    <a:pt x="2558648" y="715140"/>
                    <a:pt x="2463650" y="685892"/>
                  </a:cubicBezTo>
                  <a:cubicBezTo>
                    <a:pt x="2311485" y="638997"/>
                    <a:pt x="2225915" y="492271"/>
                    <a:pt x="2213950" y="353280"/>
                  </a:cubicBezTo>
                  <a:cubicBezTo>
                    <a:pt x="2204643" y="244987"/>
                    <a:pt x="2210565" y="135486"/>
                    <a:pt x="2188448" y="28040"/>
                  </a:cubicBezTo>
                  <a:cubicBezTo>
                    <a:pt x="2186635" y="18975"/>
                    <a:pt x="2186635" y="9548"/>
                    <a:pt x="2186877" y="0"/>
                  </a:cubicBezTo>
                  <a:lnTo>
                    <a:pt x="2107108" y="47378"/>
                  </a:lnTo>
                  <a:cubicBezTo>
                    <a:pt x="2123666" y="117357"/>
                    <a:pt x="2131522" y="188545"/>
                    <a:pt x="2128742" y="260699"/>
                  </a:cubicBezTo>
                  <a:cubicBezTo>
                    <a:pt x="2124753" y="361377"/>
                    <a:pt x="2142399" y="458188"/>
                    <a:pt x="2172010" y="553548"/>
                  </a:cubicBezTo>
                  <a:cubicBezTo>
                    <a:pt x="2179867" y="578929"/>
                    <a:pt x="2186514" y="604552"/>
                    <a:pt x="2188689" y="631383"/>
                  </a:cubicBezTo>
                  <a:cubicBezTo>
                    <a:pt x="2191953" y="672234"/>
                    <a:pt x="2181317" y="691089"/>
                    <a:pt x="2142157" y="703417"/>
                  </a:cubicBezTo>
                  <a:cubicBezTo>
                    <a:pt x="2087044" y="720821"/>
                    <a:pt x="2029756" y="728435"/>
                    <a:pt x="1972709" y="735566"/>
                  </a:cubicBezTo>
                  <a:cubicBezTo>
                    <a:pt x="1902367" y="744268"/>
                    <a:pt x="1832147" y="753333"/>
                    <a:pt x="1763134" y="770012"/>
                  </a:cubicBezTo>
                  <a:cubicBezTo>
                    <a:pt x="1698111" y="785724"/>
                    <a:pt x="1633087" y="776901"/>
                    <a:pt x="1567701" y="771462"/>
                  </a:cubicBezTo>
                  <a:cubicBezTo>
                    <a:pt x="1460738" y="762518"/>
                    <a:pt x="1355225" y="745235"/>
                    <a:pt x="1249592" y="727468"/>
                  </a:cubicBezTo>
                  <a:cubicBezTo>
                    <a:pt x="1207532" y="720337"/>
                    <a:pt x="1167164" y="737742"/>
                    <a:pt x="1128851" y="753695"/>
                  </a:cubicBezTo>
                  <a:cubicBezTo>
                    <a:pt x="978136" y="816423"/>
                    <a:pt x="837573" y="896071"/>
                    <a:pt x="719854" y="1011252"/>
                  </a:cubicBezTo>
                  <a:cubicBezTo>
                    <a:pt x="660752" y="1069145"/>
                    <a:pt x="619659" y="1138520"/>
                    <a:pt x="587752" y="1214784"/>
                  </a:cubicBezTo>
                  <a:cubicBezTo>
                    <a:pt x="540253" y="1328152"/>
                    <a:pt x="505566" y="1445388"/>
                    <a:pt x="483206" y="1565646"/>
                  </a:cubicBezTo>
                  <a:cubicBezTo>
                    <a:pt x="445256" y="1769299"/>
                    <a:pt x="354609" y="1945999"/>
                    <a:pt x="229033" y="2108800"/>
                  </a:cubicBezTo>
                  <a:cubicBezTo>
                    <a:pt x="141167" y="2222652"/>
                    <a:pt x="67804" y="2346052"/>
                    <a:pt x="21272" y="2483835"/>
                  </a:cubicBezTo>
                  <a:cubicBezTo>
                    <a:pt x="11119" y="2513929"/>
                    <a:pt x="4955" y="2544628"/>
                    <a:pt x="0" y="2575569"/>
                  </a:cubicBezTo>
                  <a:lnTo>
                    <a:pt x="16800" y="2589468"/>
                  </a:lnTo>
                  <a:cubicBezTo>
                    <a:pt x="38313" y="2463650"/>
                    <a:pt x="94393" y="2351128"/>
                    <a:pt x="162438" y="2243803"/>
                  </a:cubicBezTo>
                  <a:close/>
                  <a:moveTo>
                    <a:pt x="2411075" y="772550"/>
                  </a:moveTo>
                  <a:cubicBezTo>
                    <a:pt x="2451202" y="762035"/>
                    <a:pt x="2492174" y="769045"/>
                    <a:pt x="2532783" y="766869"/>
                  </a:cubicBezTo>
                  <a:cubicBezTo>
                    <a:pt x="2594906" y="763123"/>
                    <a:pt x="2656546" y="772429"/>
                    <a:pt x="2718548" y="772429"/>
                  </a:cubicBezTo>
                  <a:cubicBezTo>
                    <a:pt x="2814634" y="772550"/>
                    <a:pt x="2908906" y="757200"/>
                    <a:pt x="3003420" y="743180"/>
                  </a:cubicBezTo>
                  <a:cubicBezTo>
                    <a:pt x="3031218" y="739071"/>
                    <a:pt x="3059137" y="732061"/>
                    <a:pt x="3087781" y="737258"/>
                  </a:cubicBezTo>
                  <a:cubicBezTo>
                    <a:pt x="3123919" y="743785"/>
                    <a:pt x="3132017" y="761551"/>
                    <a:pt x="3112921" y="793338"/>
                  </a:cubicBezTo>
                  <a:cubicBezTo>
                    <a:pt x="3097209" y="819444"/>
                    <a:pt x="3075575" y="840353"/>
                    <a:pt x="3051402" y="858604"/>
                  </a:cubicBezTo>
                  <a:cubicBezTo>
                    <a:pt x="2915070" y="961940"/>
                    <a:pt x="2764839" y="1027327"/>
                    <a:pt x="2590555" y="1023097"/>
                  </a:cubicBezTo>
                  <a:cubicBezTo>
                    <a:pt x="2450597" y="1019712"/>
                    <a:pt x="2408175" y="963028"/>
                    <a:pt x="2375300" y="817148"/>
                  </a:cubicBezTo>
                  <a:cubicBezTo>
                    <a:pt x="2369741" y="792492"/>
                    <a:pt x="2387991" y="778472"/>
                    <a:pt x="2411196" y="772308"/>
                  </a:cubicBezTo>
                  <a:close/>
                </a:path>
              </a:pathLst>
            </a:custGeom>
            <a:grpFill/>
            <a:ln w="12077" cap="flat">
              <a:noFill/>
              <a:prstDash val="solid"/>
              <a:miter/>
            </a:ln>
          </p:spPr>
          <p:txBody>
            <a:bodyPr rtlCol="0" anchor="ctr"/>
            <a:lstStyle/>
            <a:p>
              <a:endParaRPr lang="en-ID"/>
            </a:p>
          </p:txBody>
        </p:sp>
        <p:sp>
          <p:nvSpPr>
            <p:cNvPr id="53" name="Freeform: Shape 52">
              <a:extLst>
                <a:ext uri="{FF2B5EF4-FFF2-40B4-BE49-F238E27FC236}">
                  <a16:creationId xmlns:a16="http://schemas.microsoft.com/office/drawing/2014/main" id="{A8A1B8B2-0764-4D11-942A-7C08605EB040}"/>
                </a:ext>
              </a:extLst>
            </p:cNvPr>
            <p:cNvSpPr/>
            <p:nvPr/>
          </p:nvSpPr>
          <p:spPr>
            <a:xfrm>
              <a:off x="9471123" y="3038233"/>
              <a:ext cx="3157760" cy="1692309"/>
            </a:xfrm>
            <a:custGeom>
              <a:avLst/>
              <a:gdLst>
                <a:gd name="connsiteX0" fmla="*/ 267226 w 3157760"/>
                <a:gd name="connsiteY0" fmla="*/ 1237989 h 1692309"/>
                <a:gd name="connsiteX1" fmla="*/ 543758 w 3157760"/>
                <a:gd name="connsiteY1" fmla="*/ 985509 h 1692309"/>
                <a:gd name="connsiteX2" fmla="*/ 711635 w 3157760"/>
                <a:gd name="connsiteY2" fmla="*/ 782098 h 1692309"/>
                <a:gd name="connsiteX3" fmla="*/ 923023 w 3157760"/>
                <a:gd name="connsiteY3" fmla="*/ 651325 h 1692309"/>
                <a:gd name="connsiteX4" fmla="*/ 1201247 w 3157760"/>
                <a:gd name="connsiteY4" fmla="*/ 665345 h 1692309"/>
                <a:gd name="connsiteX5" fmla="*/ 1333833 w 3157760"/>
                <a:gd name="connsiteY5" fmla="*/ 671872 h 1692309"/>
                <a:gd name="connsiteX6" fmla="*/ 1973555 w 3157760"/>
                <a:gd name="connsiteY6" fmla="*/ 689759 h 1692309"/>
                <a:gd name="connsiteX7" fmla="*/ 2195820 w 3157760"/>
                <a:gd name="connsiteY7" fmla="*/ 704988 h 1692309"/>
                <a:gd name="connsiteX8" fmla="*/ 2274139 w 3157760"/>
                <a:gd name="connsiteY8" fmla="*/ 691935 h 1692309"/>
                <a:gd name="connsiteX9" fmla="*/ 2373125 w 3157760"/>
                <a:gd name="connsiteY9" fmla="*/ 606848 h 1692309"/>
                <a:gd name="connsiteX10" fmla="*/ 2556835 w 3157760"/>
                <a:gd name="connsiteY10" fmla="*/ 397032 h 1692309"/>
                <a:gd name="connsiteX11" fmla="*/ 3032668 w 3157760"/>
                <a:gd name="connsiteY11" fmla="*/ 130652 h 1692309"/>
                <a:gd name="connsiteX12" fmla="*/ 3052006 w 3157760"/>
                <a:gd name="connsiteY12" fmla="*/ 122191 h 1692309"/>
                <a:gd name="connsiteX13" fmla="*/ 3157761 w 3157760"/>
                <a:gd name="connsiteY13" fmla="*/ 0 h 1692309"/>
                <a:gd name="connsiteX14" fmla="*/ 3006562 w 3157760"/>
                <a:gd name="connsiteY14" fmla="*/ 87021 h 1692309"/>
                <a:gd name="connsiteX15" fmla="*/ 2658480 w 3157760"/>
                <a:gd name="connsiteY15" fmla="*/ 270127 h 1692309"/>
                <a:gd name="connsiteX16" fmla="*/ 2312935 w 3157760"/>
                <a:gd name="connsiteY16" fmla="*/ 552702 h 1692309"/>
                <a:gd name="connsiteX17" fmla="*/ 2213104 w 3157760"/>
                <a:gd name="connsiteY17" fmla="*/ 590894 h 1692309"/>
                <a:gd name="connsiteX18" fmla="*/ 2032415 w 3157760"/>
                <a:gd name="connsiteY18" fmla="*/ 560316 h 1692309"/>
                <a:gd name="connsiteX19" fmla="*/ 1886534 w 3157760"/>
                <a:gd name="connsiteY19" fmla="*/ 557536 h 1692309"/>
                <a:gd name="connsiteX20" fmla="*/ 1443092 w 3157760"/>
                <a:gd name="connsiteY20" fmla="*/ 558745 h 1692309"/>
                <a:gd name="connsiteX21" fmla="*/ 1009560 w 3157760"/>
                <a:gd name="connsiteY21" fmla="*/ 521157 h 1692309"/>
                <a:gd name="connsiteX22" fmla="*/ 824037 w 3157760"/>
                <a:gd name="connsiteY22" fmla="*/ 517894 h 1692309"/>
                <a:gd name="connsiteX23" fmla="*/ 686496 w 3157760"/>
                <a:gd name="connsiteY23" fmla="*/ 613858 h 1692309"/>
                <a:gd name="connsiteX24" fmla="*/ 635613 w 3157760"/>
                <a:gd name="connsiteY24" fmla="*/ 733632 h 1692309"/>
                <a:gd name="connsiteX25" fmla="*/ 499764 w 3157760"/>
                <a:gd name="connsiteY25" fmla="*/ 947558 h 1692309"/>
                <a:gd name="connsiteX26" fmla="*/ 321735 w 3157760"/>
                <a:gd name="connsiteY26" fmla="*/ 1130301 h 1692309"/>
                <a:gd name="connsiteX27" fmla="*/ 0 w 3157760"/>
                <a:gd name="connsiteY27" fmla="*/ 1675147 h 1692309"/>
                <a:gd name="connsiteX28" fmla="*/ 20547 w 3157760"/>
                <a:gd name="connsiteY28" fmla="*/ 1692309 h 1692309"/>
                <a:gd name="connsiteX29" fmla="*/ 47620 w 3157760"/>
                <a:gd name="connsiteY29" fmla="*/ 1598158 h 1692309"/>
                <a:gd name="connsiteX30" fmla="*/ 266622 w 3157760"/>
                <a:gd name="connsiteY30" fmla="*/ 1237869 h 1692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157760" h="1692309">
                  <a:moveTo>
                    <a:pt x="267226" y="1237989"/>
                  </a:moveTo>
                  <a:cubicBezTo>
                    <a:pt x="353038" y="1146859"/>
                    <a:pt x="450573" y="1068662"/>
                    <a:pt x="543758" y="985509"/>
                  </a:cubicBezTo>
                  <a:cubicBezTo>
                    <a:pt x="610111" y="926407"/>
                    <a:pt x="672718" y="864405"/>
                    <a:pt x="711635" y="782098"/>
                  </a:cubicBezTo>
                  <a:cubicBezTo>
                    <a:pt x="753454" y="693506"/>
                    <a:pt x="827300" y="654226"/>
                    <a:pt x="923023" y="651325"/>
                  </a:cubicBezTo>
                  <a:cubicBezTo>
                    <a:pt x="1016207" y="648545"/>
                    <a:pt x="1108667" y="658214"/>
                    <a:pt x="1201247" y="665345"/>
                  </a:cubicBezTo>
                  <a:cubicBezTo>
                    <a:pt x="1245362" y="668729"/>
                    <a:pt x="1289597" y="671872"/>
                    <a:pt x="1333833" y="671872"/>
                  </a:cubicBezTo>
                  <a:cubicBezTo>
                    <a:pt x="1547275" y="672113"/>
                    <a:pt x="1759992" y="692902"/>
                    <a:pt x="1973555" y="689759"/>
                  </a:cubicBezTo>
                  <a:cubicBezTo>
                    <a:pt x="2047643" y="688672"/>
                    <a:pt x="2121128" y="706922"/>
                    <a:pt x="2195820" y="704988"/>
                  </a:cubicBezTo>
                  <a:cubicBezTo>
                    <a:pt x="2222652" y="704263"/>
                    <a:pt x="2248637" y="699791"/>
                    <a:pt x="2274139" y="691935"/>
                  </a:cubicBezTo>
                  <a:cubicBezTo>
                    <a:pt x="2319583" y="678036"/>
                    <a:pt x="2353424" y="652292"/>
                    <a:pt x="2373125" y="606848"/>
                  </a:cubicBezTo>
                  <a:cubicBezTo>
                    <a:pt x="2411680" y="517531"/>
                    <a:pt x="2484680" y="457100"/>
                    <a:pt x="2556835" y="397032"/>
                  </a:cubicBezTo>
                  <a:cubicBezTo>
                    <a:pt x="2698848" y="278829"/>
                    <a:pt x="2864791" y="202686"/>
                    <a:pt x="3032668" y="130652"/>
                  </a:cubicBezTo>
                  <a:cubicBezTo>
                    <a:pt x="3039074" y="127872"/>
                    <a:pt x="3045601" y="125092"/>
                    <a:pt x="3052006" y="122191"/>
                  </a:cubicBezTo>
                  <a:lnTo>
                    <a:pt x="3157761" y="0"/>
                  </a:lnTo>
                  <a:cubicBezTo>
                    <a:pt x="3109174" y="31908"/>
                    <a:pt x="3058412" y="60189"/>
                    <a:pt x="3006562" y="87021"/>
                  </a:cubicBezTo>
                  <a:cubicBezTo>
                    <a:pt x="2890172" y="147331"/>
                    <a:pt x="2770881" y="202444"/>
                    <a:pt x="2658480" y="270127"/>
                  </a:cubicBezTo>
                  <a:cubicBezTo>
                    <a:pt x="2529883" y="347478"/>
                    <a:pt x="2406241" y="431598"/>
                    <a:pt x="2312935" y="552702"/>
                  </a:cubicBezTo>
                  <a:cubicBezTo>
                    <a:pt x="2288159" y="584972"/>
                    <a:pt x="2252384" y="593674"/>
                    <a:pt x="2213104" y="590894"/>
                  </a:cubicBezTo>
                  <a:cubicBezTo>
                    <a:pt x="2151947" y="586543"/>
                    <a:pt x="2093208" y="567568"/>
                    <a:pt x="2032415" y="560316"/>
                  </a:cubicBezTo>
                  <a:cubicBezTo>
                    <a:pt x="1983707" y="554515"/>
                    <a:pt x="1935000" y="555119"/>
                    <a:pt x="1886534" y="557536"/>
                  </a:cubicBezTo>
                  <a:cubicBezTo>
                    <a:pt x="1738720" y="564788"/>
                    <a:pt x="1590906" y="558987"/>
                    <a:pt x="1443092" y="558745"/>
                  </a:cubicBezTo>
                  <a:cubicBezTo>
                    <a:pt x="1296970" y="558624"/>
                    <a:pt x="1154111" y="533001"/>
                    <a:pt x="1009560" y="521157"/>
                  </a:cubicBezTo>
                  <a:cubicBezTo>
                    <a:pt x="948283" y="516081"/>
                    <a:pt x="886523" y="509554"/>
                    <a:pt x="824037" y="517894"/>
                  </a:cubicBezTo>
                  <a:cubicBezTo>
                    <a:pt x="759859" y="526475"/>
                    <a:pt x="716470" y="558866"/>
                    <a:pt x="686496" y="613858"/>
                  </a:cubicBezTo>
                  <a:cubicBezTo>
                    <a:pt x="665587" y="652171"/>
                    <a:pt x="649633" y="692539"/>
                    <a:pt x="635613" y="733632"/>
                  </a:cubicBezTo>
                  <a:cubicBezTo>
                    <a:pt x="607452" y="816060"/>
                    <a:pt x="556207" y="883260"/>
                    <a:pt x="499764" y="947558"/>
                  </a:cubicBezTo>
                  <a:cubicBezTo>
                    <a:pt x="443563" y="1011494"/>
                    <a:pt x="383132" y="1071441"/>
                    <a:pt x="321735" y="1130301"/>
                  </a:cubicBezTo>
                  <a:cubicBezTo>
                    <a:pt x="161472" y="1283917"/>
                    <a:pt x="54630" y="1464847"/>
                    <a:pt x="0" y="1675147"/>
                  </a:cubicBezTo>
                  <a:lnTo>
                    <a:pt x="20547" y="1692309"/>
                  </a:lnTo>
                  <a:cubicBezTo>
                    <a:pt x="28765" y="1660764"/>
                    <a:pt x="37588" y="1629340"/>
                    <a:pt x="47620" y="1598158"/>
                  </a:cubicBezTo>
                  <a:cubicBezTo>
                    <a:pt x="92218" y="1460617"/>
                    <a:pt x="168240" y="1342414"/>
                    <a:pt x="266622" y="1237869"/>
                  </a:cubicBezTo>
                  <a:close/>
                </a:path>
              </a:pathLst>
            </a:custGeom>
            <a:grpFill/>
            <a:ln w="12077" cap="flat">
              <a:noFill/>
              <a:prstDash val="solid"/>
              <a:miter/>
            </a:ln>
          </p:spPr>
          <p:txBody>
            <a:bodyPr rtlCol="0" anchor="ctr"/>
            <a:lstStyle/>
            <a:p>
              <a:endParaRPr lang="en-ID"/>
            </a:p>
          </p:txBody>
        </p:sp>
        <p:sp>
          <p:nvSpPr>
            <p:cNvPr id="54" name="Freeform: Shape 53">
              <a:extLst>
                <a:ext uri="{FF2B5EF4-FFF2-40B4-BE49-F238E27FC236}">
                  <a16:creationId xmlns:a16="http://schemas.microsoft.com/office/drawing/2014/main" id="{29BA9BF6-6662-43F2-8FBF-8496C2E8699C}"/>
                </a:ext>
              </a:extLst>
            </p:cNvPr>
            <p:cNvSpPr/>
            <p:nvPr/>
          </p:nvSpPr>
          <p:spPr>
            <a:xfrm>
              <a:off x="11836391" y="1415461"/>
              <a:ext cx="1402723" cy="961294"/>
            </a:xfrm>
            <a:custGeom>
              <a:avLst/>
              <a:gdLst>
                <a:gd name="connsiteX0" fmla="*/ 914200 w 1402723"/>
                <a:gd name="connsiteY0" fmla="*/ 902556 h 961294"/>
                <a:gd name="connsiteX1" fmla="*/ 856791 w 1402723"/>
                <a:gd name="connsiteY1" fmla="*/ 913071 h 961294"/>
                <a:gd name="connsiteX2" fmla="*/ 823312 w 1402723"/>
                <a:gd name="connsiteY2" fmla="*/ 873670 h 961294"/>
                <a:gd name="connsiteX3" fmla="*/ 877095 w 1402723"/>
                <a:gd name="connsiteY3" fmla="*/ 758488 h 961294"/>
                <a:gd name="connsiteX4" fmla="*/ 1013669 w 1402723"/>
                <a:gd name="connsiteY4" fmla="*/ 503469 h 961294"/>
                <a:gd name="connsiteX5" fmla="*/ 1059597 w 1402723"/>
                <a:gd name="connsiteY5" fmla="*/ 324352 h 961294"/>
                <a:gd name="connsiteX6" fmla="*/ 1011131 w 1402723"/>
                <a:gd name="connsiteY6" fmla="*/ 181977 h 961294"/>
                <a:gd name="connsiteX7" fmla="*/ 932329 w 1402723"/>
                <a:gd name="connsiteY7" fmla="*/ 65707 h 961294"/>
                <a:gd name="connsiteX8" fmla="*/ 794426 w 1402723"/>
                <a:gd name="connsiteY8" fmla="*/ 3826 h 961294"/>
                <a:gd name="connsiteX9" fmla="*/ 646612 w 1402723"/>
                <a:gd name="connsiteY9" fmla="*/ 67883 h 961294"/>
                <a:gd name="connsiteX10" fmla="*/ 515839 w 1402723"/>
                <a:gd name="connsiteY10" fmla="*/ 154299 h 961294"/>
                <a:gd name="connsiteX11" fmla="*/ 504961 w 1402723"/>
                <a:gd name="connsiteY11" fmla="*/ 162034 h 961294"/>
                <a:gd name="connsiteX12" fmla="*/ 504961 w 1402723"/>
                <a:gd name="connsiteY12" fmla="*/ 162034 h 961294"/>
                <a:gd name="connsiteX13" fmla="*/ 127509 w 1402723"/>
                <a:gd name="connsiteY13" fmla="*/ 363995 h 961294"/>
                <a:gd name="connsiteX14" fmla="*/ 0 w 1402723"/>
                <a:gd name="connsiteY14" fmla="*/ 439654 h 961294"/>
                <a:gd name="connsiteX15" fmla="*/ 78802 w 1402723"/>
                <a:gd name="connsiteY15" fmla="*/ 413911 h 961294"/>
                <a:gd name="connsiteX16" fmla="*/ 286564 w 1402723"/>
                <a:gd name="connsiteY16" fmla="*/ 301026 h 961294"/>
                <a:gd name="connsiteX17" fmla="*/ 631141 w 1402723"/>
                <a:gd name="connsiteY17" fmla="*/ 94956 h 961294"/>
                <a:gd name="connsiteX18" fmla="*/ 631141 w 1402723"/>
                <a:gd name="connsiteY18" fmla="*/ 94956 h 961294"/>
                <a:gd name="connsiteX19" fmla="*/ 797326 w 1402723"/>
                <a:gd name="connsiteY19" fmla="*/ 31624 h 961294"/>
                <a:gd name="connsiteX20" fmla="*/ 874799 w 1402723"/>
                <a:gd name="connsiteY20" fmla="*/ 89034 h 961294"/>
                <a:gd name="connsiteX21" fmla="*/ 968951 w 1402723"/>
                <a:gd name="connsiteY21" fmla="*/ 274799 h 961294"/>
                <a:gd name="connsiteX22" fmla="*/ 993606 w 1402723"/>
                <a:gd name="connsiteY22" fmla="*/ 415845 h 961294"/>
                <a:gd name="connsiteX23" fmla="*/ 884951 w 1402723"/>
                <a:gd name="connsiteY23" fmla="*/ 702408 h 961294"/>
                <a:gd name="connsiteX24" fmla="*/ 800227 w 1402723"/>
                <a:gd name="connsiteY24" fmla="*/ 858924 h 961294"/>
                <a:gd name="connsiteX25" fmla="*/ 781494 w 1402723"/>
                <a:gd name="connsiteY25" fmla="*/ 902918 h 961294"/>
                <a:gd name="connsiteX26" fmla="*/ 818477 w 1402723"/>
                <a:gd name="connsiteY26" fmla="*/ 949934 h 961294"/>
                <a:gd name="connsiteX27" fmla="*/ 920968 w 1402723"/>
                <a:gd name="connsiteY27" fmla="*/ 922619 h 961294"/>
                <a:gd name="connsiteX28" fmla="*/ 1329361 w 1402723"/>
                <a:gd name="connsiteY28" fmla="*/ 944011 h 961294"/>
                <a:gd name="connsiteX29" fmla="*/ 1365136 w 1402723"/>
                <a:gd name="connsiteY29" fmla="*/ 961295 h 961294"/>
                <a:gd name="connsiteX30" fmla="*/ 1402724 w 1402723"/>
                <a:gd name="connsiteY30" fmla="*/ 917905 h 961294"/>
                <a:gd name="connsiteX31" fmla="*/ 1232550 w 1402723"/>
                <a:gd name="connsiteY31" fmla="*/ 876691 h 961294"/>
                <a:gd name="connsiteX32" fmla="*/ 914079 w 1402723"/>
                <a:gd name="connsiteY32" fmla="*/ 902435 h 961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02723" h="961294">
                  <a:moveTo>
                    <a:pt x="914200" y="902556"/>
                  </a:moveTo>
                  <a:cubicBezTo>
                    <a:pt x="895346" y="907269"/>
                    <a:pt x="876128" y="911620"/>
                    <a:pt x="856791" y="913071"/>
                  </a:cubicBezTo>
                  <a:cubicBezTo>
                    <a:pt x="828992" y="915246"/>
                    <a:pt x="816785" y="900743"/>
                    <a:pt x="823312" y="873670"/>
                  </a:cubicBezTo>
                  <a:cubicBezTo>
                    <a:pt x="833585" y="831851"/>
                    <a:pt x="856186" y="795472"/>
                    <a:pt x="877095" y="758488"/>
                  </a:cubicBezTo>
                  <a:cubicBezTo>
                    <a:pt x="924473" y="674489"/>
                    <a:pt x="977894" y="593632"/>
                    <a:pt x="1013669" y="503469"/>
                  </a:cubicBezTo>
                  <a:cubicBezTo>
                    <a:pt x="1036512" y="445818"/>
                    <a:pt x="1057542" y="387805"/>
                    <a:pt x="1059597" y="324352"/>
                  </a:cubicBezTo>
                  <a:cubicBezTo>
                    <a:pt x="1061410" y="269964"/>
                    <a:pt x="1044852" y="223311"/>
                    <a:pt x="1011131" y="181977"/>
                  </a:cubicBezTo>
                  <a:cubicBezTo>
                    <a:pt x="981399" y="145476"/>
                    <a:pt x="955535" y="106559"/>
                    <a:pt x="932329" y="65707"/>
                  </a:cubicBezTo>
                  <a:cubicBezTo>
                    <a:pt x="898971" y="7210"/>
                    <a:pt x="861142" y="-8260"/>
                    <a:pt x="794426" y="3826"/>
                  </a:cubicBezTo>
                  <a:cubicBezTo>
                    <a:pt x="740038" y="13737"/>
                    <a:pt x="692539" y="39359"/>
                    <a:pt x="646612" y="67883"/>
                  </a:cubicBezTo>
                  <a:cubicBezTo>
                    <a:pt x="602255" y="95439"/>
                    <a:pt x="559470" y="125534"/>
                    <a:pt x="515839" y="154299"/>
                  </a:cubicBezTo>
                  <a:cubicBezTo>
                    <a:pt x="512213" y="156716"/>
                    <a:pt x="508708" y="159738"/>
                    <a:pt x="504961" y="162034"/>
                  </a:cubicBezTo>
                  <a:lnTo>
                    <a:pt x="504961" y="162034"/>
                  </a:lnTo>
                  <a:cubicBezTo>
                    <a:pt x="504961" y="165056"/>
                    <a:pt x="271577" y="298367"/>
                    <a:pt x="127509" y="363995"/>
                  </a:cubicBezTo>
                  <a:lnTo>
                    <a:pt x="0" y="439654"/>
                  </a:lnTo>
                  <a:cubicBezTo>
                    <a:pt x="26469" y="433732"/>
                    <a:pt x="52817" y="425393"/>
                    <a:pt x="78802" y="413911"/>
                  </a:cubicBezTo>
                  <a:cubicBezTo>
                    <a:pt x="151198" y="382003"/>
                    <a:pt x="217189" y="338493"/>
                    <a:pt x="286564" y="301026"/>
                  </a:cubicBezTo>
                  <a:cubicBezTo>
                    <a:pt x="301792" y="292807"/>
                    <a:pt x="631141" y="94956"/>
                    <a:pt x="631141" y="94956"/>
                  </a:cubicBezTo>
                  <a:lnTo>
                    <a:pt x="631141" y="94956"/>
                  </a:lnTo>
                  <a:cubicBezTo>
                    <a:pt x="683595" y="60389"/>
                    <a:pt x="734962" y="32591"/>
                    <a:pt x="797326" y="31624"/>
                  </a:cubicBezTo>
                  <a:cubicBezTo>
                    <a:pt x="835640" y="31020"/>
                    <a:pt x="865009" y="51808"/>
                    <a:pt x="874799" y="89034"/>
                  </a:cubicBezTo>
                  <a:cubicBezTo>
                    <a:pt x="892928" y="158167"/>
                    <a:pt x="928824" y="216785"/>
                    <a:pt x="968951" y="274799"/>
                  </a:cubicBezTo>
                  <a:cubicBezTo>
                    <a:pt x="997595" y="316254"/>
                    <a:pt x="1000133" y="366170"/>
                    <a:pt x="993606" y="415845"/>
                  </a:cubicBezTo>
                  <a:cubicBezTo>
                    <a:pt x="979828" y="519907"/>
                    <a:pt x="934021" y="611762"/>
                    <a:pt x="884951" y="702408"/>
                  </a:cubicBezTo>
                  <a:cubicBezTo>
                    <a:pt x="856670" y="754621"/>
                    <a:pt x="828025" y="806591"/>
                    <a:pt x="800227" y="858924"/>
                  </a:cubicBezTo>
                  <a:cubicBezTo>
                    <a:pt x="792734" y="872945"/>
                    <a:pt x="786449" y="887810"/>
                    <a:pt x="781494" y="902918"/>
                  </a:cubicBezTo>
                  <a:cubicBezTo>
                    <a:pt x="769407" y="939539"/>
                    <a:pt x="780527" y="953559"/>
                    <a:pt x="818477" y="949934"/>
                  </a:cubicBezTo>
                  <a:cubicBezTo>
                    <a:pt x="854132" y="946549"/>
                    <a:pt x="887006" y="932409"/>
                    <a:pt x="920968" y="922619"/>
                  </a:cubicBezTo>
                  <a:cubicBezTo>
                    <a:pt x="1059718" y="882855"/>
                    <a:pt x="1196050" y="888173"/>
                    <a:pt x="1329361" y="944011"/>
                  </a:cubicBezTo>
                  <a:cubicBezTo>
                    <a:pt x="1341689" y="949208"/>
                    <a:pt x="1353533" y="955010"/>
                    <a:pt x="1365136" y="961295"/>
                  </a:cubicBezTo>
                  <a:lnTo>
                    <a:pt x="1402724" y="917905"/>
                  </a:lnTo>
                  <a:cubicBezTo>
                    <a:pt x="1349786" y="895546"/>
                    <a:pt x="1292135" y="883580"/>
                    <a:pt x="1232550" y="876691"/>
                  </a:cubicBezTo>
                  <a:cubicBezTo>
                    <a:pt x="1124379" y="864242"/>
                    <a:pt x="1018867" y="876087"/>
                    <a:pt x="914079" y="902435"/>
                  </a:cubicBezTo>
                  <a:close/>
                </a:path>
              </a:pathLst>
            </a:custGeom>
            <a:grpFill/>
            <a:ln w="12077" cap="flat">
              <a:noFill/>
              <a:prstDash val="solid"/>
              <a:miter/>
            </a:ln>
          </p:spPr>
          <p:txBody>
            <a:bodyPr rtlCol="0" anchor="ctr"/>
            <a:lstStyle/>
            <a:p>
              <a:endParaRPr lang="en-ID"/>
            </a:p>
          </p:txBody>
        </p:sp>
        <p:sp>
          <p:nvSpPr>
            <p:cNvPr id="55" name="Freeform: Shape 54">
              <a:extLst>
                <a:ext uri="{FF2B5EF4-FFF2-40B4-BE49-F238E27FC236}">
                  <a16:creationId xmlns:a16="http://schemas.microsoft.com/office/drawing/2014/main" id="{DCB99C2F-71A5-4DA4-88F7-6F022F3D5EA2}"/>
                </a:ext>
              </a:extLst>
            </p:cNvPr>
            <p:cNvSpPr/>
            <p:nvPr/>
          </p:nvSpPr>
          <p:spPr>
            <a:xfrm>
              <a:off x="9754423" y="4699580"/>
              <a:ext cx="1233879" cy="299154"/>
            </a:xfrm>
            <a:custGeom>
              <a:avLst/>
              <a:gdLst>
                <a:gd name="connsiteX0" fmla="*/ 819928 w 1233879"/>
                <a:gd name="connsiteY0" fmla="*/ 23227 h 299154"/>
                <a:gd name="connsiteX1" fmla="*/ 430631 w 1233879"/>
                <a:gd name="connsiteY1" fmla="*/ 1714 h 299154"/>
                <a:gd name="connsiteX2" fmla="*/ 190237 w 1233879"/>
                <a:gd name="connsiteY2" fmla="*/ 52355 h 299154"/>
                <a:gd name="connsiteX3" fmla="*/ 0 w 1233879"/>
                <a:gd name="connsiteY3" fmla="*/ 248756 h 299154"/>
                <a:gd name="connsiteX4" fmla="*/ 60794 w 1233879"/>
                <a:gd name="connsiteY4" fmla="*/ 299155 h 299154"/>
                <a:gd name="connsiteX5" fmla="*/ 346270 w 1233879"/>
                <a:gd name="connsiteY5" fmla="*/ 122817 h 299154"/>
                <a:gd name="connsiteX6" fmla="*/ 990222 w 1233879"/>
                <a:gd name="connsiteY6" fmla="*/ 171041 h 299154"/>
                <a:gd name="connsiteX7" fmla="*/ 1202577 w 1233879"/>
                <a:gd name="connsiteY7" fmla="*/ 270632 h 299154"/>
                <a:gd name="connsiteX8" fmla="*/ 1233880 w 1233879"/>
                <a:gd name="connsiteY8" fmla="*/ 234494 h 299154"/>
                <a:gd name="connsiteX9" fmla="*/ 1153023 w 1233879"/>
                <a:gd name="connsiteY9" fmla="*/ 155813 h 299154"/>
                <a:gd name="connsiteX10" fmla="*/ 820048 w 1233879"/>
                <a:gd name="connsiteY10" fmla="*/ 23348 h 29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33879" h="299154">
                  <a:moveTo>
                    <a:pt x="819928" y="23227"/>
                  </a:moveTo>
                  <a:cubicBezTo>
                    <a:pt x="691089" y="2560"/>
                    <a:pt x="561041" y="-3363"/>
                    <a:pt x="430631" y="1714"/>
                  </a:cubicBezTo>
                  <a:cubicBezTo>
                    <a:pt x="347962" y="4977"/>
                    <a:pt x="266501" y="18030"/>
                    <a:pt x="190237" y="52355"/>
                  </a:cubicBezTo>
                  <a:cubicBezTo>
                    <a:pt x="97415" y="94173"/>
                    <a:pt x="38072" y="162944"/>
                    <a:pt x="0" y="248756"/>
                  </a:cubicBezTo>
                  <a:lnTo>
                    <a:pt x="60794" y="299155"/>
                  </a:lnTo>
                  <a:cubicBezTo>
                    <a:pt x="120016" y="199806"/>
                    <a:pt x="217914" y="139496"/>
                    <a:pt x="346270" y="122817"/>
                  </a:cubicBezTo>
                  <a:cubicBezTo>
                    <a:pt x="564425" y="94415"/>
                    <a:pt x="779197" y="113390"/>
                    <a:pt x="990222" y="171041"/>
                  </a:cubicBezTo>
                  <a:cubicBezTo>
                    <a:pt x="1067453" y="192071"/>
                    <a:pt x="1137432" y="227000"/>
                    <a:pt x="1202577" y="270632"/>
                  </a:cubicBezTo>
                  <a:lnTo>
                    <a:pt x="1233880" y="234494"/>
                  </a:lnTo>
                  <a:cubicBezTo>
                    <a:pt x="1207411" y="207783"/>
                    <a:pt x="1180580" y="181435"/>
                    <a:pt x="1153023" y="155813"/>
                  </a:cubicBezTo>
                  <a:cubicBezTo>
                    <a:pt x="1059234" y="68550"/>
                    <a:pt x="940548" y="42686"/>
                    <a:pt x="820048" y="23348"/>
                  </a:cubicBezTo>
                  <a:close/>
                </a:path>
              </a:pathLst>
            </a:custGeom>
            <a:grpFill/>
            <a:ln w="12077" cap="flat">
              <a:noFill/>
              <a:prstDash val="solid"/>
              <a:miter/>
            </a:ln>
          </p:spPr>
          <p:txBody>
            <a:bodyPr rtlCol="0" anchor="ctr"/>
            <a:lstStyle/>
            <a:p>
              <a:endParaRPr lang="en-ID"/>
            </a:p>
          </p:txBody>
        </p:sp>
        <p:sp>
          <p:nvSpPr>
            <p:cNvPr id="56" name="Freeform: Shape 55">
              <a:extLst>
                <a:ext uri="{FF2B5EF4-FFF2-40B4-BE49-F238E27FC236}">
                  <a16:creationId xmlns:a16="http://schemas.microsoft.com/office/drawing/2014/main" id="{84552FB5-BF73-463F-9CD4-3B098149C6E5}"/>
                </a:ext>
              </a:extLst>
            </p:cNvPr>
            <p:cNvSpPr/>
            <p:nvPr/>
          </p:nvSpPr>
          <p:spPr>
            <a:xfrm>
              <a:off x="12055876" y="1350235"/>
              <a:ext cx="1230858" cy="970439"/>
            </a:xfrm>
            <a:custGeom>
              <a:avLst/>
              <a:gdLst>
                <a:gd name="connsiteX0" fmla="*/ 729523 w 1230858"/>
                <a:gd name="connsiteY0" fmla="*/ 923908 h 970439"/>
                <a:gd name="connsiteX1" fmla="*/ 708372 w 1230858"/>
                <a:gd name="connsiteY1" fmla="*/ 925842 h 970439"/>
                <a:gd name="connsiteX2" fmla="*/ 670784 w 1230858"/>
                <a:gd name="connsiteY2" fmla="*/ 878343 h 970439"/>
                <a:gd name="connsiteX3" fmla="*/ 722271 w 1230858"/>
                <a:gd name="connsiteY3" fmla="*/ 776819 h 970439"/>
                <a:gd name="connsiteX4" fmla="*/ 901872 w 1230858"/>
                <a:gd name="connsiteY4" fmla="*/ 445536 h 970439"/>
                <a:gd name="connsiteX5" fmla="*/ 856670 w 1230858"/>
                <a:gd name="connsiteY5" fmla="*/ 156918 h 970439"/>
                <a:gd name="connsiteX6" fmla="*/ 774242 w 1230858"/>
                <a:gd name="connsiteY6" fmla="*/ 52856 h 970439"/>
                <a:gd name="connsiteX7" fmla="*/ 633317 w 1230858"/>
                <a:gd name="connsiteY7" fmla="*/ 6082 h 970439"/>
                <a:gd name="connsiteX8" fmla="*/ 607452 w 1230858"/>
                <a:gd name="connsiteY8" fmla="*/ 13938 h 970439"/>
                <a:gd name="connsiteX9" fmla="*/ 0 w 1230858"/>
                <a:gd name="connsiteY9" fmla="*/ 374711 h 970439"/>
                <a:gd name="connsiteX10" fmla="*/ 96569 w 1230858"/>
                <a:gd name="connsiteY10" fmla="*/ 326487 h 970439"/>
                <a:gd name="connsiteX11" fmla="*/ 276170 w 1230858"/>
                <a:gd name="connsiteY11" fmla="*/ 224480 h 970439"/>
                <a:gd name="connsiteX12" fmla="*/ 524783 w 1230858"/>
                <a:gd name="connsiteY12" fmla="*/ 72677 h 970439"/>
                <a:gd name="connsiteX13" fmla="*/ 615067 w 1230858"/>
                <a:gd name="connsiteY13" fmla="*/ 52251 h 970439"/>
                <a:gd name="connsiteX14" fmla="*/ 725897 w 1230858"/>
                <a:gd name="connsiteY14" fmla="*/ 110990 h 970439"/>
                <a:gd name="connsiteX15" fmla="*/ 811951 w 1230858"/>
                <a:gd name="connsiteY15" fmla="*/ 232094 h 970439"/>
                <a:gd name="connsiteX16" fmla="*/ 845913 w 1230858"/>
                <a:gd name="connsiteY16" fmla="*/ 465841 h 970439"/>
                <a:gd name="connsiteX17" fmla="*/ 707647 w 1230858"/>
                <a:gd name="connsiteY17" fmla="*/ 758085 h 970439"/>
                <a:gd name="connsiteX18" fmla="*/ 625582 w 1230858"/>
                <a:gd name="connsiteY18" fmla="*/ 909767 h 970439"/>
                <a:gd name="connsiteX19" fmla="*/ 623768 w 1230858"/>
                <a:gd name="connsiteY19" fmla="*/ 955211 h 970439"/>
                <a:gd name="connsiteX20" fmla="*/ 667641 w 1230858"/>
                <a:gd name="connsiteY20" fmla="*/ 962463 h 970439"/>
                <a:gd name="connsiteX21" fmla="*/ 951304 w 1230858"/>
                <a:gd name="connsiteY21" fmla="*/ 925479 h 970439"/>
                <a:gd name="connsiteX22" fmla="*/ 1194600 w 1230858"/>
                <a:gd name="connsiteY22" fmla="*/ 970440 h 970439"/>
                <a:gd name="connsiteX23" fmla="*/ 1230858 w 1230858"/>
                <a:gd name="connsiteY23" fmla="*/ 928501 h 970439"/>
                <a:gd name="connsiteX24" fmla="*/ 1105283 w 1230858"/>
                <a:gd name="connsiteY24" fmla="*/ 905053 h 970439"/>
                <a:gd name="connsiteX25" fmla="*/ 729765 w 1230858"/>
                <a:gd name="connsiteY25" fmla="*/ 923908 h 97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30858" h="970439">
                  <a:moveTo>
                    <a:pt x="729523" y="923908"/>
                  </a:moveTo>
                  <a:cubicBezTo>
                    <a:pt x="722634" y="925117"/>
                    <a:pt x="715503" y="925842"/>
                    <a:pt x="708372" y="925842"/>
                  </a:cubicBezTo>
                  <a:cubicBezTo>
                    <a:pt x="675377" y="925842"/>
                    <a:pt x="662928" y="910613"/>
                    <a:pt x="670784" y="878343"/>
                  </a:cubicBezTo>
                  <a:cubicBezTo>
                    <a:pt x="679970" y="840755"/>
                    <a:pt x="702329" y="809210"/>
                    <a:pt x="722271" y="776819"/>
                  </a:cubicBezTo>
                  <a:cubicBezTo>
                    <a:pt x="788141" y="669614"/>
                    <a:pt x="855340" y="563377"/>
                    <a:pt x="901872" y="445536"/>
                  </a:cubicBezTo>
                  <a:cubicBezTo>
                    <a:pt x="943569" y="339782"/>
                    <a:pt x="936680" y="243697"/>
                    <a:pt x="856670" y="156918"/>
                  </a:cubicBezTo>
                  <a:cubicBezTo>
                    <a:pt x="826696" y="124527"/>
                    <a:pt x="800348" y="88510"/>
                    <a:pt x="774242" y="52856"/>
                  </a:cubicBezTo>
                  <a:cubicBezTo>
                    <a:pt x="737862" y="3423"/>
                    <a:pt x="690243" y="-9146"/>
                    <a:pt x="633317" y="6082"/>
                  </a:cubicBezTo>
                  <a:cubicBezTo>
                    <a:pt x="624494" y="8379"/>
                    <a:pt x="616033" y="11158"/>
                    <a:pt x="607452" y="13938"/>
                  </a:cubicBezTo>
                  <a:lnTo>
                    <a:pt x="0" y="374711"/>
                  </a:lnTo>
                  <a:cubicBezTo>
                    <a:pt x="32149" y="358637"/>
                    <a:pt x="64299" y="342441"/>
                    <a:pt x="96569" y="326487"/>
                  </a:cubicBezTo>
                  <a:cubicBezTo>
                    <a:pt x="103941" y="322861"/>
                    <a:pt x="262271" y="232577"/>
                    <a:pt x="276170" y="224480"/>
                  </a:cubicBezTo>
                  <a:cubicBezTo>
                    <a:pt x="357389" y="171180"/>
                    <a:pt x="433169" y="108936"/>
                    <a:pt x="524783" y="72677"/>
                  </a:cubicBezTo>
                  <a:cubicBezTo>
                    <a:pt x="553790" y="61195"/>
                    <a:pt x="583763" y="54669"/>
                    <a:pt x="615067" y="52251"/>
                  </a:cubicBezTo>
                  <a:cubicBezTo>
                    <a:pt x="664982" y="48384"/>
                    <a:pt x="700878" y="70139"/>
                    <a:pt x="725897" y="110990"/>
                  </a:cubicBezTo>
                  <a:cubicBezTo>
                    <a:pt x="751882" y="153292"/>
                    <a:pt x="780406" y="193781"/>
                    <a:pt x="811951" y="232094"/>
                  </a:cubicBezTo>
                  <a:cubicBezTo>
                    <a:pt x="870327" y="302919"/>
                    <a:pt x="871052" y="382325"/>
                    <a:pt x="845913" y="465841"/>
                  </a:cubicBezTo>
                  <a:cubicBezTo>
                    <a:pt x="814489" y="570266"/>
                    <a:pt x="762881" y="665022"/>
                    <a:pt x="707647" y="758085"/>
                  </a:cubicBezTo>
                  <a:cubicBezTo>
                    <a:pt x="678277" y="807518"/>
                    <a:pt x="646007" y="855500"/>
                    <a:pt x="625582" y="909767"/>
                  </a:cubicBezTo>
                  <a:cubicBezTo>
                    <a:pt x="620022" y="924512"/>
                    <a:pt x="612408" y="939741"/>
                    <a:pt x="623768" y="955211"/>
                  </a:cubicBezTo>
                  <a:cubicBezTo>
                    <a:pt x="635855" y="971769"/>
                    <a:pt x="652292" y="965726"/>
                    <a:pt x="667641" y="962463"/>
                  </a:cubicBezTo>
                  <a:cubicBezTo>
                    <a:pt x="761309" y="942883"/>
                    <a:pt x="854736" y="921007"/>
                    <a:pt x="951304" y="925479"/>
                  </a:cubicBezTo>
                  <a:cubicBezTo>
                    <a:pt x="1034699" y="929347"/>
                    <a:pt x="1117127" y="938774"/>
                    <a:pt x="1194600" y="970440"/>
                  </a:cubicBezTo>
                  <a:lnTo>
                    <a:pt x="1230858" y="928501"/>
                  </a:lnTo>
                  <a:cubicBezTo>
                    <a:pt x="1190611" y="916535"/>
                    <a:pt x="1148310" y="909405"/>
                    <a:pt x="1105283" y="905053"/>
                  </a:cubicBezTo>
                  <a:cubicBezTo>
                    <a:pt x="979103" y="892484"/>
                    <a:pt x="854132" y="901911"/>
                    <a:pt x="729765" y="923908"/>
                  </a:cubicBezTo>
                  <a:close/>
                </a:path>
              </a:pathLst>
            </a:custGeom>
            <a:grpFill/>
            <a:ln w="12077" cap="flat">
              <a:noFill/>
              <a:prstDash val="solid"/>
              <a:miter/>
            </a:ln>
          </p:spPr>
          <p:txBody>
            <a:bodyPr rtlCol="0" anchor="ctr"/>
            <a:lstStyle/>
            <a:p>
              <a:endParaRPr lang="en-ID"/>
            </a:p>
          </p:txBody>
        </p:sp>
        <p:sp>
          <p:nvSpPr>
            <p:cNvPr id="57" name="Freeform: Shape 56">
              <a:extLst>
                <a:ext uri="{FF2B5EF4-FFF2-40B4-BE49-F238E27FC236}">
                  <a16:creationId xmlns:a16="http://schemas.microsoft.com/office/drawing/2014/main" id="{5EFF7690-EA38-4236-9696-13325E7C7B1C}"/>
                </a:ext>
              </a:extLst>
            </p:cNvPr>
            <p:cNvSpPr/>
            <p:nvPr/>
          </p:nvSpPr>
          <p:spPr>
            <a:xfrm>
              <a:off x="12719650" y="1270022"/>
              <a:ext cx="611440" cy="996265"/>
            </a:xfrm>
            <a:custGeom>
              <a:avLst/>
              <a:gdLst>
                <a:gd name="connsiteX0" fmla="*/ 489491 w 611440"/>
                <a:gd name="connsiteY0" fmla="*/ 943328 h 996265"/>
                <a:gd name="connsiteX1" fmla="*/ 184314 w 611440"/>
                <a:gd name="connsiteY1" fmla="*/ 952392 h 996265"/>
                <a:gd name="connsiteX2" fmla="*/ 125938 w 611440"/>
                <a:gd name="connsiteY2" fmla="*/ 953480 h 996265"/>
                <a:gd name="connsiteX3" fmla="*/ 85812 w 611440"/>
                <a:gd name="connsiteY3" fmla="*/ 888698 h 996265"/>
                <a:gd name="connsiteX4" fmla="*/ 203411 w 611440"/>
                <a:gd name="connsiteY4" fmla="*/ 696044 h 996265"/>
                <a:gd name="connsiteX5" fmla="*/ 323789 w 611440"/>
                <a:gd name="connsiteY5" fmla="*/ 471603 h 996265"/>
                <a:gd name="connsiteX6" fmla="*/ 278949 w 611440"/>
                <a:gd name="connsiteY6" fmla="*/ 191204 h 996265"/>
                <a:gd name="connsiteX7" fmla="*/ 135970 w 611440"/>
                <a:gd name="connsiteY7" fmla="*/ 27073 h 996265"/>
                <a:gd name="connsiteX8" fmla="*/ 102491 w 611440"/>
                <a:gd name="connsiteY8" fmla="*/ 0 h 996265"/>
                <a:gd name="connsiteX9" fmla="*/ 0 w 611440"/>
                <a:gd name="connsiteY9" fmla="*/ 60794 h 996265"/>
                <a:gd name="connsiteX10" fmla="*/ 133431 w 611440"/>
                <a:gd name="connsiteY10" fmla="*/ 126301 h 996265"/>
                <a:gd name="connsiteX11" fmla="*/ 232538 w 611440"/>
                <a:gd name="connsiteY11" fmla="*/ 251151 h 996265"/>
                <a:gd name="connsiteX12" fmla="*/ 270489 w 611440"/>
                <a:gd name="connsiteY12" fmla="*/ 476921 h 996265"/>
                <a:gd name="connsiteX13" fmla="*/ 124125 w 611440"/>
                <a:gd name="connsiteY13" fmla="*/ 771220 h 996265"/>
                <a:gd name="connsiteX14" fmla="*/ 38071 w 611440"/>
                <a:gd name="connsiteY14" fmla="*/ 914804 h 996265"/>
                <a:gd name="connsiteX15" fmla="*/ 26952 w 611440"/>
                <a:gd name="connsiteY15" fmla="*/ 979707 h 996265"/>
                <a:gd name="connsiteX16" fmla="*/ 83999 w 611440"/>
                <a:gd name="connsiteY16" fmla="*/ 988772 h 996265"/>
                <a:gd name="connsiteX17" fmla="*/ 375155 w 611440"/>
                <a:gd name="connsiteY17" fmla="*/ 968225 h 996265"/>
                <a:gd name="connsiteX18" fmla="*/ 577841 w 611440"/>
                <a:gd name="connsiteY18" fmla="*/ 996265 h 996265"/>
                <a:gd name="connsiteX19" fmla="*/ 611441 w 611440"/>
                <a:gd name="connsiteY19" fmla="*/ 957348 h 996265"/>
                <a:gd name="connsiteX20" fmla="*/ 489612 w 611440"/>
                <a:gd name="connsiteY20" fmla="*/ 943328 h 99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440" h="996265">
                  <a:moveTo>
                    <a:pt x="489491" y="943328"/>
                  </a:moveTo>
                  <a:cubicBezTo>
                    <a:pt x="387725" y="940306"/>
                    <a:pt x="285838" y="940910"/>
                    <a:pt x="184314" y="952392"/>
                  </a:cubicBezTo>
                  <a:cubicBezTo>
                    <a:pt x="165097" y="954568"/>
                    <a:pt x="145397" y="953722"/>
                    <a:pt x="125938" y="953480"/>
                  </a:cubicBezTo>
                  <a:cubicBezTo>
                    <a:pt x="77956" y="952634"/>
                    <a:pt x="65265" y="932813"/>
                    <a:pt x="85812" y="888698"/>
                  </a:cubicBezTo>
                  <a:cubicBezTo>
                    <a:pt x="117840" y="820169"/>
                    <a:pt x="163768" y="759980"/>
                    <a:pt x="203411" y="696044"/>
                  </a:cubicBezTo>
                  <a:cubicBezTo>
                    <a:pt x="248130" y="623648"/>
                    <a:pt x="293815" y="552098"/>
                    <a:pt x="323789" y="471603"/>
                  </a:cubicBezTo>
                  <a:cubicBezTo>
                    <a:pt x="361981" y="369233"/>
                    <a:pt x="352554" y="275324"/>
                    <a:pt x="278949" y="191204"/>
                  </a:cubicBezTo>
                  <a:cubicBezTo>
                    <a:pt x="231209" y="136574"/>
                    <a:pt x="188182" y="77835"/>
                    <a:pt x="135970" y="27073"/>
                  </a:cubicBezTo>
                  <a:cubicBezTo>
                    <a:pt x="124488" y="15954"/>
                    <a:pt x="113489" y="7010"/>
                    <a:pt x="102491" y="0"/>
                  </a:cubicBezTo>
                  <a:lnTo>
                    <a:pt x="0" y="60794"/>
                  </a:lnTo>
                  <a:cubicBezTo>
                    <a:pt x="51487" y="51125"/>
                    <a:pt x="87746" y="70342"/>
                    <a:pt x="133431" y="126301"/>
                  </a:cubicBezTo>
                  <a:cubicBezTo>
                    <a:pt x="167031" y="167394"/>
                    <a:pt x="199664" y="209333"/>
                    <a:pt x="232538" y="251151"/>
                  </a:cubicBezTo>
                  <a:cubicBezTo>
                    <a:pt x="286201" y="319438"/>
                    <a:pt x="296112" y="395219"/>
                    <a:pt x="270489" y="476921"/>
                  </a:cubicBezTo>
                  <a:cubicBezTo>
                    <a:pt x="237373" y="582796"/>
                    <a:pt x="181414" y="677311"/>
                    <a:pt x="124125" y="771220"/>
                  </a:cubicBezTo>
                  <a:cubicBezTo>
                    <a:pt x="95118" y="818840"/>
                    <a:pt x="65870" y="866460"/>
                    <a:pt x="38071" y="914804"/>
                  </a:cubicBezTo>
                  <a:cubicBezTo>
                    <a:pt x="26710" y="934626"/>
                    <a:pt x="13053" y="958073"/>
                    <a:pt x="26952" y="979707"/>
                  </a:cubicBezTo>
                  <a:cubicBezTo>
                    <a:pt x="39643" y="999287"/>
                    <a:pt x="64903" y="990947"/>
                    <a:pt x="83999" y="988772"/>
                  </a:cubicBezTo>
                  <a:cubicBezTo>
                    <a:pt x="180809" y="978136"/>
                    <a:pt x="277257" y="964358"/>
                    <a:pt x="375155" y="968225"/>
                  </a:cubicBezTo>
                  <a:cubicBezTo>
                    <a:pt x="444772" y="971005"/>
                    <a:pt x="513180" y="977652"/>
                    <a:pt x="577841" y="996265"/>
                  </a:cubicBezTo>
                  <a:lnTo>
                    <a:pt x="611441" y="957348"/>
                  </a:lnTo>
                  <a:cubicBezTo>
                    <a:pt x="572040" y="948766"/>
                    <a:pt x="531188" y="944536"/>
                    <a:pt x="489612" y="943328"/>
                  </a:cubicBezTo>
                  <a:close/>
                </a:path>
              </a:pathLst>
            </a:custGeom>
            <a:grpFill/>
            <a:ln w="12077" cap="flat">
              <a:noFill/>
              <a:prstDash val="solid"/>
              <a:miter/>
            </a:ln>
          </p:spPr>
          <p:txBody>
            <a:bodyPr rtlCol="0" anchor="ctr"/>
            <a:lstStyle/>
            <a:p>
              <a:endParaRPr lang="en-ID"/>
            </a:p>
          </p:txBody>
        </p:sp>
        <p:sp>
          <p:nvSpPr>
            <p:cNvPr id="58" name="Freeform: Shape 57">
              <a:extLst>
                <a:ext uri="{FF2B5EF4-FFF2-40B4-BE49-F238E27FC236}">
                  <a16:creationId xmlns:a16="http://schemas.microsoft.com/office/drawing/2014/main" id="{4A03AE8F-ED12-4543-BC24-8C95EE928CFF}"/>
                </a:ext>
              </a:extLst>
            </p:cNvPr>
            <p:cNvSpPr/>
            <p:nvPr/>
          </p:nvSpPr>
          <p:spPr>
            <a:xfrm>
              <a:off x="9423019" y="1596403"/>
              <a:ext cx="3597818" cy="3090749"/>
            </a:xfrm>
            <a:custGeom>
              <a:avLst/>
              <a:gdLst>
                <a:gd name="connsiteX0" fmla="*/ 245954 w 3597818"/>
                <a:gd name="connsiteY0" fmla="*/ 2632321 h 3090749"/>
                <a:gd name="connsiteX1" fmla="*/ 427489 w 3597818"/>
                <a:gd name="connsiteY1" fmla="*/ 2420691 h 3090749"/>
                <a:gd name="connsiteX2" fmla="*/ 607694 w 3597818"/>
                <a:gd name="connsiteY2" fmla="*/ 2057864 h 3090749"/>
                <a:gd name="connsiteX3" fmla="*/ 676344 w 3597818"/>
                <a:gd name="connsiteY3" fmla="*/ 1868594 h 3090749"/>
                <a:gd name="connsiteX4" fmla="*/ 876491 w 3597818"/>
                <a:gd name="connsiteY4" fmla="*/ 1757884 h 3090749"/>
                <a:gd name="connsiteX5" fmla="*/ 1104074 w 3597818"/>
                <a:gd name="connsiteY5" fmla="*/ 1772629 h 3090749"/>
                <a:gd name="connsiteX6" fmla="*/ 1372388 w 3597818"/>
                <a:gd name="connsiteY6" fmla="*/ 1808042 h 3090749"/>
                <a:gd name="connsiteX7" fmla="*/ 1530838 w 3597818"/>
                <a:gd name="connsiteY7" fmla="*/ 1823029 h 3090749"/>
                <a:gd name="connsiteX8" fmla="*/ 1961952 w 3597818"/>
                <a:gd name="connsiteY8" fmla="*/ 1797769 h 3090749"/>
                <a:gd name="connsiteX9" fmla="*/ 2173098 w 3597818"/>
                <a:gd name="connsiteY9" fmla="*/ 1823996 h 3090749"/>
                <a:gd name="connsiteX10" fmla="*/ 2343151 w 3597818"/>
                <a:gd name="connsiteY10" fmla="*/ 1816019 h 3090749"/>
                <a:gd name="connsiteX11" fmla="*/ 2911927 w 3597818"/>
                <a:gd name="connsiteY11" fmla="*/ 1527521 h 3090749"/>
                <a:gd name="connsiteX12" fmla="*/ 3208039 w 3597818"/>
                <a:gd name="connsiteY12" fmla="*/ 1322902 h 3090749"/>
                <a:gd name="connsiteX13" fmla="*/ 3282732 w 3597818"/>
                <a:gd name="connsiteY13" fmla="*/ 1214126 h 3090749"/>
                <a:gd name="connsiteX14" fmla="*/ 3271371 w 3597818"/>
                <a:gd name="connsiteY14" fmla="*/ 1120579 h 3090749"/>
                <a:gd name="connsiteX15" fmla="*/ 3118239 w 3597818"/>
                <a:gd name="connsiteY15" fmla="*/ 1021110 h 3090749"/>
                <a:gd name="connsiteX16" fmla="*/ 3050798 w 3597818"/>
                <a:gd name="connsiteY16" fmla="*/ 1006485 h 3090749"/>
                <a:gd name="connsiteX17" fmla="*/ 3047655 w 3597818"/>
                <a:gd name="connsiteY17" fmla="*/ 984972 h 3090749"/>
                <a:gd name="connsiteX18" fmla="*/ 3142532 w 3597818"/>
                <a:gd name="connsiteY18" fmla="*/ 937594 h 3090749"/>
                <a:gd name="connsiteX19" fmla="*/ 3294576 w 3597818"/>
                <a:gd name="connsiteY19" fmla="*/ 891666 h 3090749"/>
                <a:gd name="connsiteX20" fmla="*/ 3514424 w 3597818"/>
                <a:gd name="connsiteY20" fmla="*/ 997300 h 3090749"/>
                <a:gd name="connsiteX21" fmla="*/ 3548749 w 3597818"/>
                <a:gd name="connsiteY21" fmla="*/ 1046007 h 3090749"/>
                <a:gd name="connsiteX22" fmla="*/ 3597819 w 3597818"/>
                <a:gd name="connsiteY22" fmla="*/ 989323 h 3090749"/>
                <a:gd name="connsiteX23" fmla="*/ 3552496 w 3597818"/>
                <a:gd name="connsiteY23" fmla="*/ 936990 h 3090749"/>
                <a:gd name="connsiteX24" fmla="*/ 3262790 w 3597818"/>
                <a:gd name="connsiteY24" fmla="*/ 866406 h 3090749"/>
                <a:gd name="connsiteX25" fmla="*/ 3125007 w 3597818"/>
                <a:gd name="connsiteY25" fmla="*/ 914993 h 3090749"/>
                <a:gd name="connsiteX26" fmla="*/ 3037261 w 3597818"/>
                <a:gd name="connsiteY26" fmla="*/ 934935 h 3090749"/>
                <a:gd name="connsiteX27" fmla="*/ 2992905 w 3597818"/>
                <a:gd name="connsiteY27" fmla="*/ 879701 h 3090749"/>
                <a:gd name="connsiteX28" fmla="*/ 3041733 w 3597818"/>
                <a:gd name="connsiteY28" fmla="*/ 782649 h 3090749"/>
                <a:gd name="connsiteX29" fmla="*/ 3112679 w 3597818"/>
                <a:gd name="connsiteY29" fmla="*/ 634230 h 3090749"/>
                <a:gd name="connsiteX30" fmla="*/ 3109658 w 3597818"/>
                <a:gd name="connsiteY30" fmla="*/ 478439 h 3090749"/>
                <a:gd name="connsiteX31" fmla="*/ 3090440 w 3597818"/>
                <a:gd name="connsiteY31" fmla="*/ 127819 h 3090749"/>
                <a:gd name="connsiteX32" fmla="*/ 3106757 w 3597818"/>
                <a:gd name="connsiteY32" fmla="*/ 55302 h 3090749"/>
                <a:gd name="connsiteX33" fmla="*/ 3096604 w 3597818"/>
                <a:gd name="connsiteY33" fmla="*/ 6111 h 3090749"/>
                <a:gd name="connsiteX34" fmla="*/ 3048985 w 3597818"/>
                <a:gd name="connsiteY34" fmla="*/ 9616 h 3090749"/>
                <a:gd name="connsiteX35" fmla="*/ 2854880 w 3597818"/>
                <a:gd name="connsiteY35" fmla="*/ 119238 h 3090749"/>
                <a:gd name="connsiteX36" fmla="*/ 2592973 w 3597818"/>
                <a:gd name="connsiteY36" fmla="*/ 358182 h 3090749"/>
                <a:gd name="connsiteX37" fmla="*/ 2476945 w 3597818"/>
                <a:gd name="connsiteY37" fmla="*/ 471067 h 3090749"/>
                <a:gd name="connsiteX38" fmla="*/ 2363577 w 3597818"/>
                <a:gd name="connsiteY38" fmla="*/ 697320 h 3090749"/>
                <a:gd name="connsiteX39" fmla="*/ 2360676 w 3597818"/>
                <a:gd name="connsiteY39" fmla="*/ 848156 h 3090749"/>
                <a:gd name="connsiteX40" fmla="*/ 2535201 w 3597818"/>
                <a:gd name="connsiteY40" fmla="*/ 1033558 h 3090749"/>
                <a:gd name="connsiteX41" fmla="*/ 2869021 w 3597818"/>
                <a:gd name="connsiteY41" fmla="*/ 1070179 h 3090749"/>
                <a:gd name="connsiteX42" fmla="*/ 3096363 w 3597818"/>
                <a:gd name="connsiteY42" fmla="*/ 1050842 h 3090749"/>
                <a:gd name="connsiteX43" fmla="*/ 3203688 w 3597818"/>
                <a:gd name="connsiteY43" fmla="*/ 1084683 h 3090749"/>
                <a:gd name="connsiteX44" fmla="*/ 3234387 w 3597818"/>
                <a:gd name="connsiteY44" fmla="*/ 1206633 h 3090749"/>
                <a:gd name="connsiteX45" fmla="*/ 3084881 w 3597818"/>
                <a:gd name="connsiteY45" fmla="*/ 1376565 h 3090749"/>
                <a:gd name="connsiteX46" fmla="*/ 2716373 w 3597818"/>
                <a:gd name="connsiteY46" fmla="*/ 1580942 h 3090749"/>
                <a:gd name="connsiteX47" fmla="*/ 2334691 w 3597818"/>
                <a:gd name="connsiteY47" fmla="*/ 1711473 h 3090749"/>
                <a:gd name="connsiteX48" fmla="*/ 2187360 w 3597818"/>
                <a:gd name="connsiteY48" fmla="*/ 1688026 h 3090749"/>
                <a:gd name="connsiteX49" fmla="*/ 1955788 w 3597818"/>
                <a:gd name="connsiteY49" fmla="*/ 1651767 h 3090749"/>
                <a:gd name="connsiteX50" fmla="*/ 1592598 w 3597818"/>
                <a:gd name="connsiteY50" fmla="*/ 1695519 h 3090749"/>
                <a:gd name="connsiteX51" fmla="*/ 1323922 w 3597818"/>
                <a:gd name="connsiteY51" fmla="*/ 1662041 h 3090749"/>
                <a:gd name="connsiteX52" fmla="*/ 1284279 w 3597818"/>
                <a:gd name="connsiteY52" fmla="*/ 1658536 h 3090749"/>
                <a:gd name="connsiteX53" fmla="*/ 866339 w 3597818"/>
                <a:gd name="connsiteY53" fmla="*/ 1631825 h 3090749"/>
                <a:gd name="connsiteX54" fmla="*/ 692660 w 3597818"/>
                <a:gd name="connsiteY54" fmla="*/ 1705551 h 3090749"/>
                <a:gd name="connsiteX55" fmla="*/ 562371 w 3597818"/>
                <a:gd name="connsiteY55" fmla="*/ 2013507 h 3090749"/>
                <a:gd name="connsiteX56" fmla="*/ 313879 w 3597818"/>
                <a:gd name="connsiteY56" fmla="*/ 2508074 h 3090749"/>
                <a:gd name="connsiteX57" fmla="*/ 113127 w 3597818"/>
                <a:gd name="connsiteY57" fmla="*/ 2778926 h 3090749"/>
                <a:gd name="connsiteX58" fmla="*/ 0 w 3597818"/>
                <a:gd name="connsiteY58" fmla="*/ 3077093 h 3090749"/>
                <a:gd name="connsiteX59" fmla="*/ 16437 w 3597818"/>
                <a:gd name="connsiteY59" fmla="*/ 3090750 h 3090749"/>
                <a:gd name="connsiteX60" fmla="*/ 17404 w 3597818"/>
                <a:gd name="connsiteY60" fmla="*/ 3086157 h 3090749"/>
                <a:gd name="connsiteX61" fmla="*/ 245954 w 3597818"/>
                <a:gd name="connsiteY61" fmla="*/ 2632683 h 3090749"/>
                <a:gd name="connsiteX62" fmla="*/ 2938759 w 3597818"/>
                <a:gd name="connsiteY62" fmla="*/ 982313 h 3090749"/>
                <a:gd name="connsiteX63" fmla="*/ 2917849 w 3597818"/>
                <a:gd name="connsiteY63" fmla="*/ 1018088 h 3090749"/>
                <a:gd name="connsiteX64" fmla="*/ 2789011 w 3597818"/>
                <a:gd name="connsiteY64" fmla="*/ 1047095 h 3090749"/>
                <a:gd name="connsiteX65" fmla="*/ 2762300 w 3597818"/>
                <a:gd name="connsiteY65" fmla="*/ 1047216 h 3090749"/>
                <a:gd name="connsiteX66" fmla="*/ 2556835 w 3597818"/>
                <a:gd name="connsiteY66" fmla="*/ 1003222 h 3090749"/>
                <a:gd name="connsiteX67" fmla="*/ 2432105 w 3597818"/>
                <a:gd name="connsiteY67" fmla="*/ 758235 h 3090749"/>
                <a:gd name="connsiteX68" fmla="*/ 2547166 w 3597818"/>
                <a:gd name="connsiteY68" fmla="*/ 499107 h 3090749"/>
                <a:gd name="connsiteX69" fmla="*/ 2728338 w 3597818"/>
                <a:gd name="connsiteY69" fmla="*/ 259800 h 3090749"/>
                <a:gd name="connsiteX70" fmla="*/ 2997618 w 3597818"/>
                <a:gd name="connsiteY70" fmla="*/ 66542 h 3090749"/>
                <a:gd name="connsiteX71" fmla="*/ 3049589 w 3597818"/>
                <a:gd name="connsiteY71" fmla="*/ 111623 h 3090749"/>
                <a:gd name="connsiteX72" fmla="*/ 3014902 w 3597818"/>
                <a:gd name="connsiteY72" fmla="*/ 376673 h 3090749"/>
                <a:gd name="connsiteX73" fmla="*/ 3041008 w 3597818"/>
                <a:gd name="connsiteY73" fmla="*/ 549144 h 3090749"/>
                <a:gd name="connsiteX74" fmla="*/ 3006804 w 3597818"/>
                <a:gd name="connsiteY74" fmla="*/ 791834 h 3090749"/>
                <a:gd name="connsiteX75" fmla="*/ 2945648 w 3597818"/>
                <a:gd name="connsiteY75" fmla="*/ 900610 h 3090749"/>
                <a:gd name="connsiteX76" fmla="*/ 2938880 w 3597818"/>
                <a:gd name="connsiteY76" fmla="*/ 982313 h 30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597818" h="3090749">
                  <a:moveTo>
                    <a:pt x="245954" y="2632321"/>
                  </a:moveTo>
                  <a:cubicBezTo>
                    <a:pt x="304935" y="2560528"/>
                    <a:pt x="367058" y="2491275"/>
                    <a:pt x="427489" y="2420691"/>
                  </a:cubicBezTo>
                  <a:cubicBezTo>
                    <a:pt x="518135" y="2314937"/>
                    <a:pt x="576874" y="2193592"/>
                    <a:pt x="607694" y="2057864"/>
                  </a:cubicBezTo>
                  <a:cubicBezTo>
                    <a:pt x="622560" y="1992115"/>
                    <a:pt x="642986" y="1927937"/>
                    <a:pt x="676344" y="1868594"/>
                  </a:cubicBezTo>
                  <a:cubicBezTo>
                    <a:pt x="720337" y="1790517"/>
                    <a:pt x="779560" y="1741568"/>
                    <a:pt x="876491" y="1757884"/>
                  </a:cubicBezTo>
                  <a:cubicBezTo>
                    <a:pt x="951667" y="1770454"/>
                    <a:pt x="1028294" y="1770212"/>
                    <a:pt x="1104074" y="1772629"/>
                  </a:cubicBezTo>
                  <a:cubicBezTo>
                    <a:pt x="1195083" y="1775530"/>
                    <a:pt x="1283192" y="1794264"/>
                    <a:pt x="1372388" y="1808042"/>
                  </a:cubicBezTo>
                  <a:cubicBezTo>
                    <a:pt x="1424963" y="1816261"/>
                    <a:pt x="1477779" y="1819282"/>
                    <a:pt x="1530838" y="1823029"/>
                  </a:cubicBezTo>
                  <a:cubicBezTo>
                    <a:pt x="1675872" y="1833060"/>
                    <a:pt x="1818731" y="1816381"/>
                    <a:pt x="1961952" y="1797769"/>
                  </a:cubicBezTo>
                  <a:cubicBezTo>
                    <a:pt x="2033382" y="1788462"/>
                    <a:pt x="2105899" y="1792934"/>
                    <a:pt x="2173098" y="1823996"/>
                  </a:cubicBezTo>
                  <a:cubicBezTo>
                    <a:pt x="2231716" y="1851069"/>
                    <a:pt x="2286346" y="1846597"/>
                    <a:pt x="2343151" y="1816019"/>
                  </a:cubicBezTo>
                  <a:cubicBezTo>
                    <a:pt x="2530366" y="1715220"/>
                    <a:pt x="2722657" y="1624332"/>
                    <a:pt x="2911927" y="1527521"/>
                  </a:cubicBezTo>
                  <a:cubicBezTo>
                    <a:pt x="3019374" y="1472529"/>
                    <a:pt x="3122590" y="1410043"/>
                    <a:pt x="3208039" y="1322902"/>
                  </a:cubicBezTo>
                  <a:cubicBezTo>
                    <a:pt x="3239101" y="1291236"/>
                    <a:pt x="3266295" y="1256428"/>
                    <a:pt x="3282732" y="1214126"/>
                  </a:cubicBezTo>
                  <a:cubicBezTo>
                    <a:pt x="3295785" y="1180406"/>
                    <a:pt x="3290346" y="1149586"/>
                    <a:pt x="3271371" y="1120579"/>
                  </a:cubicBezTo>
                  <a:cubicBezTo>
                    <a:pt x="3235112" y="1064983"/>
                    <a:pt x="3184834" y="1030658"/>
                    <a:pt x="3118239" y="1021110"/>
                  </a:cubicBezTo>
                  <a:cubicBezTo>
                    <a:pt x="3095517" y="1017846"/>
                    <a:pt x="3073278" y="1011562"/>
                    <a:pt x="3050798" y="1006485"/>
                  </a:cubicBezTo>
                  <a:cubicBezTo>
                    <a:pt x="3031218" y="1002134"/>
                    <a:pt x="3034844" y="993795"/>
                    <a:pt x="3047655" y="984972"/>
                  </a:cubicBezTo>
                  <a:cubicBezTo>
                    <a:pt x="3076904" y="964546"/>
                    <a:pt x="3110262" y="951976"/>
                    <a:pt x="3142532" y="937594"/>
                  </a:cubicBezTo>
                  <a:cubicBezTo>
                    <a:pt x="3191240" y="915960"/>
                    <a:pt x="3241035" y="897468"/>
                    <a:pt x="3294576" y="891666"/>
                  </a:cubicBezTo>
                  <a:cubicBezTo>
                    <a:pt x="3389695" y="881393"/>
                    <a:pt x="3457015" y="929496"/>
                    <a:pt x="3514424" y="997300"/>
                  </a:cubicBezTo>
                  <a:cubicBezTo>
                    <a:pt x="3527357" y="1012528"/>
                    <a:pt x="3538597" y="1028965"/>
                    <a:pt x="3548749" y="1046007"/>
                  </a:cubicBezTo>
                  <a:lnTo>
                    <a:pt x="3597819" y="989323"/>
                  </a:lnTo>
                  <a:cubicBezTo>
                    <a:pt x="3583920" y="971073"/>
                    <a:pt x="3568812" y="953548"/>
                    <a:pt x="3552496" y="936990"/>
                  </a:cubicBezTo>
                  <a:cubicBezTo>
                    <a:pt x="3470068" y="852990"/>
                    <a:pt x="3373499" y="830752"/>
                    <a:pt x="3262790" y="866406"/>
                  </a:cubicBezTo>
                  <a:cubicBezTo>
                    <a:pt x="3216500" y="881393"/>
                    <a:pt x="3170814" y="898435"/>
                    <a:pt x="3125007" y="914993"/>
                  </a:cubicBezTo>
                  <a:cubicBezTo>
                    <a:pt x="3096483" y="925266"/>
                    <a:pt x="3067356" y="933364"/>
                    <a:pt x="3037261" y="934935"/>
                  </a:cubicBezTo>
                  <a:cubicBezTo>
                    <a:pt x="2999311" y="936990"/>
                    <a:pt x="2983115" y="916201"/>
                    <a:pt x="2992905" y="879701"/>
                  </a:cubicBezTo>
                  <a:cubicBezTo>
                    <a:pt x="3002453" y="844047"/>
                    <a:pt x="3024450" y="814556"/>
                    <a:pt x="3041733" y="782649"/>
                  </a:cubicBezTo>
                  <a:cubicBezTo>
                    <a:pt x="3067960" y="734425"/>
                    <a:pt x="3095396" y="686805"/>
                    <a:pt x="3112679" y="634230"/>
                  </a:cubicBezTo>
                  <a:cubicBezTo>
                    <a:pt x="3129841" y="581897"/>
                    <a:pt x="3132259" y="528960"/>
                    <a:pt x="3109658" y="478439"/>
                  </a:cubicBezTo>
                  <a:cubicBezTo>
                    <a:pt x="3058291" y="363620"/>
                    <a:pt x="3057566" y="246868"/>
                    <a:pt x="3090440" y="127819"/>
                  </a:cubicBezTo>
                  <a:cubicBezTo>
                    <a:pt x="3096967" y="104009"/>
                    <a:pt x="3101318" y="79474"/>
                    <a:pt x="3106757" y="55302"/>
                  </a:cubicBezTo>
                  <a:cubicBezTo>
                    <a:pt x="3110866" y="37293"/>
                    <a:pt x="3112196" y="18801"/>
                    <a:pt x="3096604" y="6111"/>
                  </a:cubicBezTo>
                  <a:cubicBezTo>
                    <a:pt x="3080892" y="-6701"/>
                    <a:pt x="3064334" y="3693"/>
                    <a:pt x="3048985" y="9616"/>
                  </a:cubicBezTo>
                  <a:cubicBezTo>
                    <a:pt x="2979127" y="36930"/>
                    <a:pt x="2918938" y="81408"/>
                    <a:pt x="2854880" y="119238"/>
                  </a:cubicBezTo>
                  <a:cubicBezTo>
                    <a:pt x="2751060" y="180756"/>
                    <a:pt x="2671412" y="268986"/>
                    <a:pt x="2592973" y="358182"/>
                  </a:cubicBezTo>
                  <a:cubicBezTo>
                    <a:pt x="2557198" y="398912"/>
                    <a:pt x="2518884" y="437104"/>
                    <a:pt x="2476945" y="471067"/>
                  </a:cubicBezTo>
                  <a:cubicBezTo>
                    <a:pt x="2404186" y="529806"/>
                    <a:pt x="2372521" y="607399"/>
                    <a:pt x="2363577" y="697320"/>
                  </a:cubicBezTo>
                  <a:cubicBezTo>
                    <a:pt x="2358621" y="747478"/>
                    <a:pt x="2350161" y="797998"/>
                    <a:pt x="2360676" y="848156"/>
                  </a:cubicBezTo>
                  <a:cubicBezTo>
                    <a:pt x="2380860" y="944966"/>
                    <a:pt x="2450114" y="997662"/>
                    <a:pt x="2535201" y="1033558"/>
                  </a:cubicBezTo>
                  <a:cubicBezTo>
                    <a:pt x="2642647" y="1078882"/>
                    <a:pt x="2754444" y="1085650"/>
                    <a:pt x="2869021" y="1070179"/>
                  </a:cubicBezTo>
                  <a:cubicBezTo>
                    <a:pt x="2944318" y="1060027"/>
                    <a:pt x="3019615" y="1046611"/>
                    <a:pt x="3096363" y="1050842"/>
                  </a:cubicBezTo>
                  <a:cubicBezTo>
                    <a:pt x="3135159" y="1053017"/>
                    <a:pt x="3171781" y="1060752"/>
                    <a:pt x="3203688" y="1084683"/>
                  </a:cubicBezTo>
                  <a:cubicBezTo>
                    <a:pt x="3245869" y="1116228"/>
                    <a:pt x="3256263" y="1159013"/>
                    <a:pt x="3234387" y="1206633"/>
                  </a:cubicBezTo>
                  <a:cubicBezTo>
                    <a:pt x="3201512" y="1278304"/>
                    <a:pt x="3144828" y="1329187"/>
                    <a:pt x="3084881" y="1376565"/>
                  </a:cubicBezTo>
                  <a:cubicBezTo>
                    <a:pt x="2973325" y="1464794"/>
                    <a:pt x="2846058" y="1525467"/>
                    <a:pt x="2716373" y="1580942"/>
                  </a:cubicBezTo>
                  <a:cubicBezTo>
                    <a:pt x="2592610" y="1634001"/>
                    <a:pt x="2467276" y="1683312"/>
                    <a:pt x="2334691" y="1711473"/>
                  </a:cubicBezTo>
                  <a:cubicBezTo>
                    <a:pt x="2282237" y="1722593"/>
                    <a:pt x="2232562" y="1720054"/>
                    <a:pt x="2187360" y="1688026"/>
                  </a:cubicBezTo>
                  <a:cubicBezTo>
                    <a:pt x="2116172" y="1637626"/>
                    <a:pt x="2037854" y="1634484"/>
                    <a:pt x="1955788" y="1651767"/>
                  </a:cubicBezTo>
                  <a:cubicBezTo>
                    <a:pt x="1836014" y="1677028"/>
                    <a:pt x="1715756" y="1698178"/>
                    <a:pt x="1592598" y="1695519"/>
                  </a:cubicBezTo>
                  <a:cubicBezTo>
                    <a:pt x="1501952" y="1693586"/>
                    <a:pt x="1413360" y="1674006"/>
                    <a:pt x="1323922" y="1662041"/>
                  </a:cubicBezTo>
                  <a:cubicBezTo>
                    <a:pt x="1310748" y="1660228"/>
                    <a:pt x="1297453" y="1658415"/>
                    <a:pt x="1284279" y="1658536"/>
                  </a:cubicBezTo>
                  <a:cubicBezTo>
                    <a:pt x="1144321" y="1659744"/>
                    <a:pt x="1004605" y="1661315"/>
                    <a:pt x="866339" y="1631825"/>
                  </a:cubicBezTo>
                  <a:cubicBezTo>
                    <a:pt x="793217" y="1616234"/>
                    <a:pt x="737621" y="1650680"/>
                    <a:pt x="692660" y="1705551"/>
                  </a:cubicBezTo>
                  <a:cubicBezTo>
                    <a:pt x="618934" y="1795351"/>
                    <a:pt x="583401" y="1902677"/>
                    <a:pt x="562371" y="2013507"/>
                  </a:cubicBezTo>
                  <a:cubicBezTo>
                    <a:pt x="526354" y="2203019"/>
                    <a:pt x="441025" y="2364974"/>
                    <a:pt x="313879" y="2508074"/>
                  </a:cubicBezTo>
                  <a:cubicBezTo>
                    <a:pt x="239065" y="2592194"/>
                    <a:pt x="171866" y="2682358"/>
                    <a:pt x="113127" y="2778926"/>
                  </a:cubicBezTo>
                  <a:cubicBezTo>
                    <a:pt x="56443" y="2872111"/>
                    <a:pt x="24656" y="2973272"/>
                    <a:pt x="0" y="3077093"/>
                  </a:cubicBezTo>
                  <a:lnTo>
                    <a:pt x="16437" y="3090750"/>
                  </a:lnTo>
                  <a:lnTo>
                    <a:pt x="17404" y="3086157"/>
                  </a:lnTo>
                  <a:cubicBezTo>
                    <a:pt x="53542" y="2914171"/>
                    <a:pt x="135970" y="2766598"/>
                    <a:pt x="245954" y="2632683"/>
                  </a:cubicBezTo>
                  <a:close/>
                  <a:moveTo>
                    <a:pt x="2938759" y="982313"/>
                  </a:moveTo>
                  <a:cubicBezTo>
                    <a:pt x="2948548" y="1003826"/>
                    <a:pt x="2932111" y="1011803"/>
                    <a:pt x="2917849" y="1018088"/>
                  </a:cubicBezTo>
                  <a:cubicBezTo>
                    <a:pt x="2876877" y="1036096"/>
                    <a:pt x="2833367" y="1043952"/>
                    <a:pt x="2789011" y="1047095"/>
                  </a:cubicBezTo>
                  <a:cubicBezTo>
                    <a:pt x="2777529" y="1047941"/>
                    <a:pt x="2766047" y="1047216"/>
                    <a:pt x="2762300" y="1047216"/>
                  </a:cubicBezTo>
                  <a:cubicBezTo>
                    <a:pt x="2684828" y="1049633"/>
                    <a:pt x="2618958" y="1033679"/>
                    <a:pt x="2556835" y="1003222"/>
                  </a:cubicBezTo>
                  <a:cubicBezTo>
                    <a:pt x="2450597" y="951372"/>
                    <a:pt x="2412284" y="874866"/>
                    <a:pt x="2432105" y="758235"/>
                  </a:cubicBezTo>
                  <a:cubicBezTo>
                    <a:pt x="2448422" y="662029"/>
                    <a:pt x="2485647" y="575975"/>
                    <a:pt x="2547166" y="499107"/>
                  </a:cubicBezTo>
                  <a:cubicBezTo>
                    <a:pt x="2609652" y="421030"/>
                    <a:pt x="2665611" y="337756"/>
                    <a:pt x="2728338" y="259800"/>
                  </a:cubicBezTo>
                  <a:cubicBezTo>
                    <a:pt x="2799767" y="171208"/>
                    <a:pt x="2893919" y="111140"/>
                    <a:pt x="2997618" y="66542"/>
                  </a:cubicBezTo>
                  <a:cubicBezTo>
                    <a:pt x="3039316" y="48654"/>
                    <a:pt x="3059862" y="66421"/>
                    <a:pt x="3049589" y="111623"/>
                  </a:cubicBezTo>
                  <a:cubicBezTo>
                    <a:pt x="3029647" y="199006"/>
                    <a:pt x="3010672" y="285906"/>
                    <a:pt x="3014902" y="376673"/>
                  </a:cubicBezTo>
                  <a:cubicBezTo>
                    <a:pt x="3017682" y="435412"/>
                    <a:pt x="3019374" y="494393"/>
                    <a:pt x="3041008" y="549144"/>
                  </a:cubicBezTo>
                  <a:cubicBezTo>
                    <a:pt x="3075816" y="637735"/>
                    <a:pt x="3051644" y="715570"/>
                    <a:pt x="3006804" y="791834"/>
                  </a:cubicBezTo>
                  <a:cubicBezTo>
                    <a:pt x="2985774" y="827730"/>
                    <a:pt x="2965107" y="863868"/>
                    <a:pt x="2945648" y="900610"/>
                  </a:cubicBezTo>
                  <a:cubicBezTo>
                    <a:pt x="2931869" y="926354"/>
                    <a:pt x="2925947" y="953790"/>
                    <a:pt x="2938880" y="982313"/>
                  </a:cubicBezTo>
                  <a:close/>
                </a:path>
              </a:pathLst>
            </a:custGeom>
            <a:grpFill/>
            <a:ln w="12077" cap="flat">
              <a:noFill/>
              <a:prstDash val="solid"/>
              <a:miter/>
            </a:ln>
          </p:spPr>
          <p:txBody>
            <a:bodyPr rtlCol="0" anchor="ctr"/>
            <a:lstStyle/>
            <a:p>
              <a:endParaRPr lang="en-ID"/>
            </a:p>
          </p:txBody>
        </p:sp>
        <p:sp>
          <p:nvSpPr>
            <p:cNvPr id="59" name="Freeform: Shape 58">
              <a:extLst>
                <a:ext uri="{FF2B5EF4-FFF2-40B4-BE49-F238E27FC236}">
                  <a16:creationId xmlns:a16="http://schemas.microsoft.com/office/drawing/2014/main" id="{A29EFDDE-D456-464C-BCFB-33F7642B9869}"/>
                </a:ext>
              </a:extLst>
            </p:cNvPr>
            <p:cNvSpPr/>
            <p:nvPr/>
          </p:nvSpPr>
          <p:spPr>
            <a:xfrm>
              <a:off x="9499888" y="3187618"/>
              <a:ext cx="3000035" cy="1566371"/>
            </a:xfrm>
            <a:custGeom>
              <a:avLst/>
              <a:gdLst>
                <a:gd name="connsiteX0" fmla="*/ 2444192 w 3000035"/>
                <a:gd name="connsiteY0" fmla="*/ 345786 h 1566371"/>
                <a:gd name="connsiteX1" fmla="*/ 2359105 w 3000035"/>
                <a:gd name="connsiteY1" fmla="*/ 469670 h 1566371"/>
                <a:gd name="connsiteX2" fmla="*/ 2168747 w 3000035"/>
                <a:gd name="connsiteY2" fmla="*/ 586301 h 1566371"/>
                <a:gd name="connsiteX3" fmla="*/ 1861516 w 3000035"/>
                <a:gd name="connsiteY3" fmla="*/ 573006 h 1566371"/>
                <a:gd name="connsiteX4" fmla="*/ 1816434 w 3000035"/>
                <a:gd name="connsiteY4" fmla="*/ 571919 h 1566371"/>
                <a:gd name="connsiteX5" fmla="*/ 1312440 w 3000035"/>
                <a:gd name="connsiteY5" fmla="*/ 554515 h 1566371"/>
                <a:gd name="connsiteX6" fmla="*/ 1015845 w 3000035"/>
                <a:gd name="connsiteY6" fmla="*/ 538924 h 1566371"/>
                <a:gd name="connsiteX7" fmla="*/ 847122 w 3000035"/>
                <a:gd name="connsiteY7" fmla="*/ 547021 h 1566371"/>
                <a:gd name="connsiteX8" fmla="*/ 710427 w 3000035"/>
                <a:gd name="connsiteY8" fmla="*/ 643469 h 1566371"/>
                <a:gd name="connsiteX9" fmla="*/ 471845 w 3000035"/>
                <a:gd name="connsiteY9" fmla="*/ 896675 h 1566371"/>
                <a:gd name="connsiteX10" fmla="*/ 171624 w 3000035"/>
                <a:gd name="connsiteY10" fmla="*/ 1184810 h 1566371"/>
                <a:gd name="connsiteX11" fmla="*/ 0 w 3000035"/>
                <a:gd name="connsiteY11" fmla="*/ 1549330 h 1566371"/>
                <a:gd name="connsiteX12" fmla="*/ 20426 w 3000035"/>
                <a:gd name="connsiteY12" fmla="*/ 1566371 h 1566371"/>
                <a:gd name="connsiteX13" fmla="*/ 253448 w 3000035"/>
                <a:gd name="connsiteY13" fmla="*/ 1144200 h 1566371"/>
                <a:gd name="connsiteX14" fmla="*/ 545813 w 3000035"/>
                <a:gd name="connsiteY14" fmla="*/ 919880 h 1566371"/>
                <a:gd name="connsiteX15" fmla="*/ 634525 w 3000035"/>
                <a:gd name="connsiteY15" fmla="*/ 866460 h 1566371"/>
                <a:gd name="connsiteX16" fmla="*/ 742334 w 3000035"/>
                <a:gd name="connsiteY16" fmla="*/ 777384 h 1566371"/>
                <a:gd name="connsiteX17" fmla="*/ 1003275 w 3000035"/>
                <a:gd name="connsiteY17" fmla="*/ 662807 h 1566371"/>
                <a:gd name="connsiteX18" fmla="*/ 1494096 w 3000035"/>
                <a:gd name="connsiteY18" fmla="*/ 676948 h 1566371"/>
                <a:gd name="connsiteX19" fmla="*/ 1730018 w 3000035"/>
                <a:gd name="connsiteY19" fmla="*/ 688551 h 1566371"/>
                <a:gd name="connsiteX20" fmla="*/ 2050423 w 3000035"/>
                <a:gd name="connsiteY20" fmla="*/ 709218 h 1566371"/>
                <a:gd name="connsiteX21" fmla="*/ 2407570 w 3000035"/>
                <a:gd name="connsiteY21" fmla="*/ 487678 h 1566371"/>
                <a:gd name="connsiteX22" fmla="*/ 2535201 w 3000035"/>
                <a:gd name="connsiteY22" fmla="*/ 319922 h 1566371"/>
                <a:gd name="connsiteX23" fmla="*/ 2929211 w 3000035"/>
                <a:gd name="connsiteY23" fmla="*/ 81824 h 1566371"/>
                <a:gd name="connsiteX24" fmla="*/ 3000036 w 3000035"/>
                <a:gd name="connsiteY24" fmla="*/ 0 h 1566371"/>
                <a:gd name="connsiteX25" fmla="*/ 2782122 w 3000035"/>
                <a:gd name="connsiteY25" fmla="*/ 100074 h 1566371"/>
                <a:gd name="connsiteX26" fmla="*/ 2444312 w 3000035"/>
                <a:gd name="connsiteY26" fmla="*/ 345786 h 156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000035" h="1566371">
                  <a:moveTo>
                    <a:pt x="2444192" y="345786"/>
                  </a:moveTo>
                  <a:cubicBezTo>
                    <a:pt x="2409021" y="382407"/>
                    <a:pt x="2378322" y="421808"/>
                    <a:pt x="2359105" y="469670"/>
                  </a:cubicBezTo>
                  <a:cubicBezTo>
                    <a:pt x="2324780" y="554998"/>
                    <a:pt x="2249604" y="581104"/>
                    <a:pt x="2168747" y="586301"/>
                  </a:cubicBezTo>
                  <a:cubicBezTo>
                    <a:pt x="2066377" y="592707"/>
                    <a:pt x="1964128" y="575182"/>
                    <a:pt x="1861516" y="573006"/>
                  </a:cubicBezTo>
                  <a:cubicBezTo>
                    <a:pt x="1846408" y="572644"/>
                    <a:pt x="1831421" y="571798"/>
                    <a:pt x="1816434" y="571919"/>
                  </a:cubicBezTo>
                  <a:cubicBezTo>
                    <a:pt x="1648195" y="573248"/>
                    <a:pt x="1480680" y="554515"/>
                    <a:pt x="1312440" y="554515"/>
                  </a:cubicBezTo>
                  <a:cubicBezTo>
                    <a:pt x="1213575" y="554515"/>
                    <a:pt x="1114468" y="547263"/>
                    <a:pt x="1015845" y="538924"/>
                  </a:cubicBezTo>
                  <a:cubicBezTo>
                    <a:pt x="958677" y="534089"/>
                    <a:pt x="902960" y="536023"/>
                    <a:pt x="847122" y="547021"/>
                  </a:cubicBezTo>
                  <a:cubicBezTo>
                    <a:pt x="787174" y="558866"/>
                    <a:pt x="738587" y="590169"/>
                    <a:pt x="710427" y="643469"/>
                  </a:cubicBezTo>
                  <a:cubicBezTo>
                    <a:pt x="653742" y="750311"/>
                    <a:pt x="561887" y="822103"/>
                    <a:pt x="471845" y="896675"/>
                  </a:cubicBezTo>
                  <a:cubicBezTo>
                    <a:pt x="364882" y="985388"/>
                    <a:pt x="257678" y="1073980"/>
                    <a:pt x="171624" y="1184810"/>
                  </a:cubicBezTo>
                  <a:cubicBezTo>
                    <a:pt x="86175" y="1294674"/>
                    <a:pt x="33962" y="1418195"/>
                    <a:pt x="0" y="1549330"/>
                  </a:cubicBezTo>
                  <a:lnTo>
                    <a:pt x="20426" y="1566371"/>
                  </a:lnTo>
                  <a:cubicBezTo>
                    <a:pt x="61881" y="1405746"/>
                    <a:pt x="136453" y="1263128"/>
                    <a:pt x="253448" y="1144200"/>
                  </a:cubicBezTo>
                  <a:cubicBezTo>
                    <a:pt x="340226" y="1055971"/>
                    <a:pt x="441267" y="985388"/>
                    <a:pt x="545813" y="919880"/>
                  </a:cubicBezTo>
                  <a:cubicBezTo>
                    <a:pt x="575061" y="901630"/>
                    <a:pt x="605398" y="884952"/>
                    <a:pt x="634525" y="866460"/>
                  </a:cubicBezTo>
                  <a:cubicBezTo>
                    <a:pt x="674168" y="841320"/>
                    <a:pt x="713086" y="815819"/>
                    <a:pt x="742334" y="777384"/>
                  </a:cubicBezTo>
                  <a:cubicBezTo>
                    <a:pt x="807841" y="691572"/>
                    <a:pt x="901993" y="665104"/>
                    <a:pt x="1003275" y="662807"/>
                  </a:cubicBezTo>
                  <a:cubicBezTo>
                    <a:pt x="1167043" y="659061"/>
                    <a:pt x="1330569" y="668729"/>
                    <a:pt x="1494096" y="676948"/>
                  </a:cubicBezTo>
                  <a:cubicBezTo>
                    <a:pt x="1572777" y="680937"/>
                    <a:pt x="1651458" y="684079"/>
                    <a:pt x="1730018" y="688551"/>
                  </a:cubicBezTo>
                  <a:cubicBezTo>
                    <a:pt x="1836860" y="694715"/>
                    <a:pt x="1943823" y="699670"/>
                    <a:pt x="2050423" y="709218"/>
                  </a:cubicBezTo>
                  <a:cubicBezTo>
                    <a:pt x="2201380" y="722755"/>
                    <a:pt x="2352216" y="630174"/>
                    <a:pt x="2407570" y="487678"/>
                  </a:cubicBezTo>
                  <a:cubicBezTo>
                    <a:pt x="2433918" y="419875"/>
                    <a:pt x="2483834" y="368871"/>
                    <a:pt x="2535201" y="319922"/>
                  </a:cubicBezTo>
                  <a:cubicBezTo>
                    <a:pt x="2649778" y="210663"/>
                    <a:pt x="2783814" y="136091"/>
                    <a:pt x="2929211" y="81824"/>
                  </a:cubicBezTo>
                  <a:lnTo>
                    <a:pt x="3000036" y="0"/>
                  </a:lnTo>
                  <a:cubicBezTo>
                    <a:pt x="2926793" y="31908"/>
                    <a:pt x="2853551" y="64057"/>
                    <a:pt x="2782122" y="100074"/>
                  </a:cubicBezTo>
                  <a:cubicBezTo>
                    <a:pt x="2656063" y="163526"/>
                    <a:pt x="2542331" y="243900"/>
                    <a:pt x="2444312" y="345786"/>
                  </a:cubicBezTo>
                  <a:close/>
                </a:path>
              </a:pathLst>
            </a:custGeom>
            <a:grpFill/>
            <a:ln w="12077" cap="flat">
              <a:noFill/>
              <a:prstDash val="solid"/>
              <a:miter/>
            </a:ln>
          </p:spPr>
          <p:txBody>
            <a:bodyPr rtlCol="0" anchor="ctr"/>
            <a:lstStyle/>
            <a:p>
              <a:endParaRPr lang="en-ID"/>
            </a:p>
          </p:txBody>
        </p:sp>
        <p:sp>
          <p:nvSpPr>
            <p:cNvPr id="60" name="Freeform: Shape 59">
              <a:extLst>
                <a:ext uri="{FF2B5EF4-FFF2-40B4-BE49-F238E27FC236}">
                  <a16:creationId xmlns:a16="http://schemas.microsoft.com/office/drawing/2014/main" id="{FC98A3A2-193F-4EB4-B451-DC90CDA113CC}"/>
                </a:ext>
              </a:extLst>
            </p:cNvPr>
            <p:cNvSpPr/>
            <p:nvPr/>
          </p:nvSpPr>
          <p:spPr>
            <a:xfrm>
              <a:off x="11959308" y="3495937"/>
              <a:ext cx="273510" cy="316053"/>
            </a:xfrm>
            <a:custGeom>
              <a:avLst/>
              <a:gdLst>
                <a:gd name="connsiteX0" fmla="*/ 7131 w 273510"/>
                <a:gd name="connsiteY0" fmla="*/ 302155 h 316053"/>
                <a:gd name="connsiteX1" fmla="*/ 0 w 273510"/>
                <a:gd name="connsiteY1" fmla="*/ 316054 h 316053"/>
                <a:gd name="connsiteX2" fmla="*/ 119412 w 273510"/>
                <a:gd name="connsiteY2" fmla="*/ 178030 h 316053"/>
                <a:gd name="connsiteX3" fmla="*/ 130410 w 273510"/>
                <a:gd name="connsiteY3" fmla="*/ 165339 h 316053"/>
                <a:gd name="connsiteX4" fmla="*/ 273511 w 273510"/>
                <a:gd name="connsiteY4" fmla="*/ 0 h 316053"/>
                <a:gd name="connsiteX5" fmla="*/ 171987 w 273510"/>
                <a:gd name="connsiteY5" fmla="*/ 79527 h 316053"/>
                <a:gd name="connsiteX6" fmla="*/ 7010 w 273510"/>
                <a:gd name="connsiteY6" fmla="*/ 302155 h 31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510" h="316053">
                  <a:moveTo>
                    <a:pt x="7131" y="302155"/>
                  </a:moveTo>
                  <a:cubicBezTo>
                    <a:pt x="4835" y="306869"/>
                    <a:pt x="2417" y="311461"/>
                    <a:pt x="0" y="316054"/>
                  </a:cubicBezTo>
                  <a:lnTo>
                    <a:pt x="119412" y="178030"/>
                  </a:lnTo>
                  <a:cubicBezTo>
                    <a:pt x="123038" y="173679"/>
                    <a:pt x="126663" y="169448"/>
                    <a:pt x="130410" y="165339"/>
                  </a:cubicBezTo>
                  <a:lnTo>
                    <a:pt x="273511" y="0"/>
                  </a:lnTo>
                  <a:cubicBezTo>
                    <a:pt x="237977" y="22964"/>
                    <a:pt x="204136" y="49674"/>
                    <a:pt x="171987" y="79527"/>
                  </a:cubicBezTo>
                  <a:cubicBezTo>
                    <a:pt x="103095" y="143463"/>
                    <a:pt x="48466" y="216947"/>
                    <a:pt x="7010" y="302155"/>
                  </a:cubicBezTo>
                  <a:close/>
                </a:path>
              </a:pathLst>
            </a:custGeom>
            <a:grpFill/>
            <a:ln w="12077" cap="flat">
              <a:noFill/>
              <a:prstDash val="solid"/>
              <a:miter/>
            </a:ln>
          </p:spPr>
          <p:txBody>
            <a:bodyPr rtlCol="0" anchor="ctr"/>
            <a:lstStyle/>
            <a:p>
              <a:endParaRPr lang="en-ID"/>
            </a:p>
          </p:txBody>
        </p:sp>
        <p:sp>
          <p:nvSpPr>
            <p:cNvPr id="61" name="Freeform: Shape 60">
              <a:extLst>
                <a:ext uri="{FF2B5EF4-FFF2-40B4-BE49-F238E27FC236}">
                  <a16:creationId xmlns:a16="http://schemas.microsoft.com/office/drawing/2014/main" id="{3198A3E2-6D8D-4F74-98ED-CA400CA73EF3}"/>
                </a:ext>
              </a:extLst>
            </p:cNvPr>
            <p:cNvSpPr/>
            <p:nvPr/>
          </p:nvSpPr>
          <p:spPr>
            <a:xfrm>
              <a:off x="11876272" y="2903404"/>
              <a:ext cx="284883" cy="89571"/>
            </a:xfrm>
            <a:custGeom>
              <a:avLst/>
              <a:gdLst>
                <a:gd name="connsiteX0" fmla="*/ 25868 w 284883"/>
                <a:gd name="connsiteY0" fmla="*/ 74760 h 89571"/>
                <a:gd name="connsiteX1" fmla="*/ 264812 w 284883"/>
                <a:gd name="connsiteY1" fmla="*/ 52884 h 89571"/>
                <a:gd name="connsiteX2" fmla="*/ 284633 w 284883"/>
                <a:gd name="connsiteY2" fmla="*/ 27261 h 89571"/>
                <a:gd name="connsiteX3" fmla="*/ 257802 w 284883"/>
                <a:gd name="connsiteY3" fmla="*/ 9253 h 89571"/>
                <a:gd name="connsiteX4" fmla="*/ 152531 w 284883"/>
                <a:gd name="connsiteY4" fmla="*/ 430 h 89571"/>
                <a:gd name="connsiteX5" fmla="*/ 24418 w 284883"/>
                <a:gd name="connsiteY5" fmla="*/ 16625 h 89571"/>
                <a:gd name="connsiteX6" fmla="*/ 3 w 284883"/>
                <a:gd name="connsiteY6" fmla="*/ 44786 h 89571"/>
                <a:gd name="connsiteX7" fmla="*/ 25868 w 284883"/>
                <a:gd name="connsiteY7" fmla="*/ 74760 h 89571"/>
                <a:gd name="connsiteX8" fmla="*/ 126909 w 284883"/>
                <a:gd name="connsiteY8" fmla="*/ 37897 h 89571"/>
                <a:gd name="connsiteX9" fmla="*/ 164376 w 284883"/>
                <a:gd name="connsiteY9" fmla="*/ 46720 h 89571"/>
                <a:gd name="connsiteX10" fmla="*/ 127634 w 284883"/>
                <a:gd name="connsiteY10" fmla="*/ 58081 h 89571"/>
                <a:gd name="connsiteX11" fmla="*/ 90167 w 284883"/>
                <a:gd name="connsiteY11" fmla="*/ 49258 h 89571"/>
                <a:gd name="connsiteX12" fmla="*/ 126909 w 284883"/>
                <a:gd name="connsiteY12" fmla="*/ 37897 h 89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883" h="89571">
                  <a:moveTo>
                    <a:pt x="25868" y="74760"/>
                  </a:moveTo>
                  <a:cubicBezTo>
                    <a:pt x="108537" y="101591"/>
                    <a:pt x="188186" y="90593"/>
                    <a:pt x="264812" y="52884"/>
                  </a:cubicBezTo>
                  <a:cubicBezTo>
                    <a:pt x="274360" y="48170"/>
                    <a:pt x="286809" y="40435"/>
                    <a:pt x="284633" y="27261"/>
                  </a:cubicBezTo>
                  <a:cubicBezTo>
                    <a:pt x="282458" y="14208"/>
                    <a:pt x="269042" y="11307"/>
                    <a:pt x="257802" y="9253"/>
                  </a:cubicBezTo>
                  <a:cubicBezTo>
                    <a:pt x="221181" y="2726"/>
                    <a:pt x="184318" y="-1383"/>
                    <a:pt x="152531" y="430"/>
                  </a:cubicBezTo>
                  <a:cubicBezTo>
                    <a:pt x="105395" y="430"/>
                    <a:pt x="63698" y="-416"/>
                    <a:pt x="24418" y="16625"/>
                  </a:cubicBezTo>
                  <a:cubicBezTo>
                    <a:pt x="12090" y="21943"/>
                    <a:pt x="-238" y="28711"/>
                    <a:pt x="3" y="44786"/>
                  </a:cubicBezTo>
                  <a:cubicBezTo>
                    <a:pt x="245" y="61465"/>
                    <a:pt x="11848" y="70167"/>
                    <a:pt x="25868" y="74760"/>
                  </a:cubicBezTo>
                  <a:close/>
                  <a:moveTo>
                    <a:pt x="126909" y="37897"/>
                  </a:moveTo>
                  <a:cubicBezTo>
                    <a:pt x="147334" y="37172"/>
                    <a:pt x="164134" y="41160"/>
                    <a:pt x="164376" y="46720"/>
                  </a:cubicBezTo>
                  <a:cubicBezTo>
                    <a:pt x="164617" y="52279"/>
                    <a:pt x="148059" y="57356"/>
                    <a:pt x="127634" y="58081"/>
                  </a:cubicBezTo>
                  <a:cubicBezTo>
                    <a:pt x="107208" y="58806"/>
                    <a:pt x="90408" y="54818"/>
                    <a:pt x="90167" y="49258"/>
                  </a:cubicBezTo>
                  <a:cubicBezTo>
                    <a:pt x="89925" y="43698"/>
                    <a:pt x="106483" y="38622"/>
                    <a:pt x="126909" y="37897"/>
                  </a:cubicBezTo>
                  <a:close/>
                </a:path>
              </a:pathLst>
            </a:custGeom>
            <a:grpFill/>
            <a:ln w="12077" cap="flat">
              <a:noFill/>
              <a:prstDash val="solid"/>
              <a:miter/>
            </a:ln>
          </p:spPr>
          <p:txBody>
            <a:bodyPr rtlCol="0" anchor="ctr"/>
            <a:lstStyle/>
            <a:p>
              <a:endParaRPr lang="en-ID"/>
            </a:p>
          </p:txBody>
        </p:sp>
        <p:sp>
          <p:nvSpPr>
            <p:cNvPr id="62" name="Freeform: Shape 61">
              <a:extLst>
                <a:ext uri="{FF2B5EF4-FFF2-40B4-BE49-F238E27FC236}">
                  <a16:creationId xmlns:a16="http://schemas.microsoft.com/office/drawing/2014/main" id="{D3F6B14F-078E-40DD-A231-71CC02E2F30F}"/>
                </a:ext>
              </a:extLst>
            </p:cNvPr>
            <p:cNvSpPr/>
            <p:nvPr/>
          </p:nvSpPr>
          <p:spPr>
            <a:xfrm>
              <a:off x="11758625" y="2793583"/>
              <a:ext cx="674354" cy="252396"/>
            </a:xfrm>
            <a:custGeom>
              <a:avLst/>
              <a:gdLst>
                <a:gd name="connsiteX0" fmla="*/ 123936 w 674354"/>
                <a:gd name="connsiteY0" fmla="*/ 243924 h 252396"/>
                <a:gd name="connsiteX1" fmla="*/ 197661 w 674354"/>
                <a:gd name="connsiteY1" fmla="*/ 252385 h 252396"/>
                <a:gd name="connsiteX2" fmla="*/ 472139 w 674354"/>
                <a:gd name="connsiteY2" fmla="*/ 188570 h 252396"/>
                <a:gd name="connsiteX3" fmla="*/ 657783 w 674354"/>
                <a:gd name="connsiteY3" fmla="*/ 58401 h 252396"/>
                <a:gd name="connsiteX4" fmla="*/ 671199 w 674354"/>
                <a:gd name="connsiteY4" fmla="*/ 15616 h 252396"/>
                <a:gd name="connsiteX5" fmla="*/ 628534 w 674354"/>
                <a:gd name="connsiteY5" fmla="*/ 25 h 252396"/>
                <a:gd name="connsiteX6" fmla="*/ 615481 w 674354"/>
                <a:gd name="connsiteY6" fmla="*/ 1838 h 252396"/>
                <a:gd name="connsiteX7" fmla="*/ 229690 w 674354"/>
                <a:gd name="connsiteY7" fmla="*/ 29878 h 252396"/>
                <a:gd name="connsiteX8" fmla="*/ 216395 w 674354"/>
                <a:gd name="connsiteY8" fmla="*/ 29878 h 252396"/>
                <a:gd name="connsiteX9" fmla="*/ 52264 w 674354"/>
                <a:gd name="connsiteY9" fmla="*/ 36042 h 252396"/>
                <a:gd name="connsiteX10" fmla="*/ 294 w 674354"/>
                <a:gd name="connsiteY10" fmla="*/ 101187 h 252396"/>
                <a:gd name="connsiteX11" fmla="*/ 124056 w 674354"/>
                <a:gd name="connsiteY11" fmla="*/ 243804 h 252396"/>
                <a:gd name="connsiteX12" fmla="*/ 150646 w 674354"/>
                <a:gd name="connsiteY12" fmla="*/ 97923 h 252396"/>
                <a:gd name="connsiteX13" fmla="*/ 282627 w 674354"/>
                <a:gd name="connsiteY13" fmla="*/ 88496 h 252396"/>
                <a:gd name="connsiteX14" fmla="*/ 433221 w 674354"/>
                <a:gd name="connsiteY14" fmla="*/ 97561 h 252396"/>
                <a:gd name="connsiteX15" fmla="*/ 464887 w 674354"/>
                <a:gd name="connsiteY15" fmla="*/ 117140 h 252396"/>
                <a:gd name="connsiteX16" fmla="*/ 445066 w 674354"/>
                <a:gd name="connsiteY16" fmla="*/ 151465 h 252396"/>
                <a:gd name="connsiteX17" fmla="*/ 279485 w 674354"/>
                <a:gd name="connsiteY17" fmla="*/ 210929 h 252396"/>
                <a:gd name="connsiteX18" fmla="*/ 147987 w 674354"/>
                <a:gd name="connsiteY18" fmla="*/ 205611 h 252396"/>
                <a:gd name="connsiteX19" fmla="*/ 85139 w 674354"/>
                <a:gd name="connsiteY19" fmla="*/ 149411 h 252396"/>
                <a:gd name="connsiteX20" fmla="*/ 150767 w 674354"/>
                <a:gd name="connsiteY20" fmla="*/ 97923 h 252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74354" h="252396">
                  <a:moveTo>
                    <a:pt x="123936" y="243924"/>
                  </a:moveTo>
                  <a:cubicBezTo>
                    <a:pt x="148108" y="249122"/>
                    <a:pt x="172643" y="252627"/>
                    <a:pt x="197661" y="252385"/>
                  </a:cubicBezTo>
                  <a:cubicBezTo>
                    <a:pt x="293988" y="251660"/>
                    <a:pt x="385481" y="229784"/>
                    <a:pt x="472139" y="188570"/>
                  </a:cubicBezTo>
                  <a:cubicBezTo>
                    <a:pt x="541151" y="155695"/>
                    <a:pt x="606416" y="116657"/>
                    <a:pt x="657783" y="58401"/>
                  </a:cubicBezTo>
                  <a:cubicBezTo>
                    <a:pt x="668298" y="46557"/>
                    <a:pt x="680142" y="32295"/>
                    <a:pt x="671199" y="15616"/>
                  </a:cubicBezTo>
                  <a:cubicBezTo>
                    <a:pt x="662618" y="-337"/>
                    <a:pt x="644367" y="992"/>
                    <a:pt x="628534" y="25"/>
                  </a:cubicBezTo>
                  <a:cubicBezTo>
                    <a:pt x="624183" y="-217"/>
                    <a:pt x="619832" y="1355"/>
                    <a:pt x="615481" y="1838"/>
                  </a:cubicBezTo>
                  <a:cubicBezTo>
                    <a:pt x="487247" y="16341"/>
                    <a:pt x="359617" y="38701"/>
                    <a:pt x="229690" y="29878"/>
                  </a:cubicBezTo>
                  <a:cubicBezTo>
                    <a:pt x="225218" y="29878"/>
                    <a:pt x="220867" y="29757"/>
                    <a:pt x="216395" y="29878"/>
                  </a:cubicBezTo>
                  <a:cubicBezTo>
                    <a:pt x="161645" y="31812"/>
                    <a:pt x="106532" y="24198"/>
                    <a:pt x="52264" y="36042"/>
                  </a:cubicBezTo>
                  <a:cubicBezTo>
                    <a:pt x="14435" y="44260"/>
                    <a:pt x="-2486" y="66378"/>
                    <a:pt x="294" y="101187"/>
                  </a:cubicBezTo>
                  <a:cubicBezTo>
                    <a:pt x="6337" y="178055"/>
                    <a:pt x="48880" y="227608"/>
                    <a:pt x="124056" y="243804"/>
                  </a:cubicBezTo>
                  <a:close/>
                  <a:moveTo>
                    <a:pt x="150646" y="97923"/>
                  </a:moveTo>
                  <a:cubicBezTo>
                    <a:pt x="195123" y="89221"/>
                    <a:pt x="239963" y="86441"/>
                    <a:pt x="282627" y="88496"/>
                  </a:cubicBezTo>
                  <a:cubicBezTo>
                    <a:pt x="334840" y="86683"/>
                    <a:pt x="384151" y="91034"/>
                    <a:pt x="433221" y="97561"/>
                  </a:cubicBezTo>
                  <a:cubicBezTo>
                    <a:pt x="446033" y="99253"/>
                    <a:pt x="461261" y="101428"/>
                    <a:pt x="464887" y="117140"/>
                  </a:cubicBezTo>
                  <a:cubicBezTo>
                    <a:pt x="468634" y="133577"/>
                    <a:pt x="456790" y="142884"/>
                    <a:pt x="445066" y="151465"/>
                  </a:cubicBezTo>
                  <a:cubicBezTo>
                    <a:pt x="395754" y="187482"/>
                    <a:pt x="338466" y="201865"/>
                    <a:pt x="279485" y="210929"/>
                  </a:cubicBezTo>
                  <a:cubicBezTo>
                    <a:pt x="235370" y="217577"/>
                    <a:pt x="191377" y="217456"/>
                    <a:pt x="147987" y="205611"/>
                  </a:cubicBezTo>
                  <a:cubicBezTo>
                    <a:pt x="108949" y="194975"/>
                    <a:pt x="85018" y="173220"/>
                    <a:pt x="85139" y="149411"/>
                  </a:cubicBezTo>
                  <a:cubicBezTo>
                    <a:pt x="85139" y="125117"/>
                    <a:pt x="109070" y="106142"/>
                    <a:pt x="150767" y="97923"/>
                  </a:cubicBezTo>
                  <a:close/>
                </a:path>
              </a:pathLst>
            </a:custGeom>
            <a:grpFill/>
            <a:ln w="12077" cap="flat">
              <a:noFill/>
              <a:prstDash val="solid"/>
              <a:miter/>
            </a:ln>
          </p:spPr>
          <p:txBody>
            <a:bodyPr rtlCol="0" anchor="ctr"/>
            <a:lstStyle/>
            <a:p>
              <a:endParaRPr lang="en-ID"/>
            </a:p>
          </p:txBody>
        </p:sp>
      </p:grpSp>
      <p:sp>
        <p:nvSpPr>
          <p:cNvPr id="159" name="Oval 158">
            <a:extLst>
              <a:ext uri="{FF2B5EF4-FFF2-40B4-BE49-F238E27FC236}">
                <a16:creationId xmlns:a16="http://schemas.microsoft.com/office/drawing/2014/main" id="{D0601951-F1E6-4418-8E65-8EDC2B279ADF}"/>
              </a:ext>
            </a:extLst>
          </p:cNvPr>
          <p:cNvSpPr/>
          <p:nvPr userDrawn="1"/>
        </p:nvSpPr>
        <p:spPr>
          <a:xfrm>
            <a:off x="-511526" y="5923127"/>
            <a:ext cx="4781127" cy="4781127"/>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0" name="Oval 159">
            <a:extLst>
              <a:ext uri="{FF2B5EF4-FFF2-40B4-BE49-F238E27FC236}">
                <a16:creationId xmlns:a16="http://schemas.microsoft.com/office/drawing/2014/main" id="{C4340A6A-9E8F-43A3-88C6-396481D11309}"/>
              </a:ext>
            </a:extLst>
          </p:cNvPr>
          <p:cNvSpPr/>
          <p:nvPr userDrawn="1"/>
        </p:nvSpPr>
        <p:spPr>
          <a:xfrm>
            <a:off x="13164344" y="1213818"/>
            <a:ext cx="4271893" cy="4271893"/>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1" name="Oval 160">
            <a:extLst>
              <a:ext uri="{FF2B5EF4-FFF2-40B4-BE49-F238E27FC236}">
                <a16:creationId xmlns:a16="http://schemas.microsoft.com/office/drawing/2014/main" id="{0B6B3E6C-AA6A-48BF-8C7B-4CBC46B0F995}"/>
              </a:ext>
            </a:extLst>
          </p:cNvPr>
          <p:cNvSpPr/>
          <p:nvPr userDrawn="1"/>
        </p:nvSpPr>
        <p:spPr>
          <a:xfrm rot="5244791">
            <a:off x="503190" y="1355379"/>
            <a:ext cx="4781127" cy="4781127"/>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Picture Placeholder 3">
            <a:extLst>
              <a:ext uri="{FF2B5EF4-FFF2-40B4-BE49-F238E27FC236}">
                <a16:creationId xmlns:a16="http://schemas.microsoft.com/office/drawing/2014/main" id="{55F0BAF7-E124-41A6-9395-4902985350AB}"/>
              </a:ext>
            </a:extLst>
          </p:cNvPr>
          <p:cNvSpPr>
            <a:spLocks noGrp="1"/>
          </p:cNvSpPr>
          <p:nvPr>
            <p:ph type="pic" idx="22"/>
          </p:nvPr>
        </p:nvSpPr>
        <p:spPr>
          <a:xfrm>
            <a:off x="14444826" y="2340718"/>
            <a:ext cx="2311787" cy="7951501"/>
          </a:xfrm>
          <a:prstGeom prst="round2SameRect">
            <a:avLst>
              <a:gd name="adj1" fmla="val 50000"/>
              <a:gd name="adj2" fmla="val 0"/>
            </a:avLst>
          </a:prstGeom>
          <a:pattFill prst="pct5">
            <a:fgClr>
              <a:srgbClr val="1A1D2E"/>
            </a:fgClr>
            <a:bgClr>
              <a:schemeClr val="bg1"/>
            </a:bgClr>
          </a:pattFill>
        </p:spPr>
        <p:txBody>
          <a:bodyPr lIns="91439" rIns="91439"/>
          <a:lstStyle>
            <a:lvl1pPr>
              <a:defRPr sz="2000"/>
            </a:lvl1pPr>
          </a:lstStyle>
          <a:p>
            <a:endParaRPr/>
          </a:p>
        </p:txBody>
      </p:sp>
      <p:sp>
        <p:nvSpPr>
          <p:cNvPr id="158" name="Picture Placeholder 3">
            <a:extLst>
              <a:ext uri="{FF2B5EF4-FFF2-40B4-BE49-F238E27FC236}">
                <a16:creationId xmlns:a16="http://schemas.microsoft.com/office/drawing/2014/main" id="{49312675-9416-452D-B544-EAE0B4C8B09A}"/>
              </a:ext>
            </a:extLst>
          </p:cNvPr>
          <p:cNvSpPr>
            <a:spLocks noGrp="1"/>
          </p:cNvSpPr>
          <p:nvPr>
            <p:ph type="pic" idx="23"/>
          </p:nvPr>
        </p:nvSpPr>
        <p:spPr>
          <a:xfrm>
            <a:off x="1560742" y="2340718"/>
            <a:ext cx="2311787" cy="7951501"/>
          </a:xfrm>
          <a:prstGeom prst="round2SameRect">
            <a:avLst>
              <a:gd name="adj1" fmla="val 50000"/>
              <a:gd name="adj2" fmla="val 0"/>
            </a:avLst>
          </a:prstGeom>
          <a:pattFill prst="pct5">
            <a:fgClr>
              <a:srgbClr val="1A1D2E"/>
            </a:fgClr>
            <a:bgClr>
              <a:schemeClr val="bg1"/>
            </a:bgClr>
          </a:pattFill>
        </p:spPr>
        <p:txBody>
          <a:bodyPr lIns="91439" rIns="91439"/>
          <a:lstStyle>
            <a:lvl1pPr>
              <a:defRPr sz="2000"/>
            </a:lvl1pPr>
          </a:lstStyle>
          <a:p>
            <a:endParaRPr/>
          </a:p>
        </p:txBody>
      </p:sp>
    </p:spTree>
    <p:extLst>
      <p:ext uri="{BB962C8B-B14F-4D97-AF65-F5344CB8AC3E}">
        <p14:creationId xmlns:p14="http://schemas.microsoft.com/office/powerpoint/2010/main" val="4113346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60" name="Oval 159">
            <a:extLst>
              <a:ext uri="{FF2B5EF4-FFF2-40B4-BE49-F238E27FC236}">
                <a16:creationId xmlns:a16="http://schemas.microsoft.com/office/drawing/2014/main" id="{C4340A6A-9E8F-43A3-88C6-396481D11309}"/>
              </a:ext>
            </a:extLst>
          </p:cNvPr>
          <p:cNvSpPr/>
          <p:nvPr userDrawn="1"/>
        </p:nvSpPr>
        <p:spPr>
          <a:xfrm>
            <a:off x="7617721" y="3272891"/>
            <a:ext cx="4271893" cy="4271893"/>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1" name="Oval 160">
            <a:extLst>
              <a:ext uri="{FF2B5EF4-FFF2-40B4-BE49-F238E27FC236}">
                <a16:creationId xmlns:a16="http://schemas.microsoft.com/office/drawing/2014/main" id="{0B6B3E6C-AA6A-48BF-8C7B-4CBC46B0F995}"/>
              </a:ext>
            </a:extLst>
          </p:cNvPr>
          <p:cNvSpPr/>
          <p:nvPr userDrawn="1"/>
        </p:nvSpPr>
        <p:spPr>
          <a:xfrm rot="6174164">
            <a:off x="11528440" y="2290213"/>
            <a:ext cx="4781127" cy="4781127"/>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3" name="Rectangle 162">
            <a:extLst>
              <a:ext uri="{FF2B5EF4-FFF2-40B4-BE49-F238E27FC236}">
                <a16:creationId xmlns:a16="http://schemas.microsoft.com/office/drawing/2014/main" id="{67C0988C-82ED-417C-B96A-BE7339F24C2C}"/>
              </a:ext>
            </a:extLst>
          </p:cNvPr>
          <p:cNvSpPr/>
          <p:nvPr userDrawn="1"/>
        </p:nvSpPr>
        <p:spPr>
          <a:xfrm>
            <a:off x="10220003" y="2327564"/>
            <a:ext cx="176342" cy="7920506"/>
          </a:xfrm>
          <a:prstGeom prst="rect">
            <a:avLst/>
          </a:prstGeom>
          <a:gradFill flip="none" rotWithShape="1">
            <a:gsLst>
              <a:gs pos="0">
                <a:srgbClr val="9B5CFF"/>
              </a:gs>
              <a:gs pos="95000">
                <a:srgbClr val="FFF8F7"/>
              </a:gs>
              <a:gs pos="79000">
                <a:srgbClr val="F7CDFF"/>
              </a:gs>
              <a:gs pos="52000">
                <a:srgbClr val="FFD65C"/>
              </a:gs>
              <a:gs pos="29000">
                <a:srgbClr val="FF00F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4" name="Rectangle 163">
            <a:extLst>
              <a:ext uri="{FF2B5EF4-FFF2-40B4-BE49-F238E27FC236}">
                <a16:creationId xmlns:a16="http://schemas.microsoft.com/office/drawing/2014/main" id="{887E0528-1B81-4B50-88D7-8C9AF2ED75D3}"/>
              </a:ext>
            </a:extLst>
          </p:cNvPr>
          <p:cNvSpPr/>
          <p:nvPr userDrawn="1"/>
        </p:nvSpPr>
        <p:spPr>
          <a:xfrm rot="10800000">
            <a:off x="13140959" y="-31255"/>
            <a:ext cx="176342" cy="8350747"/>
          </a:xfrm>
          <a:prstGeom prst="rect">
            <a:avLst/>
          </a:prstGeom>
          <a:gradFill flip="none" rotWithShape="1">
            <a:gsLst>
              <a:gs pos="0">
                <a:srgbClr val="9B5CFF"/>
              </a:gs>
              <a:gs pos="95000">
                <a:srgbClr val="FFF8F7"/>
              </a:gs>
              <a:gs pos="79000">
                <a:srgbClr val="F7CDFF"/>
              </a:gs>
              <a:gs pos="52000">
                <a:srgbClr val="FFD65C"/>
              </a:gs>
              <a:gs pos="29000">
                <a:srgbClr val="FF00F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5" name="Rectangle 164">
            <a:extLst>
              <a:ext uri="{FF2B5EF4-FFF2-40B4-BE49-F238E27FC236}">
                <a16:creationId xmlns:a16="http://schemas.microsoft.com/office/drawing/2014/main" id="{7BC2377C-8511-44D8-848E-404585F46F67}"/>
              </a:ext>
            </a:extLst>
          </p:cNvPr>
          <p:cNvSpPr/>
          <p:nvPr userDrawn="1"/>
        </p:nvSpPr>
        <p:spPr>
          <a:xfrm rot="16200000">
            <a:off x="12168612" y="378955"/>
            <a:ext cx="178294" cy="4075512"/>
          </a:xfrm>
          <a:prstGeom prst="rect">
            <a:avLst/>
          </a:prstGeom>
          <a:gradFill flip="none" rotWithShape="1">
            <a:gsLst>
              <a:gs pos="0">
                <a:srgbClr val="9B5CFF"/>
              </a:gs>
              <a:gs pos="95000">
                <a:srgbClr val="FFF8F7"/>
              </a:gs>
              <a:gs pos="79000">
                <a:srgbClr val="F7CDFF"/>
              </a:gs>
              <a:gs pos="52000">
                <a:srgbClr val="FFD65C"/>
              </a:gs>
              <a:gs pos="29000">
                <a:srgbClr val="FF00F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6" name="Rectangle 165">
            <a:extLst>
              <a:ext uri="{FF2B5EF4-FFF2-40B4-BE49-F238E27FC236}">
                <a16:creationId xmlns:a16="http://schemas.microsoft.com/office/drawing/2014/main" id="{2B82188E-4CA5-4F4D-82A9-7C6F9279A451}"/>
              </a:ext>
            </a:extLst>
          </p:cNvPr>
          <p:cNvSpPr/>
          <p:nvPr userDrawn="1"/>
        </p:nvSpPr>
        <p:spPr>
          <a:xfrm rot="5400000">
            <a:off x="11997452" y="7021741"/>
            <a:ext cx="178293" cy="2461404"/>
          </a:xfrm>
          <a:prstGeom prst="rect">
            <a:avLst/>
          </a:prstGeom>
          <a:gradFill flip="none" rotWithShape="1">
            <a:gsLst>
              <a:gs pos="0">
                <a:srgbClr val="9B5CFF"/>
              </a:gs>
              <a:gs pos="95000">
                <a:srgbClr val="FFF8F7"/>
              </a:gs>
              <a:gs pos="79000">
                <a:srgbClr val="F7CDFF"/>
              </a:gs>
              <a:gs pos="52000">
                <a:srgbClr val="FFD65C"/>
              </a:gs>
              <a:gs pos="29000">
                <a:srgbClr val="FF00F6"/>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2" name="Picture Placeholder 3">
            <a:extLst>
              <a:ext uri="{FF2B5EF4-FFF2-40B4-BE49-F238E27FC236}">
                <a16:creationId xmlns:a16="http://schemas.microsoft.com/office/drawing/2014/main" id="{55F0BAF7-E124-41A6-9395-4902985350AB}"/>
              </a:ext>
            </a:extLst>
          </p:cNvPr>
          <p:cNvSpPr>
            <a:spLocks noGrp="1"/>
          </p:cNvSpPr>
          <p:nvPr>
            <p:ph type="pic" idx="22"/>
          </p:nvPr>
        </p:nvSpPr>
        <p:spPr>
          <a:xfrm>
            <a:off x="11602224" y="-9158"/>
            <a:ext cx="3256196" cy="5683674"/>
          </a:xfrm>
          <a:prstGeom prst="round2SameRect">
            <a:avLst>
              <a:gd name="adj1" fmla="val 0"/>
              <a:gd name="adj2" fmla="val 50000"/>
            </a:avLst>
          </a:prstGeom>
          <a:pattFill prst="pct5">
            <a:fgClr>
              <a:srgbClr val="1A1D2E"/>
            </a:fgClr>
            <a:bgClr>
              <a:schemeClr val="bg1"/>
            </a:bgClr>
          </a:pattFill>
        </p:spPr>
        <p:txBody>
          <a:bodyPr lIns="91439" rIns="91439"/>
          <a:lstStyle>
            <a:lvl1pPr>
              <a:defRPr sz="2000"/>
            </a:lvl1pPr>
          </a:lstStyle>
          <a:p>
            <a:endParaRPr/>
          </a:p>
        </p:txBody>
      </p:sp>
      <p:sp>
        <p:nvSpPr>
          <p:cNvPr id="158" name="Picture Placeholder 3">
            <a:extLst>
              <a:ext uri="{FF2B5EF4-FFF2-40B4-BE49-F238E27FC236}">
                <a16:creationId xmlns:a16="http://schemas.microsoft.com/office/drawing/2014/main" id="{49312675-9416-452D-B544-EAE0B4C8B09A}"/>
              </a:ext>
            </a:extLst>
          </p:cNvPr>
          <p:cNvSpPr>
            <a:spLocks noGrp="1"/>
          </p:cNvSpPr>
          <p:nvPr>
            <p:ph type="pic" idx="23"/>
          </p:nvPr>
        </p:nvSpPr>
        <p:spPr>
          <a:xfrm>
            <a:off x="8753861" y="4550817"/>
            <a:ext cx="2972297" cy="5697253"/>
          </a:xfrm>
          <a:prstGeom prst="round2SameRect">
            <a:avLst>
              <a:gd name="adj1" fmla="val 50000"/>
              <a:gd name="adj2" fmla="val 0"/>
            </a:avLst>
          </a:prstGeom>
          <a:pattFill prst="pct5">
            <a:fgClr>
              <a:srgbClr val="1A1D2E"/>
            </a:fgClr>
            <a:bgClr>
              <a:schemeClr val="bg1"/>
            </a:bgClr>
          </a:pattFill>
        </p:spPr>
        <p:txBody>
          <a:bodyPr lIns="91439" rIns="91439"/>
          <a:lstStyle>
            <a:lvl1pPr>
              <a:defRPr sz="2000"/>
            </a:lvl1pPr>
          </a:lstStyle>
          <a:p>
            <a:endParaRPr/>
          </a:p>
        </p:txBody>
      </p:sp>
    </p:spTree>
    <p:extLst>
      <p:ext uri="{BB962C8B-B14F-4D97-AF65-F5344CB8AC3E}">
        <p14:creationId xmlns:p14="http://schemas.microsoft.com/office/powerpoint/2010/main" val="2261014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F5CD5E2F-34BF-44F3-AAB2-2D5138557FE4}"/>
              </a:ext>
            </a:extLst>
          </p:cNvPr>
          <p:cNvGrpSpPr/>
          <p:nvPr userDrawn="1"/>
        </p:nvGrpSpPr>
        <p:grpSpPr>
          <a:xfrm>
            <a:off x="5524540" y="4004108"/>
            <a:ext cx="2454699" cy="2454531"/>
            <a:chOff x="7058025" y="3057525"/>
            <a:chExt cx="4167853" cy="4167568"/>
          </a:xfrm>
          <a:solidFill>
            <a:srgbClr val="1A1D2E"/>
          </a:solidFill>
        </p:grpSpPr>
        <p:sp>
          <p:nvSpPr>
            <p:cNvPr id="17" name="Freeform: Shape 16">
              <a:extLst>
                <a:ext uri="{FF2B5EF4-FFF2-40B4-BE49-F238E27FC236}">
                  <a16:creationId xmlns:a16="http://schemas.microsoft.com/office/drawing/2014/main" id="{964E4AF1-4532-4782-B647-BF7F130175A5}"/>
                </a:ext>
              </a:extLst>
            </p:cNvPr>
            <p:cNvSpPr/>
            <p:nvPr/>
          </p:nvSpPr>
          <p:spPr>
            <a:xfrm>
              <a:off x="7058025" y="3057525"/>
              <a:ext cx="306433" cy="306462"/>
            </a:xfrm>
            <a:custGeom>
              <a:avLst/>
              <a:gdLst>
                <a:gd name="connsiteX0" fmla="*/ 269367 w 306433"/>
                <a:gd name="connsiteY0" fmla="*/ 214408 h 306462"/>
                <a:gd name="connsiteX1" fmla="*/ 214313 w 306433"/>
                <a:gd name="connsiteY1" fmla="*/ 269462 h 306462"/>
                <a:gd name="connsiteX2" fmla="*/ 0 w 306433"/>
                <a:gd name="connsiteY2" fmla="*/ 180594 h 306462"/>
                <a:gd name="connsiteX3" fmla="*/ 0 w 306433"/>
                <a:gd name="connsiteY3" fmla="*/ 180594 h 306462"/>
                <a:gd name="connsiteX4" fmla="*/ 36767 w 306433"/>
                <a:gd name="connsiteY4" fmla="*/ 91726 h 306462"/>
                <a:gd name="connsiteX5" fmla="*/ 91726 w 306433"/>
                <a:gd name="connsiteY5" fmla="*/ 36767 h 306462"/>
                <a:gd name="connsiteX6" fmla="*/ 180594 w 306433"/>
                <a:gd name="connsiteY6" fmla="*/ 0 h 306462"/>
                <a:gd name="connsiteX7" fmla="*/ 180594 w 306433"/>
                <a:gd name="connsiteY7" fmla="*/ 0 h 306462"/>
                <a:gd name="connsiteX8" fmla="*/ 269367 w 306433"/>
                <a:gd name="connsiteY8" fmla="*/ 214408 h 30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33" h="306462">
                  <a:moveTo>
                    <a:pt x="269367" y="214408"/>
                  </a:moveTo>
                  <a:lnTo>
                    <a:pt x="214313" y="269462"/>
                  </a:lnTo>
                  <a:cubicBezTo>
                    <a:pt x="135255" y="348520"/>
                    <a:pt x="0" y="292513"/>
                    <a:pt x="0" y="180594"/>
                  </a:cubicBezTo>
                  <a:lnTo>
                    <a:pt x="0" y="180594"/>
                  </a:lnTo>
                  <a:cubicBezTo>
                    <a:pt x="0" y="147161"/>
                    <a:pt x="13240" y="115253"/>
                    <a:pt x="36767" y="91726"/>
                  </a:cubicBezTo>
                  <a:lnTo>
                    <a:pt x="91726" y="36767"/>
                  </a:lnTo>
                  <a:cubicBezTo>
                    <a:pt x="115348" y="13240"/>
                    <a:pt x="147257" y="0"/>
                    <a:pt x="180594" y="0"/>
                  </a:cubicBezTo>
                  <a:lnTo>
                    <a:pt x="180594" y="0"/>
                  </a:lnTo>
                  <a:cubicBezTo>
                    <a:pt x="292513" y="0"/>
                    <a:pt x="348520" y="135255"/>
                    <a:pt x="269367" y="214408"/>
                  </a:cubicBezTo>
                  <a:close/>
                </a:path>
              </a:pathLst>
            </a:custGeom>
            <a:grpFill/>
            <a:ln w="9525" cap="flat">
              <a:noFill/>
              <a:prstDash val="solid"/>
              <a:miter/>
            </a:ln>
          </p:spPr>
          <p:txBody>
            <a:bodyPr rtlCol="0" anchor="ctr"/>
            <a:lstStyle/>
            <a:p>
              <a:endParaRPr lang="en-ID"/>
            </a:p>
          </p:txBody>
        </p:sp>
        <p:sp>
          <p:nvSpPr>
            <p:cNvPr id="18" name="Freeform: Shape 17">
              <a:extLst>
                <a:ext uri="{FF2B5EF4-FFF2-40B4-BE49-F238E27FC236}">
                  <a16:creationId xmlns:a16="http://schemas.microsoft.com/office/drawing/2014/main" id="{0306A4F2-05DC-4D7D-A53E-24BB939DB52E}"/>
                </a:ext>
              </a:extLst>
            </p:cNvPr>
            <p:cNvSpPr/>
            <p:nvPr/>
          </p:nvSpPr>
          <p:spPr>
            <a:xfrm>
              <a:off x="7058025" y="3057525"/>
              <a:ext cx="1042715" cy="1042790"/>
            </a:xfrm>
            <a:custGeom>
              <a:avLst/>
              <a:gdLst>
                <a:gd name="connsiteX0" fmla="*/ 1005745 w 1042715"/>
                <a:gd name="connsiteY0" fmla="*/ 214408 h 1042790"/>
                <a:gd name="connsiteX1" fmla="*/ 214408 w 1042715"/>
                <a:gd name="connsiteY1" fmla="*/ 1005745 h 1042790"/>
                <a:gd name="connsiteX2" fmla="*/ 0 w 1042715"/>
                <a:gd name="connsiteY2" fmla="*/ 916972 h 1042790"/>
                <a:gd name="connsiteX3" fmla="*/ 0 w 1042715"/>
                <a:gd name="connsiteY3" fmla="*/ 916972 h 1042790"/>
                <a:gd name="connsiteX4" fmla="*/ 36767 w 1042715"/>
                <a:gd name="connsiteY4" fmla="*/ 828104 h 1042790"/>
                <a:gd name="connsiteX5" fmla="*/ 828104 w 1042715"/>
                <a:gd name="connsiteY5" fmla="*/ 36767 h 1042790"/>
                <a:gd name="connsiteX6" fmla="*/ 916877 w 1042715"/>
                <a:gd name="connsiteY6" fmla="*/ 0 h 1042790"/>
                <a:gd name="connsiteX7" fmla="*/ 916877 w 1042715"/>
                <a:gd name="connsiteY7" fmla="*/ 0 h 1042790"/>
                <a:gd name="connsiteX8" fmla="*/ 1005650 w 1042715"/>
                <a:gd name="connsiteY8" fmla="*/ 214408 h 104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715" h="1042790">
                  <a:moveTo>
                    <a:pt x="1005745" y="214408"/>
                  </a:moveTo>
                  <a:lnTo>
                    <a:pt x="214408" y="1005745"/>
                  </a:lnTo>
                  <a:cubicBezTo>
                    <a:pt x="135255" y="1084898"/>
                    <a:pt x="0" y="1028795"/>
                    <a:pt x="0" y="916972"/>
                  </a:cubicBezTo>
                  <a:lnTo>
                    <a:pt x="0" y="916972"/>
                  </a:lnTo>
                  <a:cubicBezTo>
                    <a:pt x="0" y="883539"/>
                    <a:pt x="13240" y="851630"/>
                    <a:pt x="36767" y="828104"/>
                  </a:cubicBezTo>
                  <a:lnTo>
                    <a:pt x="828104" y="36767"/>
                  </a:lnTo>
                  <a:cubicBezTo>
                    <a:pt x="851630" y="13240"/>
                    <a:pt x="883634" y="0"/>
                    <a:pt x="916877" y="0"/>
                  </a:cubicBezTo>
                  <a:lnTo>
                    <a:pt x="916877" y="0"/>
                  </a:lnTo>
                  <a:cubicBezTo>
                    <a:pt x="1028795" y="0"/>
                    <a:pt x="1084802" y="135255"/>
                    <a:pt x="1005650" y="214408"/>
                  </a:cubicBezTo>
                  <a:close/>
                </a:path>
              </a:pathLst>
            </a:custGeom>
            <a:grpFill/>
            <a:ln w="9525" cap="flat">
              <a:noFill/>
              <a:prstDash val="solid"/>
              <a:miter/>
            </a:ln>
          </p:spPr>
          <p:txBody>
            <a:bodyPr rtlCol="0" anchor="ctr"/>
            <a:lstStyle/>
            <a:p>
              <a:endParaRPr lang="en-ID"/>
            </a:p>
          </p:txBody>
        </p:sp>
        <p:sp>
          <p:nvSpPr>
            <p:cNvPr id="19" name="Freeform: Shape 18">
              <a:extLst>
                <a:ext uri="{FF2B5EF4-FFF2-40B4-BE49-F238E27FC236}">
                  <a16:creationId xmlns:a16="http://schemas.microsoft.com/office/drawing/2014/main" id="{8FAA66E4-4457-4299-A8B0-BDEB490D98D8}"/>
                </a:ext>
              </a:extLst>
            </p:cNvPr>
            <p:cNvSpPr/>
            <p:nvPr/>
          </p:nvSpPr>
          <p:spPr>
            <a:xfrm>
              <a:off x="7058025" y="3057525"/>
              <a:ext cx="1778998" cy="1779073"/>
            </a:xfrm>
            <a:custGeom>
              <a:avLst/>
              <a:gdLst>
                <a:gd name="connsiteX0" fmla="*/ 1742027 w 1778998"/>
                <a:gd name="connsiteY0" fmla="*/ 214408 h 1779073"/>
                <a:gd name="connsiteX1" fmla="*/ 214408 w 1778998"/>
                <a:gd name="connsiteY1" fmla="*/ 1742027 h 1779073"/>
                <a:gd name="connsiteX2" fmla="*/ 0 w 1778998"/>
                <a:gd name="connsiteY2" fmla="*/ 1653254 h 1779073"/>
                <a:gd name="connsiteX3" fmla="*/ 0 w 1778998"/>
                <a:gd name="connsiteY3" fmla="*/ 1653254 h 1779073"/>
                <a:gd name="connsiteX4" fmla="*/ 36767 w 1778998"/>
                <a:gd name="connsiteY4" fmla="*/ 1564386 h 1779073"/>
                <a:gd name="connsiteX5" fmla="*/ 1564386 w 1778998"/>
                <a:gd name="connsiteY5" fmla="*/ 36767 h 1779073"/>
                <a:gd name="connsiteX6" fmla="*/ 1653159 w 1778998"/>
                <a:gd name="connsiteY6" fmla="*/ 0 h 1779073"/>
                <a:gd name="connsiteX7" fmla="*/ 1653159 w 1778998"/>
                <a:gd name="connsiteY7" fmla="*/ 0 h 1779073"/>
                <a:gd name="connsiteX8" fmla="*/ 1741932 w 1778998"/>
                <a:gd name="connsiteY8" fmla="*/ 214408 h 177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998" h="1779073">
                  <a:moveTo>
                    <a:pt x="1742027" y="214408"/>
                  </a:moveTo>
                  <a:lnTo>
                    <a:pt x="214408" y="1742027"/>
                  </a:lnTo>
                  <a:cubicBezTo>
                    <a:pt x="135255" y="1821180"/>
                    <a:pt x="0" y="1765078"/>
                    <a:pt x="0" y="1653254"/>
                  </a:cubicBezTo>
                  <a:lnTo>
                    <a:pt x="0" y="1653254"/>
                  </a:lnTo>
                  <a:cubicBezTo>
                    <a:pt x="0" y="1619822"/>
                    <a:pt x="13240" y="1587913"/>
                    <a:pt x="36767" y="1564386"/>
                  </a:cubicBezTo>
                  <a:lnTo>
                    <a:pt x="1564386" y="36767"/>
                  </a:lnTo>
                  <a:cubicBezTo>
                    <a:pt x="1587913" y="13240"/>
                    <a:pt x="1619917" y="0"/>
                    <a:pt x="1653159" y="0"/>
                  </a:cubicBezTo>
                  <a:lnTo>
                    <a:pt x="1653159" y="0"/>
                  </a:lnTo>
                  <a:cubicBezTo>
                    <a:pt x="1765078" y="0"/>
                    <a:pt x="1821085" y="135255"/>
                    <a:pt x="1741932" y="214408"/>
                  </a:cubicBezTo>
                  <a:close/>
                </a:path>
              </a:pathLst>
            </a:custGeom>
            <a:grpFill/>
            <a:ln w="9525" cap="flat">
              <a:noFill/>
              <a:prstDash val="solid"/>
              <a:miter/>
            </a:ln>
          </p:spPr>
          <p:txBody>
            <a:bodyPr rtlCol="0" anchor="ctr"/>
            <a:lstStyle/>
            <a:p>
              <a:endParaRPr lang="en-ID"/>
            </a:p>
          </p:txBody>
        </p:sp>
        <p:sp>
          <p:nvSpPr>
            <p:cNvPr id="20" name="Freeform: Shape 19">
              <a:extLst>
                <a:ext uri="{FF2B5EF4-FFF2-40B4-BE49-F238E27FC236}">
                  <a16:creationId xmlns:a16="http://schemas.microsoft.com/office/drawing/2014/main" id="{8652BBF2-50EE-440E-B511-2DFAD9512FF0}"/>
                </a:ext>
              </a:extLst>
            </p:cNvPr>
            <p:cNvSpPr/>
            <p:nvPr/>
          </p:nvSpPr>
          <p:spPr>
            <a:xfrm>
              <a:off x="7058025" y="3057525"/>
              <a:ext cx="2515376" cy="2515451"/>
            </a:xfrm>
            <a:custGeom>
              <a:avLst/>
              <a:gdLst>
                <a:gd name="connsiteX0" fmla="*/ 2478310 w 2515376"/>
                <a:gd name="connsiteY0" fmla="*/ 214408 h 2515451"/>
                <a:gd name="connsiteX1" fmla="*/ 214408 w 2515376"/>
                <a:gd name="connsiteY1" fmla="*/ 2478405 h 2515451"/>
                <a:gd name="connsiteX2" fmla="*/ 0 w 2515376"/>
                <a:gd name="connsiteY2" fmla="*/ 2389632 h 2515451"/>
                <a:gd name="connsiteX3" fmla="*/ 0 w 2515376"/>
                <a:gd name="connsiteY3" fmla="*/ 2389632 h 2515451"/>
                <a:gd name="connsiteX4" fmla="*/ 36767 w 2515376"/>
                <a:gd name="connsiteY4" fmla="*/ 2300764 h 2515451"/>
                <a:gd name="connsiteX5" fmla="*/ 2300764 w 2515376"/>
                <a:gd name="connsiteY5" fmla="*/ 36767 h 2515451"/>
                <a:gd name="connsiteX6" fmla="*/ 2389537 w 2515376"/>
                <a:gd name="connsiteY6" fmla="*/ 0 h 2515451"/>
                <a:gd name="connsiteX7" fmla="*/ 2389537 w 2515376"/>
                <a:gd name="connsiteY7" fmla="*/ 0 h 2515451"/>
                <a:gd name="connsiteX8" fmla="*/ 2478310 w 2515376"/>
                <a:gd name="connsiteY8" fmla="*/ 214408 h 251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376" h="2515451">
                  <a:moveTo>
                    <a:pt x="2478310" y="214408"/>
                  </a:moveTo>
                  <a:lnTo>
                    <a:pt x="214408" y="2478405"/>
                  </a:lnTo>
                  <a:cubicBezTo>
                    <a:pt x="135255" y="2557558"/>
                    <a:pt x="0" y="2501456"/>
                    <a:pt x="0" y="2389632"/>
                  </a:cubicBezTo>
                  <a:lnTo>
                    <a:pt x="0" y="2389632"/>
                  </a:lnTo>
                  <a:cubicBezTo>
                    <a:pt x="0" y="2356199"/>
                    <a:pt x="13240" y="2324291"/>
                    <a:pt x="36767" y="2300764"/>
                  </a:cubicBezTo>
                  <a:lnTo>
                    <a:pt x="2300764" y="36767"/>
                  </a:lnTo>
                  <a:cubicBezTo>
                    <a:pt x="2324291" y="13240"/>
                    <a:pt x="2356295" y="0"/>
                    <a:pt x="2389537" y="0"/>
                  </a:cubicBezTo>
                  <a:lnTo>
                    <a:pt x="2389537" y="0"/>
                  </a:lnTo>
                  <a:cubicBezTo>
                    <a:pt x="2501456" y="0"/>
                    <a:pt x="2557463" y="135255"/>
                    <a:pt x="2478310" y="214408"/>
                  </a:cubicBezTo>
                  <a:close/>
                </a:path>
              </a:pathLst>
            </a:custGeom>
            <a:grpFill/>
            <a:ln w="9525" cap="flat">
              <a:noFill/>
              <a:prstDash val="solid"/>
              <a:miter/>
            </a:ln>
          </p:spPr>
          <p:txBody>
            <a:bodyPr rtlCol="0" anchor="ctr"/>
            <a:lstStyle/>
            <a:p>
              <a:endParaRPr lang="en-ID"/>
            </a:p>
          </p:txBody>
        </p:sp>
        <p:sp>
          <p:nvSpPr>
            <p:cNvPr id="21" name="Freeform: Shape 20">
              <a:extLst>
                <a:ext uri="{FF2B5EF4-FFF2-40B4-BE49-F238E27FC236}">
                  <a16:creationId xmlns:a16="http://schemas.microsoft.com/office/drawing/2014/main" id="{B5E3AF05-DA63-46E4-A183-233552CA7231}"/>
                </a:ext>
              </a:extLst>
            </p:cNvPr>
            <p:cNvSpPr/>
            <p:nvPr/>
          </p:nvSpPr>
          <p:spPr>
            <a:xfrm>
              <a:off x="7058025" y="3057525"/>
              <a:ext cx="3251658" cy="3251733"/>
            </a:xfrm>
            <a:custGeom>
              <a:avLst/>
              <a:gdLst>
                <a:gd name="connsiteX0" fmla="*/ 3214688 w 3251658"/>
                <a:gd name="connsiteY0" fmla="*/ 214408 h 3251733"/>
                <a:gd name="connsiteX1" fmla="*/ 214408 w 3251658"/>
                <a:gd name="connsiteY1" fmla="*/ 3214688 h 3251733"/>
                <a:gd name="connsiteX2" fmla="*/ 0 w 3251658"/>
                <a:gd name="connsiteY2" fmla="*/ 3125915 h 3251733"/>
                <a:gd name="connsiteX3" fmla="*/ 0 w 3251658"/>
                <a:gd name="connsiteY3" fmla="*/ 3125915 h 3251733"/>
                <a:gd name="connsiteX4" fmla="*/ 36767 w 3251658"/>
                <a:gd name="connsiteY4" fmla="*/ 3037046 h 3251733"/>
                <a:gd name="connsiteX5" fmla="*/ 3037046 w 3251658"/>
                <a:gd name="connsiteY5" fmla="*/ 36767 h 3251733"/>
                <a:gd name="connsiteX6" fmla="*/ 3125820 w 3251658"/>
                <a:gd name="connsiteY6" fmla="*/ 0 h 3251733"/>
                <a:gd name="connsiteX7" fmla="*/ 3125820 w 3251658"/>
                <a:gd name="connsiteY7" fmla="*/ 0 h 3251733"/>
                <a:gd name="connsiteX8" fmla="*/ 3214592 w 3251658"/>
                <a:gd name="connsiteY8" fmla="*/ 214408 h 325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658" h="3251733">
                  <a:moveTo>
                    <a:pt x="3214688" y="214408"/>
                  </a:moveTo>
                  <a:lnTo>
                    <a:pt x="214408" y="3214688"/>
                  </a:lnTo>
                  <a:cubicBezTo>
                    <a:pt x="135255" y="3293840"/>
                    <a:pt x="0" y="3237738"/>
                    <a:pt x="0" y="3125915"/>
                  </a:cubicBezTo>
                  <a:lnTo>
                    <a:pt x="0" y="3125915"/>
                  </a:lnTo>
                  <a:cubicBezTo>
                    <a:pt x="0" y="3092482"/>
                    <a:pt x="13240" y="3060573"/>
                    <a:pt x="36767" y="3037046"/>
                  </a:cubicBezTo>
                  <a:lnTo>
                    <a:pt x="3037046" y="36767"/>
                  </a:lnTo>
                  <a:cubicBezTo>
                    <a:pt x="3060573" y="13240"/>
                    <a:pt x="3092577" y="0"/>
                    <a:pt x="3125820" y="0"/>
                  </a:cubicBezTo>
                  <a:lnTo>
                    <a:pt x="3125820" y="0"/>
                  </a:lnTo>
                  <a:cubicBezTo>
                    <a:pt x="3237738" y="0"/>
                    <a:pt x="3293745" y="135255"/>
                    <a:pt x="3214592" y="214408"/>
                  </a:cubicBezTo>
                  <a:close/>
                </a:path>
              </a:pathLst>
            </a:custGeom>
            <a:grpFill/>
            <a:ln w="9525" cap="flat">
              <a:noFill/>
              <a:prstDash val="solid"/>
              <a:miter/>
            </a:ln>
          </p:spPr>
          <p:txBody>
            <a:bodyPr rtlCol="0" anchor="ctr"/>
            <a:lstStyle/>
            <a:p>
              <a:endParaRPr lang="en-ID"/>
            </a:p>
          </p:txBody>
        </p:sp>
        <p:sp>
          <p:nvSpPr>
            <p:cNvPr id="22" name="Freeform: Shape 21">
              <a:extLst>
                <a:ext uri="{FF2B5EF4-FFF2-40B4-BE49-F238E27FC236}">
                  <a16:creationId xmlns:a16="http://schemas.microsoft.com/office/drawing/2014/main" id="{84C53ABF-E5FA-4455-8204-37A539F54C5B}"/>
                </a:ext>
              </a:extLst>
            </p:cNvPr>
            <p:cNvSpPr/>
            <p:nvPr/>
          </p:nvSpPr>
          <p:spPr>
            <a:xfrm>
              <a:off x="7058025" y="3057525"/>
              <a:ext cx="3988036" cy="3988016"/>
            </a:xfrm>
            <a:custGeom>
              <a:avLst/>
              <a:gdLst>
                <a:gd name="connsiteX0" fmla="*/ 3950970 w 3988036"/>
                <a:gd name="connsiteY0" fmla="*/ 214408 h 3988016"/>
                <a:gd name="connsiteX1" fmla="*/ 214408 w 3988036"/>
                <a:gd name="connsiteY1" fmla="*/ 3950970 h 3988016"/>
                <a:gd name="connsiteX2" fmla="*/ 0 w 3988036"/>
                <a:gd name="connsiteY2" fmla="*/ 3862197 h 3988016"/>
                <a:gd name="connsiteX3" fmla="*/ 0 w 3988036"/>
                <a:gd name="connsiteY3" fmla="*/ 3862197 h 3988016"/>
                <a:gd name="connsiteX4" fmla="*/ 36767 w 3988036"/>
                <a:gd name="connsiteY4" fmla="*/ 3773329 h 3988016"/>
                <a:gd name="connsiteX5" fmla="*/ 3773424 w 3988036"/>
                <a:gd name="connsiteY5" fmla="*/ 36767 h 3988016"/>
                <a:gd name="connsiteX6" fmla="*/ 3862197 w 3988036"/>
                <a:gd name="connsiteY6" fmla="*/ 0 h 3988016"/>
                <a:gd name="connsiteX7" fmla="*/ 3862197 w 3988036"/>
                <a:gd name="connsiteY7" fmla="*/ 0 h 3988016"/>
                <a:gd name="connsiteX8" fmla="*/ 3950970 w 3988036"/>
                <a:gd name="connsiteY8" fmla="*/ 214408 h 398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8036" h="3988016">
                  <a:moveTo>
                    <a:pt x="3950970" y="214408"/>
                  </a:moveTo>
                  <a:lnTo>
                    <a:pt x="214408" y="3950970"/>
                  </a:lnTo>
                  <a:cubicBezTo>
                    <a:pt x="135255" y="4030123"/>
                    <a:pt x="0" y="3974021"/>
                    <a:pt x="0" y="3862197"/>
                  </a:cubicBezTo>
                  <a:lnTo>
                    <a:pt x="0" y="3862197"/>
                  </a:lnTo>
                  <a:cubicBezTo>
                    <a:pt x="0" y="3828764"/>
                    <a:pt x="13240" y="3796856"/>
                    <a:pt x="36767" y="3773329"/>
                  </a:cubicBezTo>
                  <a:lnTo>
                    <a:pt x="3773424" y="36767"/>
                  </a:lnTo>
                  <a:cubicBezTo>
                    <a:pt x="3796951" y="13240"/>
                    <a:pt x="3828955" y="0"/>
                    <a:pt x="3862197" y="0"/>
                  </a:cubicBezTo>
                  <a:lnTo>
                    <a:pt x="3862197" y="0"/>
                  </a:lnTo>
                  <a:cubicBezTo>
                    <a:pt x="3974116" y="0"/>
                    <a:pt x="4030123" y="135255"/>
                    <a:pt x="3950970" y="214408"/>
                  </a:cubicBezTo>
                  <a:close/>
                </a:path>
              </a:pathLst>
            </a:custGeom>
            <a:grpFill/>
            <a:ln w="9525" cap="flat">
              <a:noFill/>
              <a:prstDash val="solid"/>
              <a:miter/>
            </a:ln>
          </p:spPr>
          <p:txBody>
            <a:bodyPr rtlCol="0" anchor="ctr"/>
            <a:lstStyle/>
            <a:p>
              <a:endParaRPr lang="en-ID"/>
            </a:p>
          </p:txBody>
        </p:sp>
        <p:sp>
          <p:nvSpPr>
            <p:cNvPr id="23" name="Freeform: Shape 22">
              <a:extLst>
                <a:ext uri="{FF2B5EF4-FFF2-40B4-BE49-F238E27FC236}">
                  <a16:creationId xmlns:a16="http://schemas.microsoft.com/office/drawing/2014/main" id="{D23EC5AB-DEDC-41E9-BBEB-FD76678850DA}"/>
                </a:ext>
              </a:extLst>
            </p:cNvPr>
            <p:cNvSpPr/>
            <p:nvPr/>
          </p:nvSpPr>
          <p:spPr>
            <a:xfrm>
              <a:off x="7614366" y="3613695"/>
              <a:ext cx="3611322" cy="3611397"/>
            </a:xfrm>
            <a:custGeom>
              <a:avLst/>
              <a:gdLst>
                <a:gd name="connsiteX0" fmla="*/ 3611323 w 3611322"/>
                <a:gd name="connsiteY0" fmla="*/ 125819 h 3611397"/>
                <a:gd name="connsiteX1" fmla="*/ 3611323 w 3611322"/>
                <a:gd name="connsiteY1" fmla="*/ 125819 h 3611397"/>
                <a:gd name="connsiteX2" fmla="*/ 3574556 w 3611322"/>
                <a:gd name="connsiteY2" fmla="*/ 214687 h 3611397"/>
                <a:gd name="connsiteX3" fmla="*/ 214612 w 3611322"/>
                <a:gd name="connsiteY3" fmla="*/ 3574631 h 3611397"/>
                <a:gd name="connsiteX4" fmla="*/ 125839 w 3611322"/>
                <a:gd name="connsiteY4" fmla="*/ 3611398 h 3611397"/>
                <a:gd name="connsiteX5" fmla="*/ 125839 w 3611322"/>
                <a:gd name="connsiteY5" fmla="*/ 3611398 h 3611397"/>
                <a:gd name="connsiteX6" fmla="*/ 37066 w 3611322"/>
                <a:gd name="connsiteY6" fmla="*/ 3396990 h 3611397"/>
                <a:gd name="connsiteX7" fmla="*/ 3396915 w 3611322"/>
                <a:gd name="connsiteY7" fmla="*/ 37046 h 3611397"/>
                <a:gd name="connsiteX8" fmla="*/ 3611323 w 3611322"/>
                <a:gd name="connsiteY8" fmla="*/ 125819 h 361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322" h="3611397">
                  <a:moveTo>
                    <a:pt x="3611323" y="125819"/>
                  </a:moveTo>
                  <a:lnTo>
                    <a:pt x="3611323" y="125819"/>
                  </a:lnTo>
                  <a:cubicBezTo>
                    <a:pt x="3611323" y="159252"/>
                    <a:pt x="3598083" y="191161"/>
                    <a:pt x="3574556" y="214687"/>
                  </a:cubicBezTo>
                  <a:lnTo>
                    <a:pt x="214612" y="3574631"/>
                  </a:lnTo>
                  <a:cubicBezTo>
                    <a:pt x="191086" y="3598158"/>
                    <a:pt x="159082" y="3611398"/>
                    <a:pt x="125839" y="3611398"/>
                  </a:cubicBezTo>
                  <a:lnTo>
                    <a:pt x="125839" y="3611398"/>
                  </a:lnTo>
                  <a:cubicBezTo>
                    <a:pt x="13921" y="3611398"/>
                    <a:pt x="-42086" y="3476143"/>
                    <a:pt x="37066" y="3396990"/>
                  </a:cubicBezTo>
                  <a:lnTo>
                    <a:pt x="3396915" y="37046"/>
                  </a:lnTo>
                  <a:cubicBezTo>
                    <a:pt x="3476068" y="-42107"/>
                    <a:pt x="3611323" y="13996"/>
                    <a:pt x="3611323" y="125819"/>
                  </a:cubicBezTo>
                  <a:close/>
                </a:path>
              </a:pathLst>
            </a:custGeom>
            <a:grpFill/>
            <a:ln w="9525" cap="flat">
              <a:noFill/>
              <a:prstDash val="solid"/>
              <a:miter/>
            </a:ln>
          </p:spPr>
          <p:txBody>
            <a:bodyPr rtlCol="0" anchor="ctr"/>
            <a:lstStyle/>
            <a:p>
              <a:endParaRPr lang="en-ID"/>
            </a:p>
          </p:txBody>
        </p:sp>
        <p:sp>
          <p:nvSpPr>
            <p:cNvPr id="24" name="Freeform: Shape 23">
              <a:extLst>
                <a:ext uri="{FF2B5EF4-FFF2-40B4-BE49-F238E27FC236}">
                  <a16:creationId xmlns:a16="http://schemas.microsoft.com/office/drawing/2014/main" id="{646C57FA-5367-4D0F-BB50-D46F0ED91E90}"/>
                </a:ext>
              </a:extLst>
            </p:cNvPr>
            <p:cNvSpPr/>
            <p:nvPr/>
          </p:nvSpPr>
          <p:spPr>
            <a:xfrm>
              <a:off x="8350648" y="4349978"/>
              <a:ext cx="2875040" cy="2875115"/>
            </a:xfrm>
            <a:custGeom>
              <a:avLst/>
              <a:gdLst>
                <a:gd name="connsiteX0" fmla="*/ 2875040 w 2875040"/>
                <a:gd name="connsiteY0" fmla="*/ 125819 h 2875115"/>
                <a:gd name="connsiteX1" fmla="*/ 2875040 w 2875040"/>
                <a:gd name="connsiteY1" fmla="*/ 125819 h 2875115"/>
                <a:gd name="connsiteX2" fmla="*/ 2838274 w 2875040"/>
                <a:gd name="connsiteY2" fmla="*/ 214687 h 2875115"/>
                <a:gd name="connsiteX3" fmla="*/ 214612 w 2875040"/>
                <a:gd name="connsiteY3" fmla="*/ 2838349 h 2875115"/>
                <a:gd name="connsiteX4" fmla="*/ 125839 w 2875040"/>
                <a:gd name="connsiteY4" fmla="*/ 2875115 h 2875115"/>
                <a:gd name="connsiteX5" fmla="*/ 125839 w 2875040"/>
                <a:gd name="connsiteY5" fmla="*/ 2875115 h 2875115"/>
                <a:gd name="connsiteX6" fmla="*/ 37066 w 2875040"/>
                <a:gd name="connsiteY6" fmla="*/ 2660707 h 2875115"/>
                <a:gd name="connsiteX7" fmla="*/ 2660633 w 2875040"/>
                <a:gd name="connsiteY7" fmla="*/ 37046 h 2875115"/>
                <a:gd name="connsiteX8" fmla="*/ 2875040 w 2875040"/>
                <a:gd name="connsiteY8" fmla="*/ 125819 h 287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5040" h="2875115">
                  <a:moveTo>
                    <a:pt x="2875040" y="125819"/>
                  </a:moveTo>
                  <a:lnTo>
                    <a:pt x="2875040" y="125819"/>
                  </a:lnTo>
                  <a:cubicBezTo>
                    <a:pt x="2875040" y="159252"/>
                    <a:pt x="2861801" y="191161"/>
                    <a:pt x="2838274" y="214687"/>
                  </a:cubicBezTo>
                  <a:lnTo>
                    <a:pt x="214612" y="2838349"/>
                  </a:lnTo>
                  <a:cubicBezTo>
                    <a:pt x="191086" y="2861875"/>
                    <a:pt x="159082" y="2875115"/>
                    <a:pt x="125839" y="2875115"/>
                  </a:cubicBezTo>
                  <a:lnTo>
                    <a:pt x="125839" y="2875115"/>
                  </a:lnTo>
                  <a:cubicBezTo>
                    <a:pt x="13921" y="2875115"/>
                    <a:pt x="-42086" y="2739860"/>
                    <a:pt x="37066" y="2660707"/>
                  </a:cubicBezTo>
                  <a:lnTo>
                    <a:pt x="2660633" y="37046"/>
                  </a:lnTo>
                  <a:cubicBezTo>
                    <a:pt x="2739785" y="-42107"/>
                    <a:pt x="2875040" y="13996"/>
                    <a:pt x="2875040" y="125819"/>
                  </a:cubicBezTo>
                  <a:close/>
                </a:path>
              </a:pathLst>
            </a:custGeom>
            <a:grpFill/>
            <a:ln w="9525" cap="flat">
              <a:noFill/>
              <a:prstDash val="solid"/>
              <a:miter/>
            </a:ln>
          </p:spPr>
          <p:txBody>
            <a:bodyPr rtlCol="0" anchor="ctr"/>
            <a:lstStyle/>
            <a:p>
              <a:endParaRPr lang="en-ID"/>
            </a:p>
          </p:txBody>
        </p:sp>
        <p:sp>
          <p:nvSpPr>
            <p:cNvPr id="25" name="Freeform: Shape 24">
              <a:extLst>
                <a:ext uri="{FF2B5EF4-FFF2-40B4-BE49-F238E27FC236}">
                  <a16:creationId xmlns:a16="http://schemas.microsoft.com/office/drawing/2014/main" id="{797B0156-7CD8-498E-A4EB-04E3B0D15607}"/>
                </a:ext>
              </a:extLst>
            </p:cNvPr>
            <p:cNvSpPr/>
            <p:nvPr/>
          </p:nvSpPr>
          <p:spPr>
            <a:xfrm>
              <a:off x="9087026" y="5086260"/>
              <a:ext cx="2138852" cy="2138832"/>
            </a:xfrm>
            <a:custGeom>
              <a:avLst/>
              <a:gdLst>
                <a:gd name="connsiteX0" fmla="*/ 2138662 w 2138852"/>
                <a:gd name="connsiteY0" fmla="*/ 125914 h 2138832"/>
                <a:gd name="connsiteX1" fmla="*/ 2138662 w 2138852"/>
                <a:gd name="connsiteY1" fmla="*/ 125914 h 2138832"/>
                <a:gd name="connsiteX2" fmla="*/ 2101896 w 2138852"/>
                <a:gd name="connsiteY2" fmla="*/ 214687 h 2138832"/>
                <a:gd name="connsiteX3" fmla="*/ 214612 w 2138852"/>
                <a:gd name="connsiteY3" fmla="*/ 2102066 h 2138832"/>
                <a:gd name="connsiteX4" fmla="*/ 125839 w 2138852"/>
                <a:gd name="connsiteY4" fmla="*/ 2138833 h 2138832"/>
                <a:gd name="connsiteX5" fmla="*/ 125839 w 2138852"/>
                <a:gd name="connsiteY5" fmla="*/ 2138833 h 2138832"/>
                <a:gd name="connsiteX6" fmla="*/ 37066 w 2138852"/>
                <a:gd name="connsiteY6" fmla="*/ 1924425 h 2138832"/>
                <a:gd name="connsiteX7" fmla="*/ 1924445 w 2138852"/>
                <a:gd name="connsiteY7" fmla="*/ 37046 h 2138832"/>
                <a:gd name="connsiteX8" fmla="*/ 2138853 w 2138852"/>
                <a:gd name="connsiteY8" fmla="*/ 125819 h 213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852" h="2138832">
                  <a:moveTo>
                    <a:pt x="2138662" y="125914"/>
                  </a:moveTo>
                  <a:lnTo>
                    <a:pt x="2138662" y="125914"/>
                  </a:lnTo>
                  <a:cubicBezTo>
                    <a:pt x="2138662" y="159252"/>
                    <a:pt x="2125423" y="191161"/>
                    <a:pt x="2101896" y="214687"/>
                  </a:cubicBezTo>
                  <a:lnTo>
                    <a:pt x="214612" y="2102066"/>
                  </a:lnTo>
                  <a:cubicBezTo>
                    <a:pt x="191086" y="2125593"/>
                    <a:pt x="159082" y="2138833"/>
                    <a:pt x="125839" y="2138833"/>
                  </a:cubicBezTo>
                  <a:lnTo>
                    <a:pt x="125839" y="2138833"/>
                  </a:lnTo>
                  <a:cubicBezTo>
                    <a:pt x="13921" y="2138833"/>
                    <a:pt x="-42086" y="2003578"/>
                    <a:pt x="37066" y="1924425"/>
                  </a:cubicBezTo>
                  <a:lnTo>
                    <a:pt x="1924445" y="37046"/>
                  </a:lnTo>
                  <a:cubicBezTo>
                    <a:pt x="2003598" y="-42107"/>
                    <a:pt x="2138853" y="13996"/>
                    <a:pt x="2138853" y="125819"/>
                  </a:cubicBezTo>
                  <a:close/>
                </a:path>
              </a:pathLst>
            </a:custGeom>
            <a:grpFill/>
            <a:ln w="9525" cap="flat">
              <a:noFill/>
              <a:prstDash val="solid"/>
              <a:miter/>
            </a:ln>
          </p:spPr>
          <p:txBody>
            <a:bodyPr rtlCol="0" anchor="ctr"/>
            <a:lstStyle/>
            <a:p>
              <a:endParaRPr lang="en-ID"/>
            </a:p>
          </p:txBody>
        </p:sp>
        <p:sp>
          <p:nvSpPr>
            <p:cNvPr id="26" name="Freeform: Shape 25">
              <a:extLst>
                <a:ext uri="{FF2B5EF4-FFF2-40B4-BE49-F238E27FC236}">
                  <a16:creationId xmlns:a16="http://schemas.microsoft.com/office/drawing/2014/main" id="{5475134E-625A-4CF9-8831-D7700D5957E4}"/>
                </a:ext>
              </a:extLst>
            </p:cNvPr>
            <p:cNvSpPr/>
            <p:nvPr/>
          </p:nvSpPr>
          <p:spPr>
            <a:xfrm>
              <a:off x="9823308" y="5822543"/>
              <a:ext cx="1402570" cy="1402550"/>
            </a:xfrm>
            <a:custGeom>
              <a:avLst/>
              <a:gdLst>
                <a:gd name="connsiteX0" fmla="*/ 1402380 w 1402570"/>
                <a:gd name="connsiteY0" fmla="*/ 125915 h 1402550"/>
                <a:gd name="connsiteX1" fmla="*/ 1402380 w 1402570"/>
                <a:gd name="connsiteY1" fmla="*/ 125915 h 1402550"/>
                <a:gd name="connsiteX2" fmla="*/ 1365614 w 1402570"/>
                <a:gd name="connsiteY2" fmla="*/ 214783 h 1402550"/>
                <a:gd name="connsiteX3" fmla="*/ 214612 w 1402570"/>
                <a:gd name="connsiteY3" fmla="*/ 1365784 h 1402550"/>
                <a:gd name="connsiteX4" fmla="*/ 125839 w 1402570"/>
                <a:gd name="connsiteY4" fmla="*/ 1402550 h 1402550"/>
                <a:gd name="connsiteX5" fmla="*/ 125839 w 1402570"/>
                <a:gd name="connsiteY5" fmla="*/ 1402550 h 1402550"/>
                <a:gd name="connsiteX6" fmla="*/ 37066 w 1402570"/>
                <a:gd name="connsiteY6" fmla="*/ 1188142 h 1402550"/>
                <a:gd name="connsiteX7" fmla="*/ 1188163 w 1402570"/>
                <a:gd name="connsiteY7" fmla="*/ 37046 h 1402550"/>
                <a:gd name="connsiteX8" fmla="*/ 1402571 w 1402570"/>
                <a:gd name="connsiteY8" fmla="*/ 125819 h 140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570" h="1402550">
                  <a:moveTo>
                    <a:pt x="1402380" y="125915"/>
                  </a:moveTo>
                  <a:lnTo>
                    <a:pt x="1402380" y="125915"/>
                  </a:lnTo>
                  <a:cubicBezTo>
                    <a:pt x="1402380" y="159347"/>
                    <a:pt x="1389140" y="191256"/>
                    <a:pt x="1365614" y="214783"/>
                  </a:cubicBezTo>
                  <a:lnTo>
                    <a:pt x="214612" y="1365784"/>
                  </a:lnTo>
                  <a:cubicBezTo>
                    <a:pt x="191086" y="1389310"/>
                    <a:pt x="159082" y="1402550"/>
                    <a:pt x="125839" y="1402550"/>
                  </a:cubicBezTo>
                  <a:lnTo>
                    <a:pt x="125839" y="1402550"/>
                  </a:lnTo>
                  <a:cubicBezTo>
                    <a:pt x="13921" y="1402550"/>
                    <a:pt x="-42086" y="1267295"/>
                    <a:pt x="37066" y="1188142"/>
                  </a:cubicBezTo>
                  <a:lnTo>
                    <a:pt x="1188163" y="37046"/>
                  </a:lnTo>
                  <a:cubicBezTo>
                    <a:pt x="1267315" y="-42107"/>
                    <a:pt x="1402571" y="13996"/>
                    <a:pt x="1402571" y="125819"/>
                  </a:cubicBezTo>
                  <a:close/>
                </a:path>
              </a:pathLst>
            </a:custGeom>
            <a:grpFill/>
            <a:ln w="9525" cap="flat">
              <a:noFill/>
              <a:prstDash val="solid"/>
              <a:miter/>
            </a:ln>
          </p:spPr>
          <p:txBody>
            <a:bodyPr rtlCol="0" anchor="ctr"/>
            <a:lstStyle/>
            <a:p>
              <a:endParaRPr lang="en-ID"/>
            </a:p>
          </p:txBody>
        </p:sp>
        <p:sp>
          <p:nvSpPr>
            <p:cNvPr id="27" name="Freeform: Shape 26">
              <a:extLst>
                <a:ext uri="{FF2B5EF4-FFF2-40B4-BE49-F238E27FC236}">
                  <a16:creationId xmlns:a16="http://schemas.microsoft.com/office/drawing/2014/main" id="{8A79DB2B-9262-4FD1-88E4-A81F98AA64F9}"/>
                </a:ext>
              </a:extLst>
            </p:cNvPr>
            <p:cNvSpPr/>
            <p:nvPr/>
          </p:nvSpPr>
          <p:spPr>
            <a:xfrm>
              <a:off x="10559591" y="6558963"/>
              <a:ext cx="666192" cy="666130"/>
            </a:xfrm>
            <a:custGeom>
              <a:avLst/>
              <a:gdLst>
                <a:gd name="connsiteX0" fmla="*/ 666097 w 666192"/>
                <a:gd name="connsiteY0" fmla="*/ 125872 h 666130"/>
                <a:gd name="connsiteX1" fmla="*/ 666097 w 666192"/>
                <a:gd name="connsiteY1" fmla="*/ 125872 h 666130"/>
                <a:gd name="connsiteX2" fmla="*/ 629331 w 666192"/>
                <a:gd name="connsiteY2" fmla="*/ 214645 h 666130"/>
                <a:gd name="connsiteX3" fmla="*/ 214612 w 666192"/>
                <a:gd name="connsiteY3" fmla="*/ 629364 h 666130"/>
                <a:gd name="connsiteX4" fmla="*/ 125839 w 666192"/>
                <a:gd name="connsiteY4" fmla="*/ 666130 h 666130"/>
                <a:gd name="connsiteX5" fmla="*/ 125839 w 666192"/>
                <a:gd name="connsiteY5" fmla="*/ 666130 h 666130"/>
                <a:gd name="connsiteX6" fmla="*/ 37066 w 666192"/>
                <a:gd name="connsiteY6" fmla="*/ 451722 h 666130"/>
                <a:gd name="connsiteX7" fmla="*/ 451785 w 666192"/>
                <a:gd name="connsiteY7" fmla="*/ 37004 h 666130"/>
                <a:gd name="connsiteX8" fmla="*/ 666193 w 666192"/>
                <a:gd name="connsiteY8" fmla="*/ 125777 h 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192" h="666130">
                  <a:moveTo>
                    <a:pt x="666097" y="125872"/>
                  </a:moveTo>
                  <a:lnTo>
                    <a:pt x="666097" y="125872"/>
                  </a:lnTo>
                  <a:cubicBezTo>
                    <a:pt x="666097" y="159210"/>
                    <a:pt x="652858" y="191118"/>
                    <a:pt x="629331" y="214645"/>
                  </a:cubicBezTo>
                  <a:lnTo>
                    <a:pt x="214612" y="629364"/>
                  </a:lnTo>
                  <a:cubicBezTo>
                    <a:pt x="191086" y="652890"/>
                    <a:pt x="159082" y="666130"/>
                    <a:pt x="125839" y="666130"/>
                  </a:cubicBezTo>
                  <a:lnTo>
                    <a:pt x="125839" y="666130"/>
                  </a:lnTo>
                  <a:cubicBezTo>
                    <a:pt x="13920" y="666130"/>
                    <a:pt x="-42086" y="530875"/>
                    <a:pt x="37066" y="451722"/>
                  </a:cubicBezTo>
                  <a:lnTo>
                    <a:pt x="451785" y="37004"/>
                  </a:lnTo>
                  <a:cubicBezTo>
                    <a:pt x="530937" y="-42054"/>
                    <a:pt x="666193" y="13953"/>
                    <a:pt x="666193" y="125777"/>
                  </a:cubicBezTo>
                  <a:close/>
                </a:path>
              </a:pathLst>
            </a:custGeom>
            <a:grpFill/>
            <a:ln w="9525" cap="flat">
              <a:noFill/>
              <a:prstDash val="solid"/>
              <a:miter/>
            </a:ln>
          </p:spPr>
          <p:txBody>
            <a:bodyPr rtlCol="0" anchor="ctr"/>
            <a:lstStyle/>
            <a:p>
              <a:endParaRPr lang="en-ID"/>
            </a:p>
          </p:txBody>
        </p:sp>
      </p:grpSp>
      <p:grpSp>
        <p:nvGrpSpPr>
          <p:cNvPr id="3" name="Group 2">
            <a:extLst>
              <a:ext uri="{FF2B5EF4-FFF2-40B4-BE49-F238E27FC236}">
                <a16:creationId xmlns:a16="http://schemas.microsoft.com/office/drawing/2014/main" id="{07A107BF-CB60-4552-BF7B-A1E154EF31A7}"/>
              </a:ext>
            </a:extLst>
          </p:cNvPr>
          <p:cNvGrpSpPr/>
          <p:nvPr userDrawn="1"/>
        </p:nvGrpSpPr>
        <p:grpSpPr>
          <a:xfrm>
            <a:off x="10314153" y="4886683"/>
            <a:ext cx="2318025" cy="2317866"/>
            <a:chOff x="7058025" y="3057525"/>
            <a:chExt cx="4167853" cy="4167568"/>
          </a:xfrm>
          <a:solidFill>
            <a:srgbClr val="1A1D2E"/>
          </a:solidFill>
        </p:grpSpPr>
        <p:sp>
          <p:nvSpPr>
            <p:cNvPr id="4" name="Freeform: Shape 3">
              <a:extLst>
                <a:ext uri="{FF2B5EF4-FFF2-40B4-BE49-F238E27FC236}">
                  <a16:creationId xmlns:a16="http://schemas.microsoft.com/office/drawing/2014/main" id="{950F6133-DD21-422A-8218-FB6BF934565A}"/>
                </a:ext>
              </a:extLst>
            </p:cNvPr>
            <p:cNvSpPr/>
            <p:nvPr/>
          </p:nvSpPr>
          <p:spPr>
            <a:xfrm>
              <a:off x="7058025" y="3057525"/>
              <a:ext cx="306433" cy="306462"/>
            </a:xfrm>
            <a:custGeom>
              <a:avLst/>
              <a:gdLst>
                <a:gd name="connsiteX0" fmla="*/ 269367 w 306433"/>
                <a:gd name="connsiteY0" fmla="*/ 214408 h 306462"/>
                <a:gd name="connsiteX1" fmla="*/ 214313 w 306433"/>
                <a:gd name="connsiteY1" fmla="*/ 269462 h 306462"/>
                <a:gd name="connsiteX2" fmla="*/ 0 w 306433"/>
                <a:gd name="connsiteY2" fmla="*/ 180594 h 306462"/>
                <a:gd name="connsiteX3" fmla="*/ 0 w 306433"/>
                <a:gd name="connsiteY3" fmla="*/ 180594 h 306462"/>
                <a:gd name="connsiteX4" fmla="*/ 36767 w 306433"/>
                <a:gd name="connsiteY4" fmla="*/ 91726 h 306462"/>
                <a:gd name="connsiteX5" fmla="*/ 91726 w 306433"/>
                <a:gd name="connsiteY5" fmla="*/ 36767 h 306462"/>
                <a:gd name="connsiteX6" fmla="*/ 180594 w 306433"/>
                <a:gd name="connsiteY6" fmla="*/ 0 h 306462"/>
                <a:gd name="connsiteX7" fmla="*/ 180594 w 306433"/>
                <a:gd name="connsiteY7" fmla="*/ 0 h 306462"/>
                <a:gd name="connsiteX8" fmla="*/ 269367 w 306433"/>
                <a:gd name="connsiteY8" fmla="*/ 214408 h 30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433" h="306462">
                  <a:moveTo>
                    <a:pt x="269367" y="214408"/>
                  </a:moveTo>
                  <a:lnTo>
                    <a:pt x="214313" y="269462"/>
                  </a:lnTo>
                  <a:cubicBezTo>
                    <a:pt x="135255" y="348520"/>
                    <a:pt x="0" y="292513"/>
                    <a:pt x="0" y="180594"/>
                  </a:cubicBezTo>
                  <a:lnTo>
                    <a:pt x="0" y="180594"/>
                  </a:lnTo>
                  <a:cubicBezTo>
                    <a:pt x="0" y="147161"/>
                    <a:pt x="13240" y="115253"/>
                    <a:pt x="36767" y="91726"/>
                  </a:cubicBezTo>
                  <a:lnTo>
                    <a:pt x="91726" y="36767"/>
                  </a:lnTo>
                  <a:cubicBezTo>
                    <a:pt x="115348" y="13240"/>
                    <a:pt x="147257" y="0"/>
                    <a:pt x="180594" y="0"/>
                  </a:cubicBezTo>
                  <a:lnTo>
                    <a:pt x="180594" y="0"/>
                  </a:lnTo>
                  <a:cubicBezTo>
                    <a:pt x="292513" y="0"/>
                    <a:pt x="348520" y="135255"/>
                    <a:pt x="269367" y="214408"/>
                  </a:cubicBezTo>
                  <a:close/>
                </a:path>
              </a:pathLst>
            </a:custGeom>
            <a:grpFill/>
            <a:ln w="9525" cap="flat">
              <a:noFill/>
              <a:prstDash val="solid"/>
              <a:miter/>
            </a:ln>
          </p:spPr>
          <p:txBody>
            <a:bodyPr rtlCol="0" anchor="ctr"/>
            <a:lstStyle/>
            <a:p>
              <a:endParaRPr lang="en-ID"/>
            </a:p>
          </p:txBody>
        </p:sp>
        <p:sp>
          <p:nvSpPr>
            <p:cNvPr id="5" name="Freeform: Shape 4">
              <a:extLst>
                <a:ext uri="{FF2B5EF4-FFF2-40B4-BE49-F238E27FC236}">
                  <a16:creationId xmlns:a16="http://schemas.microsoft.com/office/drawing/2014/main" id="{ED315A65-1FDD-4F0B-B612-6528CCD3F200}"/>
                </a:ext>
              </a:extLst>
            </p:cNvPr>
            <p:cNvSpPr/>
            <p:nvPr/>
          </p:nvSpPr>
          <p:spPr>
            <a:xfrm>
              <a:off x="7058025" y="3057525"/>
              <a:ext cx="1042715" cy="1042790"/>
            </a:xfrm>
            <a:custGeom>
              <a:avLst/>
              <a:gdLst>
                <a:gd name="connsiteX0" fmla="*/ 1005745 w 1042715"/>
                <a:gd name="connsiteY0" fmla="*/ 214408 h 1042790"/>
                <a:gd name="connsiteX1" fmla="*/ 214408 w 1042715"/>
                <a:gd name="connsiteY1" fmla="*/ 1005745 h 1042790"/>
                <a:gd name="connsiteX2" fmla="*/ 0 w 1042715"/>
                <a:gd name="connsiteY2" fmla="*/ 916972 h 1042790"/>
                <a:gd name="connsiteX3" fmla="*/ 0 w 1042715"/>
                <a:gd name="connsiteY3" fmla="*/ 916972 h 1042790"/>
                <a:gd name="connsiteX4" fmla="*/ 36767 w 1042715"/>
                <a:gd name="connsiteY4" fmla="*/ 828104 h 1042790"/>
                <a:gd name="connsiteX5" fmla="*/ 828104 w 1042715"/>
                <a:gd name="connsiteY5" fmla="*/ 36767 h 1042790"/>
                <a:gd name="connsiteX6" fmla="*/ 916877 w 1042715"/>
                <a:gd name="connsiteY6" fmla="*/ 0 h 1042790"/>
                <a:gd name="connsiteX7" fmla="*/ 916877 w 1042715"/>
                <a:gd name="connsiteY7" fmla="*/ 0 h 1042790"/>
                <a:gd name="connsiteX8" fmla="*/ 1005650 w 1042715"/>
                <a:gd name="connsiteY8" fmla="*/ 214408 h 104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2715" h="1042790">
                  <a:moveTo>
                    <a:pt x="1005745" y="214408"/>
                  </a:moveTo>
                  <a:lnTo>
                    <a:pt x="214408" y="1005745"/>
                  </a:lnTo>
                  <a:cubicBezTo>
                    <a:pt x="135255" y="1084898"/>
                    <a:pt x="0" y="1028795"/>
                    <a:pt x="0" y="916972"/>
                  </a:cubicBezTo>
                  <a:lnTo>
                    <a:pt x="0" y="916972"/>
                  </a:lnTo>
                  <a:cubicBezTo>
                    <a:pt x="0" y="883539"/>
                    <a:pt x="13240" y="851630"/>
                    <a:pt x="36767" y="828104"/>
                  </a:cubicBezTo>
                  <a:lnTo>
                    <a:pt x="828104" y="36767"/>
                  </a:lnTo>
                  <a:cubicBezTo>
                    <a:pt x="851630" y="13240"/>
                    <a:pt x="883634" y="0"/>
                    <a:pt x="916877" y="0"/>
                  </a:cubicBezTo>
                  <a:lnTo>
                    <a:pt x="916877" y="0"/>
                  </a:lnTo>
                  <a:cubicBezTo>
                    <a:pt x="1028795" y="0"/>
                    <a:pt x="1084802" y="135255"/>
                    <a:pt x="1005650" y="214408"/>
                  </a:cubicBezTo>
                  <a:close/>
                </a:path>
              </a:pathLst>
            </a:custGeom>
            <a:grpFill/>
            <a:ln w="9525" cap="flat">
              <a:noFill/>
              <a:prstDash val="solid"/>
              <a:miter/>
            </a:ln>
          </p:spPr>
          <p:txBody>
            <a:bodyPr rtlCol="0" anchor="ctr"/>
            <a:lstStyle/>
            <a:p>
              <a:endParaRPr lang="en-ID"/>
            </a:p>
          </p:txBody>
        </p:sp>
        <p:sp>
          <p:nvSpPr>
            <p:cNvPr id="6" name="Freeform: Shape 5">
              <a:extLst>
                <a:ext uri="{FF2B5EF4-FFF2-40B4-BE49-F238E27FC236}">
                  <a16:creationId xmlns:a16="http://schemas.microsoft.com/office/drawing/2014/main" id="{06E7C2CE-B476-4D46-A132-71AC85D43B34}"/>
                </a:ext>
              </a:extLst>
            </p:cNvPr>
            <p:cNvSpPr/>
            <p:nvPr/>
          </p:nvSpPr>
          <p:spPr>
            <a:xfrm>
              <a:off x="7058025" y="3057525"/>
              <a:ext cx="1778998" cy="1779073"/>
            </a:xfrm>
            <a:custGeom>
              <a:avLst/>
              <a:gdLst>
                <a:gd name="connsiteX0" fmla="*/ 1742027 w 1778998"/>
                <a:gd name="connsiteY0" fmla="*/ 214408 h 1779073"/>
                <a:gd name="connsiteX1" fmla="*/ 214408 w 1778998"/>
                <a:gd name="connsiteY1" fmla="*/ 1742027 h 1779073"/>
                <a:gd name="connsiteX2" fmla="*/ 0 w 1778998"/>
                <a:gd name="connsiteY2" fmla="*/ 1653254 h 1779073"/>
                <a:gd name="connsiteX3" fmla="*/ 0 w 1778998"/>
                <a:gd name="connsiteY3" fmla="*/ 1653254 h 1779073"/>
                <a:gd name="connsiteX4" fmla="*/ 36767 w 1778998"/>
                <a:gd name="connsiteY4" fmla="*/ 1564386 h 1779073"/>
                <a:gd name="connsiteX5" fmla="*/ 1564386 w 1778998"/>
                <a:gd name="connsiteY5" fmla="*/ 36767 h 1779073"/>
                <a:gd name="connsiteX6" fmla="*/ 1653159 w 1778998"/>
                <a:gd name="connsiteY6" fmla="*/ 0 h 1779073"/>
                <a:gd name="connsiteX7" fmla="*/ 1653159 w 1778998"/>
                <a:gd name="connsiteY7" fmla="*/ 0 h 1779073"/>
                <a:gd name="connsiteX8" fmla="*/ 1741932 w 1778998"/>
                <a:gd name="connsiteY8" fmla="*/ 214408 h 1779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8998" h="1779073">
                  <a:moveTo>
                    <a:pt x="1742027" y="214408"/>
                  </a:moveTo>
                  <a:lnTo>
                    <a:pt x="214408" y="1742027"/>
                  </a:lnTo>
                  <a:cubicBezTo>
                    <a:pt x="135255" y="1821180"/>
                    <a:pt x="0" y="1765078"/>
                    <a:pt x="0" y="1653254"/>
                  </a:cubicBezTo>
                  <a:lnTo>
                    <a:pt x="0" y="1653254"/>
                  </a:lnTo>
                  <a:cubicBezTo>
                    <a:pt x="0" y="1619822"/>
                    <a:pt x="13240" y="1587913"/>
                    <a:pt x="36767" y="1564386"/>
                  </a:cubicBezTo>
                  <a:lnTo>
                    <a:pt x="1564386" y="36767"/>
                  </a:lnTo>
                  <a:cubicBezTo>
                    <a:pt x="1587913" y="13240"/>
                    <a:pt x="1619917" y="0"/>
                    <a:pt x="1653159" y="0"/>
                  </a:cubicBezTo>
                  <a:lnTo>
                    <a:pt x="1653159" y="0"/>
                  </a:lnTo>
                  <a:cubicBezTo>
                    <a:pt x="1765078" y="0"/>
                    <a:pt x="1821085" y="135255"/>
                    <a:pt x="1741932" y="214408"/>
                  </a:cubicBezTo>
                  <a:close/>
                </a:path>
              </a:pathLst>
            </a:custGeom>
            <a:grpFill/>
            <a:ln w="9525" cap="flat">
              <a:noFill/>
              <a:prstDash val="solid"/>
              <a:miter/>
            </a:ln>
          </p:spPr>
          <p:txBody>
            <a:bodyPr rtlCol="0" anchor="ctr"/>
            <a:lstStyle/>
            <a:p>
              <a:endParaRPr lang="en-ID"/>
            </a:p>
          </p:txBody>
        </p:sp>
        <p:sp>
          <p:nvSpPr>
            <p:cNvPr id="7" name="Freeform: Shape 6">
              <a:extLst>
                <a:ext uri="{FF2B5EF4-FFF2-40B4-BE49-F238E27FC236}">
                  <a16:creationId xmlns:a16="http://schemas.microsoft.com/office/drawing/2014/main" id="{957C6AE5-3CEC-4E2B-9FC6-5C451674CD81}"/>
                </a:ext>
              </a:extLst>
            </p:cNvPr>
            <p:cNvSpPr/>
            <p:nvPr/>
          </p:nvSpPr>
          <p:spPr>
            <a:xfrm>
              <a:off x="7058025" y="3057525"/>
              <a:ext cx="2515376" cy="2515451"/>
            </a:xfrm>
            <a:custGeom>
              <a:avLst/>
              <a:gdLst>
                <a:gd name="connsiteX0" fmla="*/ 2478310 w 2515376"/>
                <a:gd name="connsiteY0" fmla="*/ 214408 h 2515451"/>
                <a:gd name="connsiteX1" fmla="*/ 214408 w 2515376"/>
                <a:gd name="connsiteY1" fmla="*/ 2478405 h 2515451"/>
                <a:gd name="connsiteX2" fmla="*/ 0 w 2515376"/>
                <a:gd name="connsiteY2" fmla="*/ 2389632 h 2515451"/>
                <a:gd name="connsiteX3" fmla="*/ 0 w 2515376"/>
                <a:gd name="connsiteY3" fmla="*/ 2389632 h 2515451"/>
                <a:gd name="connsiteX4" fmla="*/ 36767 w 2515376"/>
                <a:gd name="connsiteY4" fmla="*/ 2300764 h 2515451"/>
                <a:gd name="connsiteX5" fmla="*/ 2300764 w 2515376"/>
                <a:gd name="connsiteY5" fmla="*/ 36767 h 2515451"/>
                <a:gd name="connsiteX6" fmla="*/ 2389537 w 2515376"/>
                <a:gd name="connsiteY6" fmla="*/ 0 h 2515451"/>
                <a:gd name="connsiteX7" fmla="*/ 2389537 w 2515376"/>
                <a:gd name="connsiteY7" fmla="*/ 0 h 2515451"/>
                <a:gd name="connsiteX8" fmla="*/ 2478310 w 2515376"/>
                <a:gd name="connsiteY8" fmla="*/ 214408 h 2515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5376" h="2515451">
                  <a:moveTo>
                    <a:pt x="2478310" y="214408"/>
                  </a:moveTo>
                  <a:lnTo>
                    <a:pt x="214408" y="2478405"/>
                  </a:lnTo>
                  <a:cubicBezTo>
                    <a:pt x="135255" y="2557558"/>
                    <a:pt x="0" y="2501456"/>
                    <a:pt x="0" y="2389632"/>
                  </a:cubicBezTo>
                  <a:lnTo>
                    <a:pt x="0" y="2389632"/>
                  </a:lnTo>
                  <a:cubicBezTo>
                    <a:pt x="0" y="2356199"/>
                    <a:pt x="13240" y="2324291"/>
                    <a:pt x="36767" y="2300764"/>
                  </a:cubicBezTo>
                  <a:lnTo>
                    <a:pt x="2300764" y="36767"/>
                  </a:lnTo>
                  <a:cubicBezTo>
                    <a:pt x="2324291" y="13240"/>
                    <a:pt x="2356295" y="0"/>
                    <a:pt x="2389537" y="0"/>
                  </a:cubicBezTo>
                  <a:lnTo>
                    <a:pt x="2389537" y="0"/>
                  </a:lnTo>
                  <a:cubicBezTo>
                    <a:pt x="2501456" y="0"/>
                    <a:pt x="2557463" y="135255"/>
                    <a:pt x="2478310" y="214408"/>
                  </a:cubicBezTo>
                  <a:close/>
                </a:path>
              </a:pathLst>
            </a:custGeom>
            <a:grpFill/>
            <a:ln w="9525" cap="flat">
              <a:noFill/>
              <a:prstDash val="solid"/>
              <a:miter/>
            </a:ln>
          </p:spPr>
          <p:txBody>
            <a:bodyPr rtlCol="0" anchor="ctr"/>
            <a:lstStyle/>
            <a:p>
              <a:endParaRPr lang="en-ID"/>
            </a:p>
          </p:txBody>
        </p:sp>
        <p:sp>
          <p:nvSpPr>
            <p:cNvPr id="8" name="Freeform: Shape 7">
              <a:extLst>
                <a:ext uri="{FF2B5EF4-FFF2-40B4-BE49-F238E27FC236}">
                  <a16:creationId xmlns:a16="http://schemas.microsoft.com/office/drawing/2014/main" id="{B8567C16-4E3A-4F8E-B48E-373CB74D0F08}"/>
                </a:ext>
              </a:extLst>
            </p:cNvPr>
            <p:cNvSpPr/>
            <p:nvPr/>
          </p:nvSpPr>
          <p:spPr>
            <a:xfrm>
              <a:off x="7058025" y="3057525"/>
              <a:ext cx="3251658" cy="3251733"/>
            </a:xfrm>
            <a:custGeom>
              <a:avLst/>
              <a:gdLst>
                <a:gd name="connsiteX0" fmla="*/ 3214688 w 3251658"/>
                <a:gd name="connsiteY0" fmla="*/ 214408 h 3251733"/>
                <a:gd name="connsiteX1" fmla="*/ 214408 w 3251658"/>
                <a:gd name="connsiteY1" fmla="*/ 3214688 h 3251733"/>
                <a:gd name="connsiteX2" fmla="*/ 0 w 3251658"/>
                <a:gd name="connsiteY2" fmla="*/ 3125915 h 3251733"/>
                <a:gd name="connsiteX3" fmla="*/ 0 w 3251658"/>
                <a:gd name="connsiteY3" fmla="*/ 3125915 h 3251733"/>
                <a:gd name="connsiteX4" fmla="*/ 36767 w 3251658"/>
                <a:gd name="connsiteY4" fmla="*/ 3037046 h 3251733"/>
                <a:gd name="connsiteX5" fmla="*/ 3037046 w 3251658"/>
                <a:gd name="connsiteY5" fmla="*/ 36767 h 3251733"/>
                <a:gd name="connsiteX6" fmla="*/ 3125820 w 3251658"/>
                <a:gd name="connsiteY6" fmla="*/ 0 h 3251733"/>
                <a:gd name="connsiteX7" fmla="*/ 3125820 w 3251658"/>
                <a:gd name="connsiteY7" fmla="*/ 0 h 3251733"/>
                <a:gd name="connsiteX8" fmla="*/ 3214592 w 3251658"/>
                <a:gd name="connsiteY8" fmla="*/ 214408 h 325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1658" h="3251733">
                  <a:moveTo>
                    <a:pt x="3214688" y="214408"/>
                  </a:moveTo>
                  <a:lnTo>
                    <a:pt x="214408" y="3214688"/>
                  </a:lnTo>
                  <a:cubicBezTo>
                    <a:pt x="135255" y="3293840"/>
                    <a:pt x="0" y="3237738"/>
                    <a:pt x="0" y="3125915"/>
                  </a:cubicBezTo>
                  <a:lnTo>
                    <a:pt x="0" y="3125915"/>
                  </a:lnTo>
                  <a:cubicBezTo>
                    <a:pt x="0" y="3092482"/>
                    <a:pt x="13240" y="3060573"/>
                    <a:pt x="36767" y="3037046"/>
                  </a:cubicBezTo>
                  <a:lnTo>
                    <a:pt x="3037046" y="36767"/>
                  </a:lnTo>
                  <a:cubicBezTo>
                    <a:pt x="3060573" y="13240"/>
                    <a:pt x="3092577" y="0"/>
                    <a:pt x="3125820" y="0"/>
                  </a:cubicBezTo>
                  <a:lnTo>
                    <a:pt x="3125820" y="0"/>
                  </a:lnTo>
                  <a:cubicBezTo>
                    <a:pt x="3237738" y="0"/>
                    <a:pt x="3293745" y="135255"/>
                    <a:pt x="3214592" y="214408"/>
                  </a:cubicBezTo>
                  <a:close/>
                </a:path>
              </a:pathLst>
            </a:custGeom>
            <a:grpFill/>
            <a:ln w="9525" cap="flat">
              <a:noFill/>
              <a:prstDash val="solid"/>
              <a:miter/>
            </a:ln>
          </p:spPr>
          <p:txBody>
            <a:bodyPr rtlCol="0" anchor="ctr"/>
            <a:lstStyle/>
            <a:p>
              <a:endParaRPr lang="en-ID"/>
            </a:p>
          </p:txBody>
        </p:sp>
        <p:sp>
          <p:nvSpPr>
            <p:cNvPr id="9" name="Freeform: Shape 8">
              <a:extLst>
                <a:ext uri="{FF2B5EF4-FFF2-40B4-BE49-F238E27FC236}">
                  <a16:creationId xmlns:a16="http://schemas.microsoft.com/office/drawing/2014/main" id="{05DE31C9-695C-4C60-ADDF-B2A0B51D3B73}"/>
                </a:ext>
              </a:extLst>
            </p:cNvPr>
            <p:cNvSpPr/>
            <p:nvPr/>
          </p:nvSpPr>
          <p:spPr>
            <a:xfrm>
              <a:off x="7058025" y="3057525"/>
              <a:ext cx="3988036" cy="3988016"/>
            </a:xfrm>
            <a:custGeom>
              <a:avLst/>
              <a:gdLst>
                <a:gd name="connsiteX0" fmla="*/ 3950970 w 3988036"/>
                <a:gd name="connsiteY0" fmla="*/ 214408 h 3988016"/>
                <a:gd name="connsiteX1" fmla="*/ 214408 w 3988036"/>
                <a:gd name="connsiteY1" fmla="*/ 3950970 h 3988016"/>
                <a:gd name="connsiteX2" fmla="*/ 0 w 3988036"/>
                <a:gd name="connsiteY2" fmla="*/ 3862197 h 3988016"/>
                <a:gd name="connsiteX3" fmla="*/ 0 w 3988036"/>
                <a:gd name="connsiteY3" fmla="*/ 3862197 h 3988016"/>
                <a:gd name="connsiteX4" fmla="*/ 36767 w 3988036"/>
                <a:gd name="connsiteY4" fmla="*/ 3773329 h 3988016"/>
                <a:gd name="connsiteX5" fmla="*/ 3773424 w 3988036"/>
                <a:gd name="connsiteY5" fmla="*/ 36767 h 3988016"/>
                <a:gd name="connsiteX6" fmla="*/ 3862197 w 3988036"/>
                <a:gd name="connsiteY6" fmla="*/ 0 h 3988016"/>
                <a:gd name="connsiteX7" fmla="*/ 3862197 w 3988036"/>
                <a:gd name="connsiteY7" fmla="*/ 0 h 3988016"/>
                <a:gd name="connsiteX8" fmla="*/ 3950970 w 3988036"/>
                <a:gd name="connsiteY8" fmla="*/ 214408 h 398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8036" h="3988016">
                  <a:moveTo>
                    <a:pt x="3950970" y="214408"/>
                  </a:moveTo>
                  <a:lnTo>
                    <a:pt x="214408" y="3950970"/>
                  </a:lnTo>
                  <a:cubicBezTo>
                    <a:pt x="135255" y="4030123"/>
                    <a:pt x="0" y="3974021"/>
                    <a:pt x="0" y="3862197"/>
                  </a:cubicBezTo>
                  <a:lnTo>
                    <a:pt x="0" y="3862197"/>
                  </a:lnTo>
                  <a:cubicBezTo>
                    <a:pt x="0" y="3828764"/>
                    <a:pt x="13240" y="3796856"/>
                    <a:pt x="36767" y="3773329"/>
                  </a:cubicBezTo>
                  <a:lnTo>
                    <a:pt x="3773424" y="36767"/>
                  </a:lnTo>
                  <a:cubicBezTo>
                    <a:pt x="3796951" y="13240"/>
                    <a:pt x="3828955" y="0"/>
                    <a:pt x="3862197" y="0"/>
                  </a:cubicBezTo>
                  <a:lnTo>
                    <a:pt x="3862197" y="0"/>
                  </a:lnTo>
                  <a:cubicBezTo>
                    <a:pt x="3974116" y="0"/>
                    <a:pt x="4030123" y="135255"/>
                    <a:pt x="3950970" y="214408"/>
                  </a:cubicBezTo>
                  <a:close/>
                </a:path>
              </a:pathLst>
            </a:custGeom>
            <a:grpFill/>
            <a:ln w="9525" cap="flat">
              <a:noFill/>
              <a:prstDash val="solid"/>
              <a:miter/>
            </a:ln>
          </p:spPr>
          <p:txBody>
            <a:bodyPr rtlCol="0" anchor="ctr"/>
            <a:lstStyle/>
            <a:p>
              <a:endParaRPr lang="en-ID"/>
            </a:p>
          </p:txBody>
        </p:sp>
        <p:sp>
          <p:nvSpPr>
            <p:cNvPr id="10" name="Freeform: Shape 9">
              <a:extLst>
                <a:ext uri="{FF2B5EF4-FFF2-40B4-BE49-F238E27FC236}">
                  <a16:creationId xmlns:a16="http://schemas.microsoft.com/office/drawing/2014/main" id="{594154B4-971C-442E-B2F3-8D6CF3A8E7A3}"/>
                </a:ext>
              </a:extLst>
            </p:cNvPr>
            <p:cNvSpPr/>
            <p:nvPr/>
          </p:nvSpPr>
          <p:spPr>
            <a:xfrm>
              <a:off x="7614366" y="3613695"/>
              <a:ext cx="3611322" cy="3611397"/>
            </a:xfrm>
            <a:custGeom>
              <a:avLst/>
              <a:gdLst>
                <a:gd name="connsiteX0" fmla="*/ 3611323 w 3611322"/>
                <a:gd name="connsiteY0" fmla="*/ 125819 h 3611397"/>
                <a:gd name="connsiteX1" fmla="*/ 3611323 w 3611322"/>
                <a:gd name="connsiteY1" fmla="*/ 125819 h 3611397"/>
                <a:gd name="connsiteX2" fmla="*/ 3574556 w 3611322"/>
                <a:gd name="connsiteY2" fmla="*/ 214687 h 3611397"/>
                <a:gd name="connsiteX3" fmla="*/ 214612 w 3611322"/>
                <a:gd name="connsiteY3" fmla="*/ 3574631 h 3611397"/>
                <a:gd name="connsiteX4" fmla="*/ 125839 w 3611322"/>
                <a:gd name="connsiteY4" fmla="*/ 3611398 h 3611397"/>
                <a:gd name="connsiteX5" fmla="*/ 125839 w 3611322"/>
                <a:gd name="connsiteY5" fmla="*/ 3611398 h 3611397"/>
                <a:gd name="connsiteX6" fmla="*/ 37066 w 3611322"/>
                <a:gd name="connsiteY6" fmla="*/ 3396990 h 3611397"/>
                <a:gd name="connsiteX7" fmla="*/ 3396915 w 3611322"/>
                <a:gd name="connsiteY7" fmla="*/ 37046 h 3611397"/>
                <a:gd name="connsiteX8" fmla="*/ 3611323 w 3611322"/>
                <a:gd name="connsiteY8" fmla="*/ 125819 h 361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322" h="3611397">
                  <a:moveTo>
                    <a:pt x="3611323" y="125819"/>
                  </a:moveTo>
                  <a:lnTo>
                    <a:pt x="3611323" y="125819"/>
                  </a:lnTo>
                  <a:cubicBezTo>
                    <a:pt x="3611323" y="159252"/>
                    <a:pt x="3598083" y="191161"/>
                    <a:pt x="3574556" y="214687"/>
                  </a:cubicBezTo>
                  <a:lnTo>
                    <a:pt x="214612" y="3574631"/>
                  </a:lnTo>
                  <a:cubicBezTo>
                    <a:pt x="191086" y="3598158"/>
                    <a:pt x="159082" y="3611398"/>
                    <a:pt x="125839" y="3611398"/>
                  </a:cubicBezTo>
                  <a:lnTo>
                    <a:pt x="125839" y="3611398"/>
                  </a:lnTo>
                  <a:cubicBezTo>
                    <a:pt x="13921" y="3611398"/>
                    <a:pt x="-42086" y="3476143"/>
                    <a:pt x="37066" y="3396990"/>
                  </a:cubicBezTo>
                  <a:lnTo>
                    <a:pt x="3396915" y="37046"/>
                  </a:lnTo>
                  <a:cubicBezTo>
                    <a:pt x="3476068" y="-42107"/>
                    <a:pt x="3611323" y="13996"/>
                    <a:pt x="3611323" y="125819"/>
                  </a:cubicBezTo>
                  <a:close/>
                </a:path>
              </a:pathLst>
            </a:custGeom>
            <a:grpFill/>
            <a:ln w="9525" cap="flat">
              <a:noFill/>
              <a:prstDash val="solid"/>
              <a:miter/>
            </a:ln>
          </p:spPr>
          <p:txBody>
            <a:bodyPr rtlCol="0" anchor="ctr"/>
            <a:lstStyle/>
            <a:p>
              <a:endParaRPr lang="en-ID"/>
            </a:p>
          </p:txBody>
        </p:sp>
        <p:sp>
          <p:nvSpPr>
            <p:cNvPr id="11" name="Freeform: Shape 10">
              <a:extLst>
                <a:ext uri="{FF2B5EF4-FFF2-40B4-BE49-F238E27FC236}">
                  <a16:creationId xmlns:a16="http://schemas.microsoft.com/office/drawing/2014/main" id="{F4588A40-75BF-4C86-A0CB-884F3BE34077}"/>
                </a:ext>
              </a:extLst>
            </p:cNvPr>
            <p:cNvSpPr/>
            <p:nvPr/>
          </p:nvSpPr>
          <p:spPr>
            <a:xfrm>
              <a:off x="8350648" y="4349978"/>
              <a:ext cx="2875040" cy="2875115"/>
            </a:xfrm>
            <a:custGeom>
              <a:avLst/>
              <a:gdLst>
                <a:gd name="connsiteX0" fmla="*/ 2875040 w 2875040"/>
                <a:gd name="connsiteY0" fmla="*/ 125819 h 2875115"/>
                <a:gd name="connsiteX1" fmla="*/ 2875040 w 2875040"/>
                <a:gd name="connsiteY1" fmla="*/ 125819 h 2875115"/>
                <a:gd name="connsiteX2" fmla="*/ 2838274 w 2875040"/>
                <a:gd name="connsiteY2" fmla="*/ 214687 h 2875115"/>
                <a:gd name="connsiteX3" fmla="*/ 214612 w 2875040"/>
                <a:gd name="connsiteY3" fmla="*/ 2838349 h 2875115"/>
                <a:gd name="connsiteX4" fmla="*/ 125839 w 2875040"/>
                <a:gd name="connsiteY4" fmla="*/ 2875115 h 2875115"/>
                <a:gd name="connsiteX5" fmla="*/ 125839 w 2875040"/>
                <a:gd name="connsiteY5" fmla="*/ 2875115 h 2875115"/>
                <a:gd name="connsiteX6" fmla="*/ 37066 w 2875040"/>
                <a:gd name="connsiteY6" fmla="*/ 2660707 h 2875115"/>
                <a:gd name="connsiteX7" fmla="*/ 2660633 w 2875040"/>
                <a:gd name="connsiteY7" fmla="*/ 37046 h 2875115"/>
                <a:gd name="connsiteX8" fmla="*/ 2875040 w 2875040"/>
                <a:gd name="connsiteY8" fmla="*/ 125819 h 287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5040" h="2875115">
                  <a:moveTo>
                    <a:pt x="2875040" y="125819"/>
                  </a:moveTo>
                  <a:lnTo>
                    <a:pt x="2875040" y="125819"/>
                  </a:lnTo>
                  <a:cubicBezTo>
                    <a:pt x="2875040" y="159252"/>
                    <a:pt x="2861801" y="191161"/>
                    <a:pt x="2838274" y="214687"/>
                  </a:cubicBezTo>
                  <a:lnTo>
                    <a:pt x="214612" y="2838349"/>
                  </a:lnTo>
                  <a:cubicBezTo>
                    <a:pt x="191086" y="2861875"/>
                    <a:pt x="159082" y="2875115"/>
                    <a:pt x="125839" y="2875115"/>
                  </a:cubicBezTo>
                  <a:lnTo>
                    <a:pt x="125839" y="2875115"/>
                  </a:lnTo>
                  <a:cubicBezTo>
                    <a:pt x="13921" y="2875115"/>
                    <a:pt x="-42086" y="2739860"/>
                    <a:pt x="37066" y="2660707"/>
                  </a:cubicBezTo>
                  <a:lnTo>
                    <a:pt x="2660633" y="37046"/>
                  </a:lnTo>
                  <a:cubicBezTo>
                    <a:pt x="2739785" y="-42107"/>
                    <a:pt x="2875040" y="13996"/>
                    <a:pt x="2875040" y="125819"/>
                  </a:cubicBezTo>
                  <a:close/>
                </a:path>
              </a:pathLst>
            </a:custGeom>
            <a:grpFill/>
            <a:ln w="9525" cap="flat">
              <a:noFill/>
              <a:prstDash val="solid"/>
              <a:miter/>
            </a:ln>
          </p:spPr>
          <p:txBody>
            <a:bodyPr rtlCol="0" anchor="ctr"/>
            <a:lstStyle/>
            <a:p>
              <a:endParaRPr lang="en-ID"/>
            </a:p>
          </p:txBody>
        </p:sp>
        <p:sp>
          <p:nvSpPr>
            <p:cNvPr id="12" name="Freeform: Shape 11">
              <a:extLst>
                <a:ext uri="{FF2B5EF4-FFF2-40B4-BE49-F238E27FC236}">
                  <a16:creationId xmlns:a16="http://schemas.microsoft.com/office/drawing/2014/main" id="{9C0232D8-BA49-43AA-B4E4-82C2D3B5A2E4}"/>
                </a:ext>
              </a:extLst>
            </p:cNvPr>
            <p:cNvSpPr/>
            <p:nvPr/>
          </p:nvSpPr>
          <p:spPr>
            <a:xfrm>
              <a:off x="9087026" y="5086260"/>
              <a:ext cx="2138852" cy="2138832"/>
            </a:xfrm>
            <a:custGeom>
              <a:avLst/>
              <a:gdLst>
                <a:gd name="connsiteX0" fmla="*/ 2138662 w 2138852"/>
                <a:gd name="connsiteY0" fmla="*/ 125914 h 2138832"/>
                <a:gd name="connsiteX1" fmla="*/ 2138662 w 2138852"/>
                <a:gd name="connsiteY1" fmla="*/ 125914 h 2138832"/>
                <a:gd name="connsiteX2" fmla="*/ 2101896 w 2138852"/>
                <a:gd name="connsiteY2" fmla="*/ 214687 h 2138832"/>
                <a:gd name="connsiteX3" fmla="*/ 214612 w 2138852"/>
                <a:gd name="connsiteY3" fmla="*/ 2102066 h 2138832"/>
                <a:gd name="connsiteX4" fmla="*/ 125839 w 2138852"/>
                <a:gd name="connsiteY4" fmla="*/ 2138833 h 2138832"/>
                <a:gd name="connsiteX5" fmla="*/ 125839 w 2138852"/>
                <a:gd name="connsiteY5" fmla="*/ 2138833 h 2138832"/>
                <a:gd name="connsiteX6" fmla="*/ 37066 w 2138852"/>
                <a:gd name="connsiteY6" fmla="*/ 1924425 h 2138832"/>
                <a:gd name="connsiteX7" fmla="*/ 1924445 w 2138852"/>
                <a:gd name="connsiteY7" fmla="*/ 37046 h 2138832"/>
                <a:gd name="connsiteX8" fmla="*/ 2138853 w 2138852"/>
                <a:gd name="connsiteY8" fmla="*/ 125819 h 2138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8852" h="2138832">
                  <a:moveTo>
                    <a:pt x="2138662" y="125914"/>
                  </a:moveTo>
                  <a:lnTo>
                    <a:pt x="2138662" y="125914"/>
                  </a:lnTo>
                  <a:cubicBezTo>
                    <a:pt x="2138662" y="159252"/>
                    <a:pt x="2125423" y="191161"/>
                    <a:pt x="2101896" y="214687"/>
                  </a:cubicBezTo>
                  <a:lnTo>
                    <a:pt x="214612" y="2102066"/>
                  </a:lnTo>
                  <a:cubicBezTo>
                    <a:pt x="191086" y="2125593"/>
                    <a:pt x="159082" y="2138833"/>
                    <a:pt x="125839" y="2138833"/>
                  </a:cubicBezTo>
                  <a:lnTo>
                    <a:pt x="125839" y="2138833"/>
                  </a:lnTo>
                  <a:cubicBezTo>
                    <a:pt x="13921" y="2138833"/>
                    <a:pt x="-42086" y="2003578"/>
                    <a:pt x="37066" y="1924425"/>
                  </a:cubicBezTo>
                  <a:lnTo>
                    <a:pt x="1924445" y="37046"/>
                  </a:lnTo>
                  <a:cubicBezTo>
                    <a:pt x="2003598" y="-42107"/>
                    <a:pt x="2138853" y="13996"/>
                    <a:pt x="2138853" y="125819"/>
                  </a:cubicBezTo>
                  <a:close/>
                </a:path>
              </a:pathLst>
            </a:custGeom>
            <a:grpFill/>
            <a:ln w="9525" cap="flat">
              <a:noFill/>
              <a:prstDash val="solid"/>
              <a:miter/>
            </a:ln>
          </p:spPr>
          <p:txBody>
            <a:bodyPr rtlCol="0" anchor="ctr"/>
            <a:lstStyle/>
            <a:p>
              <a:endParaRPr lang="en-ID"/>
            </a:p>
          </p:txBody>
        </p:sp>
        <p:sp>
          <p:nvSpPr>
            <p:cNvPr id="13" name="Freeform: Shape 12">
              <a:extLst>
                <a:ext uri="{FF2B5EF4-FFF2-40B4-BE49-F238E27FC236}">
                  <a16:creationId xmlns:a16="http://schemas.microsoft.com/office/drawing/2014/main" id="{5222FAD2-4AC9-44E5-899D-A7CC5E6B7FC6}"/>
                </a:ext>
              </a:extLst>
            </p:cNvPr>
            <p:cNvSpPr/>
            <p:nvPr/>
          </p:nvSpPr>
          <p:spPr>
            <a:xfrm>
              <a:off x="9823308" y="5822543"/>
              <a:ext cx="1402570" cy="1402550"/>
            </a:xfrm>
            <a:custGeom>
              <a:avLst/>
              <a:gdLst>
                <a:gd name="connsiteX0" fmla="*/ 1402380 w 1402570"/>
                <a:gd name="connsiteY0" fmla="*/ 125915 h 1402550"/>
                <a:gd name="connsiteX1" fmla="*/ 1402380 w 1402570"/>
                <a:gd name="connsiteY1" fmla="*/ 125915 h 1402550"/>
                <a:gd name="connsiteX2" fmla="*/ 1365614 w 1402570"/>
                <a:gd name="connsiteY2" fmla="*/ 214783 h 1402550"/>
                <a:gd name="connsiteX3" fmla="*/ 214612 w 1402570"/>
                <a:gd name="connsiteY3" fmla="*/ 1365784 h 1402550"/>
                <a:gd name="connsiteX4" fmla="*/ 125839 w 1402570"/>
                <a:gd name="connsiteY4" fmla="*/ 1402550 h 1402550"/>
                <a:gd name="connsiteX5" fmla="*/ 125839 w 1402570"/>
                <a:gd name="connsiteY5" fmla="*/ 1402550 h 1402550"/>
                <a:gd name="connsiteX6" fmla="*/ 37066 w 1402570"/>
                <a:gd name="connsiteY6" fmla="*/ 1188142 h 1402550"/>
                <a:gd name="connsiteX7" fmla="*/ 1188163 w 1402570"/>
                <a:gd name="connsiteY7" fmla="*/ 37046 h 1402550"/>
                <a:gd name="connsiteX8" fmla="*/ 1402571 w 1402570"/>
                <a:gd name="connsiteY8" fmla="*/ 125819 h 140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2570" h="1402550">
                  <a:moveTo>
                    <a:pt x="1402380" y="125915"/>
                  </a:moveTo>
                  <a:lnTo>
                    <a:pt x="1402380" y="125915"/>
                  </a:lnTo>
                  <a:cubicBezTo>
                    <a:pt x="1402380" y="159347"/>
                    <a:pt x="1389140" y="191256"/>
                    <a:pt x="1365614" y="214783"/>
                  </a:cubicBezTo>
                  <a:lnTo>
                    <a:pt x="214612" y="1365784"/>
                  </a:lnTo>
                  <a:cubicBezTo>
                    <a:pt x="191086" y="1389310"/>
                    <a:pt x="159082" y="1402550"/>
                    <a:pt x="125839" y="1402550"/>
                  </a:cubicBezTo>
                  <a:lnTo>
                    <a:pt x="125839" y="1402550"/>
                  </a:lnTo>
                  <a:cubicBezTo>
                    <a:pt x="13921" y="1402550"/>
                    <a:pt x="-42086" y="1267295"/>
                    <a:pt x="37066" y="1188142"/>
                  </a:cubicBezTo>
                  <a:lnTo>
                    <a:pt x="1188163" y="37046"/>
                  </a:lnTo>
                  <a:cubicBezTo>
                    <a:pt x="1267315" y="-42107"/>
                    <a:pt x="1402571" y="13996"/>
                    <a:pt x="1402571" y="125819"/>
                  </a:cubicBezTo>
                  <a:close/>
                </a:path>
              </a:pathLst>
            </a:custGeom>
            <a:grpFill/>
            <a:ln w="9525" cap="flat">
              <a:noFill/>
              <a:prstDash val="solid"/>
              <a:miter/>
            </a:ln>
          </p:spPr>
          <p:txBody>
            <a:bodyPr rtlCol="0" anchor="ctr"/>
            <a:lstStyle/>
            <a:p>
              <a:endParaRPr lang="en-ID"/>
            </a:p>
          </p:txBody>
        </p:sp>
        <p:sp>
          <p:nvSpPr>
            <p:cNvPr id="14" name="Freeform: Shape 13">
              <a:extLst>
                <a:ext uri="{FF2B5EF4-FFF2-40B4-BE49-F238E27FC236}">
                  <a16:creationId xmlns:a16="http://schemas.microsoft.com/office/drawing/2014/main" id="{2ECDEEB8-EB1F-4135-AE18-BCDEA87060F0}"/>
                </a:ext>
              </a:extLst>
            </p:cNvPr>
            <p:cNvSpPr/>
            <p:nvPr/>
          </p:nvSpPr>
          <p:spPr>
            <a:xfrm>
              <a:off x="10559591" y="6558963"/>
              <a:ext cx="666192" cy="666130"/>
            </a:xfrm>
            <a:custGeom>
              <a:avLst/>
              <a:gdLst>
                <a:gd name="connsiteX0" fmla="*/ 666097 w 666192"/>
                <a:gd name="connsiteY0" fmla="*/ 125872 h 666130"/>
                <a:gd name="connsiteX1" fmla="*/ 666097 w 666192"/>
                <a:gd name="connsiteY1" fmla="*/ 125872 h 666130"/>
                <a:gd name="connsiteX2" fmla="*/ 629331 w 666192"/>
                <a:gd name="connsiteY2" fmla="*/ 214645 h 666130"/>
                <a:gd name="connsiteX3" fmla="*/ 214612 w 666192"/>
                <a:gd name="connsiteY3" fmla="*/ 629364 h 666130"/>
                <a:gd name="connsiteX4" fmla="*/ 125839 w 666192"/>
                <a:gd name="connsiteY4" fmla="*/ 666130 h 666130"/>
                <a:gd name="connsiteX5" fmla="*/ 125839 w 666192"/>
                <a:gd name="connsiteY5" fmla="*/ 666130 h 666130"/>
                <a:gd name="connsiteX6" fmla="*/ 37066 w 666192"/>
                <a:gd name="connsiteY6" fmla="*/ 451722 h 666130"/>
                <a:gd name="connsiteX7" fmla="*/ 451785 w 666192"/>
                <a:gd name="connsiteY7" fmla="*/ 37004 h 666130"/>
                <a:gd name="connsiteX8" fmla="*/ 666193 w 666192"/>
                <a:gd name="connsiteY8" fmla="*/ 125777 h 666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192" h="666130">
                  <a:moveTo>
                    <a:pt x="666097" y="125872"/>
                  </a:moveTo>
                  <a:lnTo>
                    <a:pt x="666097" y="125872"/>
                  </a:lnTo>
                  <a:cubicBezTo>
                    <a:pt x="666097" y="159210"/>
                    <a:pt x="652858" y="191118"/>
                    <a:pt x="629331" y="214645"/>
                  </a:cubicBezTo>
                  <a:lnTo>
                    <a:pt x="214612" y="629364"/>
                  </a:lnTo>
                  <a:cubicBezTo>
                    <a:pt x="191086" y="652890"/>
                    <a:pt x="159082" y="666130"/>
                    <a:pt x="125839" y="666130"/>
                  </a:cubicBezTo>
                  <a:lnTo>
                    <a:pt x="125839" y="666130"/>
                  </a:lnTo>
                  <a:cubicBezTo>
                    <a:pt x="13920" y="666130"/>
                    <a:pt x="-42086" y="530875"/>
                    <a:pt x="37066" y="451722"/>
                  </a:cubicBezTo>
                  <a:lnTo>
                    <a:pt x="451785" y="37004"/>
                  </a:lnTo>
                  <a:cubicBezTo>
                    <a:pt x="530937" y="-42054"/>
                    <a:pt x="666193" y="13953"/>
                    <a:pt x="666193" y="125777"/>
                  </a:cubicBezTo>
                  <a:close/>
                </a:path>
              </a:pathLst>
            </a:custGeom>
            <a:grpFill/>
            <a:ln w="9525" cap="flat">
              <a:noFill/>
              <a:prstDash val="solid"/>
              <a:miter/>
            </a:ln>
          </p:spPr>
          <p:txBody>
            <a:bodyPr rtlCol="0" anchor="ctr"/>
            <a:lstStyle/>
            <a:p>
              <a:endParaRPr lang="en-ID"/>
            </a:p>
          </p:txBody>
        </p:sp>
      </p:grpSp>
      <p:sp>
        <p:nvSpPr>
          <p:cNvPr id="29" name="Oval 28">
            <a:extLst>
              <a:ext uri="{FF2B5EF4-FFF2-40B4-BE49-F238E27FC236}">
                <a16:creationId xmlns:a16="http://schemas.microsoft.com/office/drawing/2014/main" id="{814F0CEB-6552-4259-B103-BF9DEBAC74F7}"/>
              </a:ext>
            </a:extLst>
          </p:cNvPr>
          <p:cNvSpPr/>
          <p:nvPr userDrawn="1"/>
        </p:nvSpPr>
        <p:spPr>
          <a:xfrm rot="1838152">
            <a:off x="8003451" y="394614"/>
            <a:ext cx="4130351" cy="4130351"/>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61" name="Oval 60">
            <a:extLst>
              <a:ext uri="{FF2B5EF4-FFF2-40B4-BE49-F238E27FC236}">
                <a16:creationId xmlns:a16="http://schemas.microsoft.com/office/drawing/2014/main" id="{201B9064-0ADA-4871-ABBE-C6AA99E01D0F}"/>
              </a:ext>
            </a:extLst>
          </p:cNvPr>
          <p:cNvSpPr/>
          <p:nvPr userDrawn="1"/>
        </p:nvSpPr>
        <p:spPr>
          <a:xfrm rot="20419442">
            <a:off x="1355056" y="1051361"/>
            <a:ext cx="5255839" cy="5255839"/>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Oval 34">
            <a:extLst>
              <a:ext uri="{FF2B5EF4-FFF2-40B4-BE49-F238E27FC236}">
                <a16:creationId xmlns:a16="http://schemas.microsoft.com/office/drawing/2014/main" id="{EC6842A9-7564-4A39-A2A5-D1F945C2A48B}"/>
              </a:ext>
            </a:extLst>
          </p:cNvPr>
          <p:cNvSpPr/>
          <p:nvPr userDrawn="1"/>
        </p:nvSpPr>
        <p:spPr>
          <a:xfrm rot="6885355">
            <a:off x="12572069" y="4797927"/>
            <a:ext cx="5255839" cy="5255839"/>
          </a:xfrm>
          <a:prstGeom prst="ellipse">
            <a:avLst/>
          </a:prstGeom>
          <a:gradFill flip="none" rotWithShape="1">
            <a:gsLst>
              <a:gs pos="22000">
                <a:srgbClr val="9B5CFF">
                  <a:lumMod val="80000"/>
                  <a:alpha val="50000"/>
                </a:srgbClr>
              </a:gs>
              <a:gs pos="95000">
                <a:srgbClr val="FFF8F7">
                  <a:lumMod val="80000"/>
                  <a:alpha val="40000"/>
                </a:srgbClr>
              </a:gs>
              <a:gs pos="81000">
                <a:srgbClr val="F7CDFF">
                  <a:lumMod val="80000"/>
                  <a:alpha val="30000"/>
                </a:srgbClr>
              </a:gs>
              <a:gs pos="61000">
                <a:srgbClr val="FFD65C">
                  <a:lumMod val="80000"/>
                  <a:alpha val="60000"/>
                </a:srgbClr>
              </a:gs>
              <a:gs pos="35000">
                <a:srgbClr val="FF00F6">
                  <a:lumMod val="80000"/>
                  <a:alpha val="60000"/>
                </a:srgbClr>
              </a:gs>
            </a:gsLst>
            <a:path path="circle">
              <a:fillToRect r="100000" b="100000"/>
            </a:path>
            <a:tileRect l="-100000" t="-100000"/>
          </a:gradFill>
          <a:ln w="15875">
            <a:gradFill flip="none" rotWithShape="1">
              <a:gsLst>
                <a:gs pos="39000">
                  <a:srgbClr val="FF00F6"/>
                </a:gs>
                <a:gs pos="61000">
                  <a:srgbClr val="FFD65C"/>
                </a:gs>
                <a:gs pos="0">
                  <a:srgbClr val="9B5CFF"/>
                </a:gs>
                <a:gs pos="81000">
                  <a:srgbClr val="F7CDFF"/>
                </a:gs>
                <a:gs pos="100000">
                  <a:srgbClr val="FFF8F7"/>
                </a:gs>
              </a:gsLst>
              <a:path path="circle">
                <a:fillToRect l="100000" t="100000"/>
              </a:path>
              <a:tileRect r="-100000" b="-100000"/>
            </a:gradFill>
          </a:ln>
          <a:effectLst>
            <a:glow>
              <a:schemeClr val="accent1">
                <a:alpha val="40000"/>
              </a:schemeClr>
            </a:glow>
            <a:softEdge rad="1270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Picture Placeholder 3">
            <a:extLst>
              <a:ext uri="{FF2B5EF4-FFF2-40B4-BE49-F238E27FC236}">
                <a16:creationId xmlns:a16="http://schemas.microsoft.com/office/drawing/2014/main" id="{80FC7339-DC41-4EEA-BBE1-F329EF669CE2}"/>
              </a:ext>
            </a:extLst>
          </p:cNvPr>
          <p:cNvSpPr>
            <a:spLocks noGrp="1"/>
          </p:cNvSpPr>
          <p:nvPr>
            <p:ph type="pic" idx="22"/>
          </p:nvPr>
        </p:nvSpPr>
        <p:spPr>
          <a:xfrm>
            <a:off x="2386176" y="2267653"/>
            <a:ext cx="4508507" cy="2963721"/>
          </a:xfrm>
          <a:prstGeom prst="roundRect">
            <a:avLst>
              <a:gd name="adj" fmla="val 33101"/>
            </a:avLst>
          </a:prstGeom>
          <a:pattFill prst="pct5">
            <a:fgClr>
              <a:srgbClr val="1A1D2E"/>
            </a:fgClr>
            <a:bgClr>
              <a:schemeClr val="bg1"/>
            </a:bgClr>
          </a:pattFill>
        </p:spPr>
        <p:txBody>
          <a:bodyPr lIns="91439" rIns="91439"/>
          <a:lstStyle>
            <a:lvl1pPr>
              <a:defRPr sz="2000"/>
            </a:lvl1pPr>
          </a:lstStyle>
          <a:p>
            <a:endParaRPr/>
          </a:p>
        </p:txBody>
      </p:sp>
      <p:sp>
        <p:nvSpPr>
          <p:cNvPr id="60" name="Picture Placeholder 3">
            <a:extLst>
              <a:ext uri="{FF2B5EF4-FFF2-40B4-BE49-F238E27FC236}">
                <a16:creationId xmlns:a16="http://schemas.microsoft.com/office/drawing/2014/main" id="{B6353ACE-D2DA-4244-BF58-D6E9E4E69D9A}"/>
              </a:ext>
            </a:extLst>
          </p:cNvPr>
          <p:cNvSpPr>
            <a:spLocks noGrp="1"/>
          </p:cNvSpPr>
          <p:nvPr>
            <p:ph type="pic" idx="24"/>
          </p:nvPr>
        </p:nvSpPr>
        <p:spPr>
          <a:xfrm>
            <a:off x="7394002" y="1467465"/>
            <a:ext cx="3412182" cy="8115923"/>
          </a:xfrm>
          <a:prstGeom prst="roundRect">
            <a:avLst>
              <a:gd name="adj" fmla="val 33101"/>
            </a:avLst>
          </a:prstGeom>
          <a:pattFill prst="pct5">
            <a:fgClr>
              <a:srgbClr val="1A1D2E"/>
            </a:fgClr>
            <a:bgClr>
              <a:schemeClr val="bg1"/>
            </a:bgClr>
          </a:pattFill>
        </p:spPr>
        <p:txBody>
          <a:bodyPr lIns="91439" rIns="91439"/>
          <a:lstStyle>
            <a:lvl1pPr>
              <a:defRPr sz="2000"/>
            </a:lvl1pPr>
          </a:lstStyle>
          <a:p>
            <a:endParaRPr/>
          </a:p>
        </p:txBody>
      </p:sp>
      <p:sp>
        <p:nvSpPr>
          <p:cNvPr id="34" name="Picture Placeholder 3">
            <a:extLst>
              <a:ext uri="{FF2B5EF4-FFF2-40B4-BE49-F238E27FC236}">
                <a16:creationId xmlns:a16="http://schemas.microsoft.com/office/drawing/2014/main" id="{87EC6140-20D4-40A7-A8BC-AB3047AA1CE0}"/>
              </a:ext>
            </a:extLst>
          </p:cNvPr>
          <p:cNvSpPr>
            <a:spLocks noGrp="1"/>
          </p:cNvSpPr>
          <p:nvPr>
            <p:ph type="pic" idx="25"/>
          </p:nvPr>
        </p:nvSpPr>
        <p:spPr>
          <a:xfrm>
            <a:off x="11393957" y="6120554"/>
            <a:ext cx="4508507" cy="2963721"/>
          </a:xfrm>
          <a:prstGeom prst="roundRect">
            <a:avLst>
              <a:gd name="adj" fmla="val 33101"/>
            </a:avLst>
          </a:prstGeom>
          <a:pattFill prst="pct5">
            <a:fgClr>
              <a:srgbClr val="1A1D2E"/>
            </a:fgClr>
            <a:bgClr>
              <a:schemeClr val="bg1"/>
            </a:bgClr>
          </a:pattFill>
        </p:spPr>
        <p:txBody>
          <a:bodyPr lIns="91439" rIns="91439"/>
          <a:lstStyle>
            <a:lvl1pPr>
              <a:defRPr sz="2000"/>
            </a:lvl1pPr>
          </a:lstStyle>
          <a:p>
            <a:endParaRPr/>
          </a:p>
        </p:txBody>
      </p:sp>
    </p:spTree>
    <p:extLst>
      <p:ext uri="{BB962C8B-B14F-4D97-AF65-F5344CB8AC3E}">
        <p14:creationId xmlns:p14="http://schemas.microsoft.com/office/powerpoint/2010/main" val="517966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1A1D2E"/>
            </a:gs>
            <a:gs pos="41000">
              <a:srgbClr val="0B0E17"/>
            </a:gs>
          </a:gsLst>
          <a:path path="circle">
            <a:fillToRect r="100000" b="100000"/>
          </a:path>
          <a:tileRect l="-100000" t="-10000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06723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5" r:id="rId11"/>
    <p:sldLayoutId id="2147483676" r:id="rId12"/>
    <p:sldLayoutId id="2147483677" r:id="rId13"/>
    <p:sldLayoutId id="2147483680" r:id="rId14"/>
    <p:sldLayoutId id="2147483681" r:id="rId15"/>
    <p:sldLayoutId id="2147483682" r:id="rId1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9.jp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9.jpg"/></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19.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F98E6-DC5E-23D4-05E5-E30DC64D34E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D2E61D9-6559-2A79-3170-F85D89C3CEC0}"/>
              </a:ext>
            </a:extLst>
          </p:cNvPr>
          <p:cNvSpPr txBox="1"/>
          <p:nvPr/>
        </p:nvSpPr>
        <p:spPr>
          <a:xfrm>
            <a:off x="882742" y="3558450"/>
            <a:ext cx="16018933" cy="3170099"/>
          </a:xfrm>
          <a:prstGeom prst="rect">
            <a:avLst/>
          </a:prstGeom>
          <a:noFill/>
        </p:spPr>
        <p:txBody>
          <a:bodyPr wrap="square" rtlCol="0">
            <a:spAutoFit/>
          </a:bodyPr>
          <a:lstStyle/>
          <a:p>
            <a:pPr algn="ctr"/>
            <a:r>
              <a:rPr lang="en-US" sz="10000" b="1" spc="-150" dirty="0">
                <a:solidFill>
                  <a:srgbClr val="424669"/>
                </a:solidFill>
                <a:latin typeface="Helvetica" pitchFamily="2" charset="0"/>
              </a:rPr>
              <a:t>Miks AI </a:t>
            </a:r>
            <a:r>
              <a:rPr lang="en-US" sz="10000" b="1" spc="-150" dirty="0" err="1">
                <a:solidFill>
                  <a:srgbClr val="424669"/>
                </a:solidFill>
                <a:latin typeface="Helvetica" pitchFamily="2" charset="0"/>
              </a:rPr>
              <a:t>prototüübid</a:t>
            </a:r>
            <a:r>
              <a:rPr lang="en-US" sz="10000" b="1" spc="-150" dirty="0">
                <a:solidFill>
                  <a:srgbClr val="424669"/>
                </a:solidFill>
                <a:latin typeface="Helvetica" pitchFamily="2" charset="0"/>
              </a:rPr>
              <a:t> </a:t>
            </a:r>
            <a:r>
              <a:rPr lang="en-US" sz="10000" b="1" spc="-150" dirty="0" err="1">
                <a:solidFill>
                  <a:srgbClr val="424669"/>
                </a:solidFill>
                <a:latin typeface="Helvetica" pitchFamily="2" charset="0"/>
              </a:rPr>
              <a:t>tunduvad</a:t>
            </a:r>
            <a:r>
              <a:rPr lang="en-US" sz="10000" b="1" spc="-150" dirty="0">
                <a:solidFill>
                  <a:srgbClr val="424669"/>
                </a:solidFill>
                <a:latin typeface="Helvetica" pitchFamily="2" charset="0"/>
              </a:rPr>
              <a:t> </a:t>
            </a:r>
            <a:r>
              <a:rPr lang="en-US" sz="10000" b="1" spc="-150" dirty="0" err="1">
                <a:solidFill>
                  <a:srgbClr val="FF1493"/>
                </a:solidFill>
                <a:latin typeface="Helvetica" pitchFamily="2" charset="0"/>
              </a:rPr>
              <a:t>geneerilised</a:t>
            </a:r>
            <a:r>
              <a:rPr lang="en-US" sz="10000" b="1" spc="-150" dirty="0">
                <a:solidFill>
                  <a:srgbClr val="FF1493"/>
                </a:solidFill>
                <a:latin typeface="Helvetica" pitchFamily="2" charset="0"/>
              </a:rPr>
              <a:t>?</a:t>
            </a:r>
            <a:endParaRPr lang="en-ID" sz="10000" b="1" spc="-150" dirty="0">
              <a:solidFill>
                <a:srgbClr val="FF1493"/>
              </a:solidFill>
              <a:latin typeface="Helvetica" pitchFamily="2" charset="0"/>
            </a:endParaRPr>
          </a:p>
        </p:txBody>
      </p:sp>
    </p:spTree>
    <p:extLst>
      <p:ext uri="{BB962C8B-B14F-4D97-AF65-F5344CB8AC3E}">
        <p14:creationId xmlns:p14="http://schemas.microsoft.com/office/powerpoint/2010/main" val="1517914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9DE0F-78D5-73A0-A40A-FA2F70369F73}"/>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4E9AA37-9C8F-2B48-65C2-C6A2B1646906}"/>
              </a:ext>
            </a:extLst>
          </p:cNvPr>
          <p:cNvSpPr txBox="1"/>
          <p:nvPr/>
        </p:nvSpPr>
        <p:spPr>
          <a:xfrm>
            <a:off x="902197" y="1742569"/>
            <a:ext cx="16018933" cy="6801862"/>
          </a:xfrm>
          <a:prstGeom prst="rect">
            <a:avLst/>
          </a:prstGeom>
          <a:noFill/>
        </p:spPr>
        <p:txBody>
          <a:bodyPr wrap="square" rtlCol="0">
            <a:spAutoFit/>
          </a:bodyPr>
          <a:lstStyle/>
          <a:p>
            <a:pPr algn="ctr"/>
            <a:r>
              <a:rPr lang="en-US" sz="4800" b="1" spc="-150" dirty="0">
                <a:solidFill>
                  <a:srgbClr val="FF1493"/>
                </a:solidFill>
                <a:latin typeface="Helvetica" pitchFamily="2" charset="0"/>
              </a:rPr>
              <a:t>PROMPT 2</a:t>
            </a:r>
          </a:p>
          <a:p>
            <a:pPr algn="ctr"/>
            <a:endParaRPr lang="en-US" sz="10000" b="1" spc="-150" dirty="0">
              <a:solidFill>
                <a:srgbClr val="424669"/>
              </a:solidFill>
              <a:latin typeface="Helvetica" pitchFamily="2" charset="0"/>
            </a:endParaRPr>
          </a:p>
          <a:p>
            <a:pPr algn="ctr"/>
            <a:r>
              <a:rPr lang="en-EE" sz="4800" b="1" dirty="0">
                <a:solidFill>
                  <a:srgbClr val="424669"/>
                </a:solidFill>
                <a:latin typeface="Helvetica" pitchFamily="2" charset="0"/>
              </a:rPr>
              <a:t>Create a lightweight client management app for </a:t>
            </a:r>
            <a:r>
              <a:rPr lang="en-EE" sz="4800" b="1" dirty="0">
                <a:solidFill>
                  <a:srgbClr val="FF1493"/>
                </a:solidFill>
                <a:latin typeface="Helvetica" pitchFamily="2" charset="0"/>
              </a:rPr>
              <a:t>freelance designers </a:t>
            </a:r>
            <a:r>
              <a:rPr lang="en-EE" sz="4800" b="1" dirty="0">
                <a:solidFill>
                  <a:srgbClr val="424669"/>
                </a:solidFill>
                <a:latin typeface="Helvetica" pitchFamily="2" charset="0"/>
              </a:rPr>
              <a:t>who </a:t>
            </a:r>
            <a:r>
              <a:rPr lang="en-EE" sz="4800" b="1" dirty="0">
                <a:solidFill>
                  <a:srgbClr val="FF1493"/>
                </a:solidFill>
                <a:latin typeface="Helvetica" pitchFamily="2" charset="0"/>
              </a:rPr>
              <a:t>avoid sending invoices </a:t>
            </a:r>
            <a:r>
              <a:rPr lang="en-EE" sz="4800" b="1" dirty="0">
                <a:solidFill>
                  <a:srgbClr val="424669"/>
                </a:solidFill>
                <a:latin typeface="Helvetica" pitchFamily="2" charset="0"/>
              </a:rPr>
              <a:t>because they </a:t>
            </a:r>
            <a:r>
              <a:rPr lang="en-EE" sz="4800" b="1" dirty="0">
                <a:solidFill>
                  <a:srgbClr val="FF1493"/>
                </a:solidFill>
                <a:latin typeface="Helvetica" pitchFamily="2" charset="0"/>
              </a:rPr>
              <a:t>associate money conversations with conflict.</a:t>
            </a:r>
            <a:r>
              <a:rPr lang="en-EE" sz="4800" b="1" dirty="0">
                <a:solidFill>
                  <a:srgbClr val="424669"/>
                </a:solidFill>
                <a:latin typeface="Helvetica" pitchFamily="2" charset="0"/>
              </a:rPr>
              <a:t> The interface should reduce emotional friction and make asking for payment </a:t>
            </a:r>
            <a:r>
              <a:rPr lang="en-EE" sz="4800" b="1" dirty="0">
                <a:solidFill>
                  <a:srgbClr val="FF1493"/>
                </a:solidFill>
                <a:latin typeface="Helvetica" pitchFamily="2" charset="0"/>
              </a:rPr>
              <a:t>feel calm </a:t>
            </a:r>
            <a:r>
              <a:rPr lang="en-EE" sz="4800" b="1" dirty="0">
                <a:solidFill>
                  <a:srgbClr val="424669"/>
                </a:solidFill>
                <a:latin typeface="Helvetica" pitchFamily="2" charset="0"/>
              </a:rPr>
              <a:t>and </a:t>
            </a:r>
            <a:r>
              <a:rPr lang="en-EE" sz="4800" b="1" dirty="0">
                <a:solidFill>
                  <a:srgbClr val="FF1493"/>
                </a:solidFill>
                <a:latin typeface="Helvetica" pitchFamily="2" charset="0"/>
              </a:rPr>
              <a:t>professional</a:t>
            </a:r>
            <a:r>
              <a:rPr lang="en-EE" sz="4800" b="1" dirty="0">
                <a:solidFill>
                  <a:srgbClr val="424669"/>
                </a:solidFill>
                <a:latin typeface="Helvetica" pitchFamily="2" charset="0"/>
              </a:rPr>
              <a:t> instead of transactional</a:t>
            </a:r>
            <a:endParaRPr lang="en-ID" sz="10000" b="1" spc="-150" dirty="0">
              <a:solidFill>
                <a:srgbClr val="424669"/>
              </a:solidFill>
              <a:latin typeface="Helvetica" pitchFamily="2" charset="0"/>
            </a:endParaRPr>
          </a:p>
        </p:txBody>
      </p:sp>
      <p:sp>
        <p:nvSpPr>
          <p:cNvPr id="2" name="TextBox 1">
            <a:extLst>
              <a:ext uri="{FF2B5EF4-FFF2-40B4-BE49-F238E27FC236}">
                <a16:creationId xmlns:a16="http://schemas.microsoft.com/office/drawing/2014/main" id="{3B0F8140-9400-7EFC-C79E-B688B2B77494}"/>
              </a:ext>
            </a:extLst>
          </p:cNvPr>
          <p:cNvSpPr txBox="1"/>
          <p:nvPr/>
        </p:nvSpPr>
        <p:spPr>
          <a:xfrm>
            <a:off x="-3450981" y="2399794"/>
            <a:ext cx="15966831" cy="1107996"/>
          </a:xfrm>
          <a:prstGeom prst="rect">
            <a:avLst/>
          </a:prstGeom>
          <a:noFill/>
        </p:spPr>
        <p:txBody>
          <a:bodyPr wrap="square" rtlCol="0">
            <a:spAutoFit/>
          </a:bodyPr>
          <a:lstStyle/>
          <a:p>
            <a:pPr algn="ctr">
              <a:lnSpc>
                <a:spcPct val="150000"/>
              </a:lnSpc>
            </a:pPr>
            <a:r>
              <a:rPr lang="en-GB" sz="4800" b="1" dirty="0" err="1">
                <a:solidFill>
                  <a:schemeClr val="bg1"/>
                </a:solidFill>
                <a:latin typeface="Bradley Hand" pitchFamily="2" charset="77"/>
              </a:rPr>
              <a:t>Pioneerid</a:t>
            </a:r>
            <a:endParaRPr lang="en-GB" sz="4800" b="1" dirty="0">
              <a:solidFill>
                <a:schemeClr val="bg1"/>
              </a:solidFill>
              <a:latin typeface="Bradley Hand" pitchFamily="2" charset="77"/>
            </a:endParaRPr>
          </a:p>
        </p:txBody>
      </p:sp>
      <p:cxnSp>
        <p:nvCxnSpPr>
          <p:cNvPr id="5" name="Straight Arrow Connector 4">
            <a:extLst>
              <a:ext uri="{FF2B5EF4-FFF2-40B4-BE49-F238E27FC236}">
                <a16:creationId xmlns:a16="http://schemas.microsoft.com/office/drawing/2014/main" id="{77F7B1B5-58FD-4A1B-537A-12D69144A3E9}"/>
              </a:ext>
            </a:extLst>
          </p:cNvPr>
          <p:cNvCxnSpPr/>
          <p:nvPr/>
        </p:nvCxnSpPr>
        <p:spPr>
          <a:xfrm>
            <a:off x="4521200" y="3507790"/>
            <a:ext cx="0" cy="121661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0311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CA672-3380-6DB3-71A1-0D6C1B5903E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73958CC-7197-6FA3-1C63-F17615882FCF}"/>
              </a:ext>
            </a:extLst>
          </p:cNvPr>
          <p:cNvSpPr txBox="1"/>
          <p:nvPr/>
        </p:nvSpPr>
        <p:spPr>
          <a:xfrm>
            <a:off x="902197" y="1742569"/>
            <a:ext cx="16018933" cy="6801862"/>
          </a:xfrm>
          <a:prstGeom prst="rect">
            <a:avLst/>
          </a:prstGeom>
          <a:noFill/>
        </p:spPr>
        <p:txBody>
          <a:bodyPr wrap="square" rtlCol="0">
            <a:spAutoFit/>
          </a:bodyPr>
          <a:lstStyle/>
          <a:p>
            <a:pPr algn="ctr"/>
            <a:r>
              <a:rPr lang="en-US" sz="4800" b="1" spc="-150" dirty="0">
                <a:solidFill>
                  <a:srgbClr val="FF1493"/>
                </a:solidFill>
                <a:latin typeface="Helvetica" pitchFamily="2" charset="0"/>
              </a:rPr>
              <a:t>PROMPT 2</a:t>
            </a:r>
          </a:p>
          <a:p>
            <a:pPr algn="ctr"/>
            <a:endParaRPr lang="en-US" sz="10000" b="1" spc="-150" dirty="0">
              <a:solidFill>
                <a:srgbClr val="424669"/>
              </a:solidFill>
              <a:latin typeface="Helvetica" pitchFamily="2" charset="0"/>
            </a:endParaRPr>
          </a:p>
          <a:p>
            <a:pPr algn="ctr"/>
            <a:r>
              <a:rPr lang="en-EE" sz="4800" b="1" dirty="0">
                <a:solidFill>
                  <a:srgbClr val="424669"/>
                </a:solidFill>
                <a:latin typeface="Helvetica" pitchFamily="2" charset="0"/>
              </a:rPr>
              <a:t>Create a lightweight client management app for </a:t>
            </a:r>
            <a:r>
              <a:rPr lang="en-EE" sz="4800" b="1" dirty="0">
                <a:solidFill>
                  <a:srgbClr val="FF1493"/>
                </a:solidFill>
                <a:latin typeface="Helvetica" pitchFamily="2" charset="0"/>
              </a:rPr>
              <a:t>freelance designers </a:t>
            </a:r>
            <a:r>
              <a:rPr lang="en-EE" sz="4800" b="1" dirty="0">
                <a:solidFill>
                  <a:srgbClr val="424669"/>
                </a:solidFill>
                <a:latin typeface="Helvetica" pitchFamily="2" charset="0"/>
              </a:rPr>
              <a:t>who </a:t>
            </a:r>
            <a:r>
              <a:rPr lang="en-EE" sz="4800" b="1" dirty="0">
                <a:solidFill>
                  <a:srgbClr val="FF1493"/>
                </a:solidFill>
                <a:latin typeface="Helvetica" pitchFamily="2" charset="0"/>
              </a:rPr>
              <a:t>avoid sending invoices </a:t>
            </a:r>
            <a:r>
              <a:rPr lang="en-EE" sz="4800" b="1" dirty="0">
                <a:solidFill>
                  <a:srgbClr val="424669"/>
                </a:solidFill>
                <a:latin typeface="Helvetica" pitchFamily="2" charset="0"/>
              </a:rPr>
              <a:t>because they </a:t>
            </a:r>
            <a:r>
              <a:rPr lang="en-EE" sz="4800" b="1" dirty="0">
                <a:solidFill>
                  <a:srgbClr val="FF1493"/>
                </a:solidFill>
                <a:latin typeface="Helvetica" pitchFamily="2" charset="0"/>
              </a:rPr>
              <a:t>associate money conversations with conflict.</a:t>
            </a:r>
            <a:r>
              <a:rPr lang="en-EE" sz="4800" b="1" dirty="0">
                <a:solidFill>
                  <a:srgbClr val="424669"/>
                </a:solidFill>
                <a:latin typeface="Helvetica" pitchFamily="2" charset="0"/>
              </a:rPr>
              <a:t> The interface should reduce emotional friction and make asking for payment </a:t>
            </a:r>
            <a:r>
              <a:rPr lang="en-EE" sz="4800" b="1" dirty="0">
                <a:solidFill>
                  <a:srgbClr val="FF1493"/>
                </a:solidFill>
                <a:latin typeface="Helvetica" pitchFamily="2" charset="0"/>
              </a:rPr>
              <a:t>feel calm </a:t>
            </a:r>
            <a:r>
              <a:rPr lang="en-EE" sz="4800" b="1" dirty="0">
                <a:solidFill>
                  <a:srgbClr val="424669"/>
                </a:solidFill>
                <a:latin typeface="Helvetica" pitchFamily="2" charset="0"/>
              </a:rPr>
              <a:t>and </a:t>
            </a:r>
            <a:r>
              <a:rPr lang="en-EE" sz="4800" b="1" dirty="0">
                <a:solidFill>
                  <a:srgbClr val="FF1493"/>
                </a:solidFill>
                <a:latin typeface="Helvetica" pitchFamily="2" charset="0"/>
              </a:rPr>
              <a:t>professional</a:t>
            </a:r>
            <a:r>
              <a:rPr lang="en-EE" sz="4800" b="1" dirty="0">
                <a:solidFill>
                  <a:srgbClr val="424669"/>
                </a:solidFill>
                <a:latin typeface="Helvetica" pitchFamily="2" charset="0"/>
              </a:rPr>
              <a:t> instead of transactional</a:t>
            </a:r>
            <a:endParaRPr lang="en-ID" sz="10000" b="1" spc="-150" dirty="0">
              <a:solidFill>
                <a:srgbClr val="424669"/>
              </a:solidFill>
              <a:latin typeface="Helvetica" pitchFamily="2" charset="0"/>
            </a:endParaRPr>
          </a:p>
        </p:txBody>
      </p:sp>
      <p:sp>
        <p:nvSpPr>
          <p:cNvPr id="3" name="TextBox 2">
            <a:extLst>
              <a:ext uri="{FF2B5EF4-FFF2-40B4-BE49-F238E27FC236}">
                <a16:creationId xmlns:a16="http://schemas.microsoft.com/office/drawing/2014/main" id="{9A0CCFC6-B9D2-FCC4-0326-781ED32E15BE}"/>
              </a:ext>
            </a:extLst>
          </p:cNvPr>
          <p:cNvSpPr txBox="1"/>
          <p:nvPr/>
        </p:nvSpPr>
        <p:spPr>
          <a:xfrm>
            <a:off x="4677019" y="2399794"/>
            <a:ext cx="15966831" cy="1107996"/>
          </a:xfrm>
          <a:prstGeom prst="rect">
            <a:avLst/>
          </a:prstGeom>
          <a:noFill/>
        </p:spPr>
        <p:txBody>
          <a:bodyPr wrap="square" rtlCol="0">
            <a:spAutoFit/>
          </a:bodyPr>
          <a:lstStyle/>
          <a:p>
            <a:pPr algn="ctr">
              <a:lnSpc>
                <a:spcPct val="150000"/>
              </a:lnSpc>
            </a:pPr>
            <a:r>
              <a:rPr lang="en-GB" sz="4800" b="1" dirty="0">
                <a:solidFill>
                  <a:schemeClr val="bg1"/>
                </a:solidFill>
                <a:latin typeface="Bradley Hand" pitchFamily="2" charset="77"/>
              </a:rPr>
              <a:t>Job to be done</a:t>
            </a:r>
          </a:p>
        </p:txBody>
      </p:sp>
      <p:cxnSp>
        <p:nvCxnSpPr>
          <p:cNvPr id="4" name="Straight Arrow Connector 3">
            <a:extLst>
              <a:ext uri="{FF2B5EF4-FFF2-40B4-BE49-F238E27FC236}">
                <a16:creationId xmlns:a16="http://schemas.microsoft.com/office/drawing/2014/main" id="{6A9DE793-9D8C-E871-677A-0E978E622276}"/>
              </a:ext>
            </a:extLst>
          </p:cNvPr>
          <p:cNvCxnSpPr/>
          <p:nvPr/>
        </p:nvCxnSpPr>
        <p:spPr>
          <a:xfrm>
            <a:off x="12649200" y="3507790"/>
            <a:ext cx="0" cy="121661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197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7ACA7-C437-CD62-E751-25DC6F8D40C9}"/>
            </a:ext>
          </a:extLst>
        </p:cNvPr>
        <p:cNvGrpSpPr/>
        <p:nvPr/>
      </p:nvGrpSpPr>
      <p:grpSpPr>
        <a:xfrm>
          <a:off x="0" y="0"/>
          <a:ext cx="0" cy="0"/>
          <a:chOff x="0" y="0"/>
          <a:chExt cx="0" cy="0"/>
        </a:xfrm>
      </p:grpSpPr>
      <p:pic>
        <p:nvPicPr>
          <p:cNvPr id="7" name="Picture 6" descr="A black cup with a lid&#10;&#10;Description automatically generated">
            <a:extLst>
              <a:ext uri="{FF2B5EF4-FFF2-40B4-BE49-F238E27FC236}">
                <a16:creationId xmlns:a16="http://schemas.microsoft.com/office/drawing/2014/main" id="{C9674562-A2B6-69D2-5A7B-AE72DCC2ED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802" y="3247"/>
            <a:ext cx="10202396" cy="10283753"/>
          </a:xfrm>
          <a:prstGeom prst="rect">
            <a:avLst/>
          </a:prstGeom>
        </p:spPr>
      </p:pic>
      <p:sp>
        <p:nvSpPr>
          <p:cNvPr id="10" name="Rectangle 9">
            <a:extLst>
              <a:ext uri="{FF2B5EF4-FFF2-40B4-BE49-F238E27FC236}">
                <a16:creationId xmlns:a16="http://schemas.microsoft.com/office/drawing/2014/main" id="{BC40E347-FFB8-6D99-FD27-1295C4B7E1E1}"/>
              </a:ext>
            </a:extLst>
          </p:cNvPr>
          <p:cNvSpPr/>
          <p:nvPr/>
        </p:nvSpPr>
        <p:spPr>
          <a:xfrm>
            <a:off x="3981698" y="-4109"/>
            <a:ext cx="5287807" cy="10287000"/>
          </a:xfrm>
          <a:prstGeom prst="rect">
            <a:avLst/>
          </a:prstGeom>
          <a:gradFill flip="none" rotWithShape="1">
            <a:gsLst>
              <a:gs pos="0">
                <a:schemeClr val="tx1"/>
              </a:gs>
              <a:gs pos="41000">
                <a:schemeClr val="tx1">
                  <a:alpha val="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3" name="TextBox 2">
            <a:extLst>
              <a:ext uri="{FF2B5EF4-FFF2-40B4-BE49-F238E27FC236}">
                <a16:creationId xmlns:a16="http://schemas.microsoft.com/office/drawing/2014/main" id="{367F8C04-C18C-C1F8-1E2A-D6B2CEB76118}"/>
              </a:ext>
            </a:extLst>
          </p:cNvPr>
          <p:cNvSpPr txBox="1"/>
          <p:nvPr/>
        </p:nvSpPr>
        <p:spPr>
          <a:xfrm>
            <a:off x="3132666" y="2747827"/>
            <a:ext cx="2133600" cy="523220"/>
          </a:xfrm>
          <a:prstGeom prst="rect">
            <a:avLst/>
          </a:prstGeom>
          <a:noFill/>
        </p:spPr>
        <p:txBody>
          <a:bodyPr wrap="square">
            <a:spAutoFit/>
          </a:bodyPr>
          <a:lstStyle/>
          <a:p>
            <a:pPr algn="r"/>
            <a:r>
              <a:rPr lang="en-GB" sz="2800" b="1" dirty="0">
                <a:solidFill>
                  <a:schemeClr val="bg1"/>
                </a:solidFill>
                <a:latin typeface="Helvetica" pitchFamily="2" charset="0"/>
              </a:rPr>
              <a:t>MAITSE</a:t>
            </a:r>
            <a:endParaRPr lang="en-EE" sz="2800" b="1" dirty="0">
              <a:solidFill>
                <a:schemeClr val="bg1"/>
              </a:solidFill>
              <a:latin typeface="Helvetica" pitchFamily="2" charset="0"/>
            </a:endParaRPr>
          </a:p>
        </p:txBody>
      </p:sp>
      <p:sp>
        <p:nvSpPr>
          <p:cNvPr id="4" name="TextBox 3">
            <a:extLst>
              <a:ext uri="{FF2B5EF4-FFF2-40B4-BE49-F238E27FC236}">
                <a16:creationId xmlns:a16="http://schemas.microsoft.com/office/drawing/2014/main" id="{79DA1347-C566-55DE-C863-52A5FB9E8113}"/>
              </a:ext>
            </a:extLst>
          </p:cNvPr>
          <p:cNvSpPr txBox="1"/>
          <p:nvPr/>
        </p:nvSpPr>
        <p:spPr>
          <a:xfrm>
            <a:off x="12750799" y="4799962"/>
            <a:ext cx="2573867" cy="523220"/>
          </a:xfrm>
          <a:prstGeom prst="rect">
            <a:avLst/>
          </a:prstGeom>
          <a:noFill/>
        </p:spPr>
        <p:txBody>
          <a:bodyPr wrap="square">
            <a:spAutoFit/>
          </a:bodyPr>
          <a:lstStyle/>
          <a:p>
            <a:r>
              <a:rPr lang="en-GB" sz="2800" b="1" dirty="0">
                <a:solidFill>
                  <a:schemeClr val="bg1"/>
                </a:solidFill>
                <a:latin typeface="Helvetica" pitchFamily="2" charset="0"/>
              </a:rPr>
              <a:t>MAGUSUS</a:t>
            </a:r>
            <a:endParaRPr lang="en-EE" sz="2800" b="1" dirty="0">
              <a:solidFill>
                <a:schemeClr val="bg1"/>
              </a:solidFill>
              <a:latin typeface="Helvetica" pitchFamily="2" charset="0"/>
            </a:endParaRPr>
          </a:p>
        </p:txBody>
      </p:sp>
      <p:sp>
        <p:nvSpPr>
          <p:cNvPr id="5" name="TextBox 4">
            <a:extLst>
              <a:ext uri="{FF2B5EF4-FFF2-40B4-BE49-F238E27FC236}">
                <a16:creationId xmlns:a16="http://schemas.microsoft.com/office/drawing/2014/main" id="{7C107EA0-38CD-2C8C-F321-F05C497C4AFE}"/>
              </a:ext>
            </a:extLst>
          </p:cNvPr>
          <p:cNvSpPr txBox="1"/>
          <p:nvPr/>
        </p:nvSpPr>
        <p:spPr>
          <a:xfrm>
            <a:off x="2698595" y="7418400"/>
            <a:ext cx="2567671" cy="523220"/>
          </a:xfrm>
          <a:prstGeom prst="rect">
            <a:avLst/>
          </a:prstGeom>
          <a:noFill/>
        </p:spPr>
        <p:txBody>
          <a:bodyPr wrap="square">
            <a:spAutoFit/>
          </a:bodyPr>
          <a:lstStyle/>
          <a:p>
            <a:pPr algn="r"/>
            <a:r>
              <a:rPr lang="en-GB" sz="2800" b="1" dirty="0">
                <a:solidFill>
                  <a:schemeClr val="bg1"/>
                </a:solidFill>
                <a:latin typeface="Helvetica" pitchFamily="2" charset="0"/>
              </a:rPr>
              <a:t>TEKSTUUR</a:t>
            </a:r>
            <a:endParaRPr lang="en-EE" sz="2800" b="1" dirty="0">
              <a:solidFill>
                <a:schemeClr val="bg1"/>
              </a:solidFill>
              <a:latin typeface="Helvetica" pitchFamily="2" charset="0"/>
            </a:endParaRPr>
          </a:p>
        </p:txBody>
      </p:sp>
      <p:cxnSp>
        <p:nvCxnSpPr>
          <p:cNvPr id="6" name="Straight Arrow Connector 5">
            <a:extLst>
              <a:ext uri="{FF2B5EF4-FFF2-40B4-BE49-F238E27FC236}">
                <a16:creationId xmlns:a16="http://schemas.microsoft.com/office/drawing/2014/main" id="{E6C38E58-87C4-0AA4-9FCA-7B30C5715054}"/>
              </a:ext>
            </a:extLst>
          </p:cNvPr>
          <p:cNvCxnSpPr>
            <a:cxnSpLocks/>
          </p:cNvCxnSpPr>
          <p:nvPr/>
        </p:nvCxnSpPr>
        <p:spPr>
          <a:xfrm>
            <a:off x="5384800" y="2984986"/>
            <a:ext cx="1816005" cy="0"/>
          </a:xfrm>
          <a:prstGeom prst="straightConnector1">
            <a:avLst/>
          </a:prstGeom>
          <a:ln w="12700">
            <a:solidFill>
              <a:srgbClr val="9B5CFF"/>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9A63A8B-7AAD-2EB9-BB36-86731862FC17}"/>
              </a:ext>
            </a:extLst>
          </p:cNvPr>
          <p:cNvCxnSpPr>
            <a:cxnSpLocks/>
          </p:cNvCxnSpPr>
          <p:nvPr/>
        </p:nvCxnSpPr>
        <p:spPr>
          <a:xfrm>
            <a:off x="10820400" y="5033919"/>
            <a:ext cx="1816005" cy="0"/>
          </a:xfrm>
          <a:prstGeom prst="straightConnector1">
            <a:avLst/>
          </a:prstGeom>
          <a:ln w="12700">
            <a:solidFill>
              <a:srgbClr val="9B5CFF"/>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591EEA8-56A8-B769-B848-DAF8271AA350}"/>
              </a:ext>
            </a:extLst>
          </p:cNvPr>
          <p:cNvCxnSpPr>
            <a:cxnSpLocks/>
          </p:cNvCxnSpPr>
          <p:nvPr/>
        </p:nvCxnSpPr>
        <p:spPr>
          <a:xfrm>
            <a:off x="5350933" y="7658585"/>
            <a:ext cx="1816005" cy="0"/>
          </a:xfrm>
          <a:prstGeom prst="straightConnector1">
            <a:avLst/>
          </a:prstGeom>
          <a:ln w="12700">
            <a:solidFill>
              <a:srgbClr val="9B5CFF"/>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6475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6A4A5C-2E13-051C-3F55-65B5764791D3}"/>
            </a:ext>
          </a:extLst>
        </p:cNvPr>
        <p:cNvGrpSpPr/>
        <p:nvPr/>
      </p:nvGrpSpPr>
      <p:grpSpPr>
        <a:xfrm>
          <a:off x="0" y="0"/>
          <a:ext cx="0" cy="0"/>
          <a:chOff x="0" y="0"/>
          <a:chExt cx="0" cy="0"/>
        </a:xfrm>
      </p:grpSpPr>
      <p:pic>
        <p:nvPicPr>
          <p:cNvPr id="2" name="Picture 1" descr="A black cup with a lid&#10;&#10;Description automatically generated">
            <a:extLst>
              <a:ext uri="{FF2B5EF4-FFF2-40B4-BE49-F238E27FC236}">
                <a16:creationId xmlns:a16="http://schemas.microsoft.com/office/drawing/2014/main" id="{160A54C8-18C5-92EE-513E-64BD466EB7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42802" y="3247"/>
            <a:ext cx="10202396" cy="10283753"/>
          </a:xfrm>
          <a:prstGeom prst="rect">
            <a:avLst/>
          </a:prstGeom>
        </p:spPr>
      </p:pic>
      <p:sp>
        <p:nvSpPr>
          <p:cNvPr id="7" name="Rectangle 6">
            <a:extLst>
              <a:ext uri="{FF2B5EF4-FFF2-40B4-BE49-F238E27FC236}">
                <a16:creationId xmlns:a16="http://schemas.microsoft.com/office/drawing/2014/main" id="{E44E63AD-295C-F4D8-8F27-79731EEBCB09}"/>
              </a:ext>
            </a:extLst>
          </p:cNvPr>
          <p:cNvSpPr/>
          <p:nvPr/>
        </p:nvSpPr>
        <p:spPr>
          <a:xfrm>
            <a:off x="3981698" y="-4109"/>
            <a:ext cx="5287807" cy="10287000"/>
          </a:xfrm>
          <a:prstGeom prst="rect">
            <a:avLst/>
          </a:prstGeom>
          <a:gradFill flip="none" rotWithShape="1">
            <a:gsLst>
              <a:gs pos="0">
                <a:schemeClr val="tx1"/>
              </a:gs>
              <a:gs pos="41000">
                <a:schemeClr val="tx1">
                  <a:alpha val="0"/>
                </a:schemeClr>
              </a:gs>
            </a:gsLst>
            <a:lin ang="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
        <p:nvSpPr>
          <p:cNvPr id="3" name="TextBox 2">
            <a:extLst>
              <a:ext uri="{FF2B5EF4-FFF2-40B4-BE49-F238E27FC236}">
                <a16:creationId xmlns:a16="http://schemas.microsoft.com/office/drawing/2014/main" id="{B0CC9FEB-1EB1-E0AB-8A26-BA0302BA04D9}"/>
              </a:ext>
            </a:extLst>
          </p:cNvPr>
          <p:cNvSpPr txBox="1"/>
          <p:nvPr/>
        </p:nvSpPr>
        <p:spPr>
          <a:xfrm>
            <a:off x="691377" y="2747827"/>
            <a:ext cx="4574890" cy="954107"/>
          </a:xfrm>
          <a:prstGeom prst="rect">
            <a:avLst/>
          </a:prstGeom>
          <a:noFill/>
        </p:spPr>
        <p:txBody>
          <a:bodyPr wrap="square">
            <a:spAutoFit/>
          </a:bodyPr>
          <a:lstStyle/>
          <a:p>
            <a:pPr algn="r"/>
            <a:r>
              <a:rPr lang="en-GB" sz="2800" dirty="0" err="1">
                <a:solidFill>
                  <a:schemeClr val="bg1"/>
                </a:solidFill>
                <a:latin typeface="Helvetica" pitchFamily="2" charset="0"/>
              </a:rPr>
              <a:t>Tehti</a:t>
            </a:r>
            <a:r>
              <a:rPr lang="en-GB" sz="2800" dirty="0">
                <a:solidFill>
                  <a:schemeClr val="bg1"/>
                </a:solidFill>
                <a:latin typeface="Helvetica" pitchFamily="2" charset="0"/>
              </a:rPr>
              <a:t> </a:t>
            </a:r>
            <a:r>
              <a:rPr lang="en-GB" sz="2800" dirty="0" err="1">
                <a:solidFill>
                  <a:schemeClr val="bg1"/>
                </a:solidFill>
                <a:latin typeface="Helvetica" pitchFamily="2" charset="0"/>
              </a:rPr>
              <a:t>paksemaks</a:t>
            </a:r>
            <a:r>
              <a:rPr lang="en-GB" sz="2800" dirty="0">
                <a:solidFill>
                  <a:schemeClr val="bg1"/>
                </a:solidFill>
                <a:latin typeface="Helvetica" pitchFamily="2" charset="0"/>
              </a:rPr>
              <a:t>, et </a:t>
            </a:r>
            <a:r>
              <a:rPr lang="en-GB" sz="2800" dirty="0" err="1">
                <a:solidFill>
                  <a:schemeClr val="bg1"/>
                </a:solidFill>
                <a:latin typeface="Helvetica" pitchFamily="2" charset="0"/>
              </a:rPr>
              <a:t>piimakokteil</a:t>
            </a:r>
            <a:r>
              <a:rPr lang="en-GB" sz="2800" dirty="0">
                <a:solidFill>
                  <a:schemeClr val="bg1"/>
                </a:solidFill>
                <a:latin typeface="Helvetica" pitchFamily="2" charset="0"/>
              </a:rPr>
              <a:t> </a:t>
            </a:r>
            <a:r>
              <a:rPr lang="en-GB" sz="2800" dirty="0" err="1">
                <a:solidFill>
                  <a:schemeClr val="bg1"/>
                </a:solidFill>
                <a:latin typeface="Helvetica" pitchFamily="2" charset="0"/>
              </a:rPr>
              <a:t>kestaks</a:t>
            </a:r>
            <a:r>
              <a:rPr lang="en-GB" sz="2800" dirty="0">
                <a:solidFill>
                  <a:schemeClr val="bg1"/>
                </a:solidFill>
                <a:latin typeface="Helvetica" pitchFamily="2" charset="0"/>
              </a:rPr>
              <a:t> </a:t>
            </a:r>
            <a:r>
              <a:rPr lang="en-GB" sz="2800" dirty="0" err="1">
                <a:solidFill>
                  <a:schemeClr val="bg1"/>
                </a:solidFill>
                <a:latin typeface="Helvetica" pitchFamily="2" charset="0"/>
              </a:rPr>
              <a:t>kauem</a:t>
            </a:r>
            <a:endParaRPr lang="en-EE" sz="2800" b="1" dirty="0">
              <a:solidFill>
                <a:schemeClr val="bg1"/>
              </a:solidFill>
              <a:latin typeface="Helvetica" pitchFamily="2" charset="0"/>
            </a:endParaRPr>
          </a:p>
        </p:txBody>
      </p:sp>
      <p:sp>
        <p:nvSpPr>
          <p:cNvPr id="4" name="TextBox 3">
            <a:extLst>
              <a:ext uri="{FF2B5EF4-FFF2-40B4-BE49-F238E27FC236}">
                <a16:creationId xmlns:a16="http://schemas.microsoft.com/office/drawing/2014/main" id="{52A68C33-B61C-08A3-1C48-BB45AFD0B90D}"/>
              </a:ext>
            </a:extLst>
          </p:cNvPr>
          <p:cNvSpPr txBox="1"/>
          <p:nvPr/>
        </p:nvSpPr>
        <p:spPr>
          <a:xfrm>
            <a:off x="12750799" y="4799962"/>
            <a:ext cx="4334934" cy="954107"/>
          </a:xfrm>
          <a:prstGeom prst="rect">
            <a:avLst/>
          </a:prstGeom>
          <a:noFill/>
        </p:spPr>
        <p:txBody>
          <a:bodyPr wrap="square">
            <a:spAutoFit/>
          </a:bodyPr>
          <a:lstStyle/>
          <a:p>
            <a:r>
              <a:rPr lang="en-GB" sz="2800" dirty="0" err="1">
                <a:solidFill>
                  <a:schemeClr val="bg1"/>
                </a:solidFill>
                <a:latin typeface="Helvetica" pitchFamily="2" charset="0"/>
              </a:rPr>
              <a:t>Hommikune</a:t>
            </a:r>
            <a:r>
              <a:rPr lang="en-GB" sz="2800" dirty="0">
                <a:solidFill>
                  <a:schemeClr val="bg1"/>
                </a:solidFill>
                <a:latin typeface="Helvetica" pitchFamily="2" charset="0"/>
              </a:rPr>
              <a:t> </a:t>
            </a:r>
            <a:r>
              <a:rPr lang="en-GB" sz="2800" dirty="0" err="1">
                <a:solidFill>
                  <a:schemeClr val="bg1"/>
                </a:solidFill>
                <a:latin typeface="Helvetica" pitchFamily="2" charset="0"/>
              </a:rPr>
              <a:t>vahepala</a:t>
            </a:r>
            <a:r>
              <a:rPr lang="en-GB" sz="2800" dirty="0">
                <a:solidFill>
                  <a:schemeClr val="bg1"/>
                </a:solidFill>
                <a:latin typeface="Helvetica" pitchFamily="2" charset="0"/>
              </a:rPr>
              <a:t> </a:t>
            </a:r>
            <a:r>
              <a:rPr lang="en-GB" sz="2800" dirty="0" err="1">
                <a:solidFill>
                  <a:schemeClr val="bg1"/>
                </a:solidFill>
                <a:latin typeface="Helvetica" pitchFamily="2" charset="0"/>
              </a:rPr>
              <a:t>kiiretele</a:t>
            </a:r>
            <a:r>
              <a:rPr lang="en-GB" sz="2800" dirty="0">
                <a:solidFill>
                  <a:schemeClr val="bg1"/>
                </a:solidFill>
                <a:latin typeface="Helvetica" pitchFamily="2" charset="0"/>
              </a:rPr>
              <a:t> </a:t>
            </a:r>
            <a:r>
              <a:rPr lang="en-GB" sz="2800" dirty="0" err="1">
                <a:solidFill>
                  <a:schemeClr val="bg1"/>
                </a:solidFill>
                <a:latin typeface="Helvetica" pitchFamily="2" charset="0"/>
              </a:rPr>
              <a:t>tööle</a:t>
            </a:r>
            <a:r>
              <a:rPr lang="en-GB" sz="2800" dirty="0">
                <a:solidFill>
                  <a:schemeClr val="bg1"/>
                </a:solidFill>
                <a:latin typeface="Helvetica" pitchFamily="2" charset="0"/>
              </a:rPr>
              <a:t> </a:t>
            </a:r>
            <a:r>
              <a:rPr lang="en-GB" sz="2800" dirty="0" err="1">
                <a:solidFill>
                  <a:schemeClr val="bg1"/>
                </a:solidFill>
                <a:latin typeface="Helvetica" pitchFamily="2" charset="0"/>
              </a:rPr>
              <a:t>sõitjatele</a:t>
            </a:r>
            <a:endParaRPr lang="en-EE" sz="2800" b="1" dirty="0">
              <a:solidFill>
                <a:schemeClr val="bg1"/>
              </a:solidFill>
              <a:latin typeface="Helvetica" pitchFamily="2" charset="0"/>
            </a:endParaRPr>
          </a:p>
        </p:txBody>
      </p:sp>
      <p:sp>
        <p:nvSpPr>
          <p:cNvPr id="5" name="TextBox 4">
            <a:extLst>
              <a:ext uri="{FF2B5EF4-FFF2-40B4-BE49-F238E27FC236}">
                <a16:creationId xmlns:a16="http://schemas.microsoft.com/office/drawing/2014/main" id="{D7280AE3-C423-8897-9A57-41E009741DBC}"/>
              </a:ext>
            </a:extLst>
          </p:cNvPr>
          <p:cNvSpPr txBox="1"/>
          <p:nvPr/>
        </p:nvSpPr>
        <p:spPr>
          <a:xfrm>
            <a:off x="1049867" y="7418400"/>
            <a:ext cx="4216399" cy="954107"/>
          </a:xfrm>
          <a:prstGeom prst="rect">
            <a:avLst/>
          </a:prstGeom>
          <a:noFill/>
        </p:spPr>
        <p:txBody>
          <a:bodyPr wrap="square">
            <a:spAutoFit/>
          </a:bodyPr>
          <a:lstStyle/>
          <a:p>
            <a:pPr algn="r"/>
            <a:r>
              <a:rPr lang="en-GB" sz="2800" dirty="0" err="1">
                <a:solidFill>
                  <a:schemeClr val="bg1"/>
                </a:solidFill>
                <a:latin typeface="Helvetica" pitchFamily="2" charset="0"/>
              </a:rPr>
              <a:t>Mugav</a:t>
            </a:r>
            <a:r>
              <a:rPr lang="en-GB" sz="2800" dirty="0">
                <a:solidFill>
                  <a:schemeClr val="bg1"/>
                </a:solidFill>
                <a:latin typeface="Helvetica" pitchFamily="2" charset="0"/>
              </a:rPr>
              <a:t> </a:t>
            </a:r>
            <a:r>
              <a:rPr lang="en-GB" sz="2800" dirty="0" err="1">
                <a:solidFill>
                  <a:schemeClr val="bg1"/>
                </a:solidFill>
                <a:latin typeface="Helvetica" pitchFamily="2" charset="0"/>
              </a:rPr>
              <a:t>kaasa</a:t>
            </a:r>
            <a:r>
              <a:rPr lang="en-GB" sz="2800" dirty="0">
                <a:solidFill>
                  <a:schemeClr val="bg1"/>
                </a:solidFill>
                <a:latin typeface="Helvetica" pitchFamily="2" charset="0"/>
              </a:rPr>
              <a:t> </a:t>
            </a:r>
            <a:r>
              <a:rPr lang="en-GB" sz="2800" dirty="0" err="1">
                <a:solidFill>
                  <a:schemeClr val="bg1"/>
                </a:solidFill>
                <a:latin typeface="Helvetica" pitchFamily="2" charset="0"/>
              </a:rPr>
              <a:t>haaramiseks</a:t>
            </a:r>
            <a:r>
              <a:rPr lang="en-GB" sz="2800" dirty="0">
                <a:solidFill>
                  <a:schemeClr val="bg1"/>
                </a:solidFill>
                <a:latin typeface="Helvetica" pitchFamily="2" charset="0"/>
              </a:rPr>
              <a:t> </a:t>
            </a:r>
            <a:r>
              <a:rPr lang="en-GB" sz="2800" dirty="0" err="1">
                <a:solidFill>
                  <a:schemeClr val="bg1"/>
                </a:solidFill>
                <a:latin typeface="Helvetica" pitchFamily="2" charset="0"/>
              </a:rPr>
              <a:t>pakend</a:t>
            </a:r>
            <a:endParaRPr lang="en-EE" sz="2800" b="1" dirty="0">
              <a:solidFill>
                <a:schemeClr val="bg1"/>
              </a:solidFill>
              <a:latin typeface="Helvetica" pitchFamily="2" charset="0"/>
            </a:endParaRPr>
          </a:p>
        </p:txBody>
      </p:sp>
      <p:cxnSp>
        <p:nvCxnSpPr>
          <p:cNvPr id="6" name="Straight Arrow Connector 5">
            <a:extLst>
              <a:ext uri="{FF2B5EF4-FFF2-40B4-BE49-F238E27FC236}">
                <a16:creationId xmlns:a16="http://schemas.microsoft.com/office/drawing/2014/main" id="{5ED58A42-BB92-28F2-9CEA-AE5F2B0E3540}"/>
              </a:ext>
            </a:extLst>
          </p:cNvPr>
          <p:cNvCxnSpPr>
            <a:cxnSpLocks/>
          </p:cNvCxnSpPr>
          <p:nvPr/>
        </p:nvCxnSpPr>
        <p:spPr>
          <a:xfrm>
            <a:off x="5384800" y="2984986"/>
            <a:ext cx="1816005" cy="0"/>
          </a:xfrm>
          <a:prstGeom prst="straightConnector1">
            <a:avLst/>
          </a:prstGeom>
          <a:ln w="12700">
            <a:solidFill>
              <a:srgbClr val="9B5CFF"/>
            </a:solidFill>
            <a:tailEnd type="non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6EC635F-5CB5-74F6-7B6F-4D6044B286B0}"/>
              </a:ext>
            </a:extLst>
          </p:cNvPr>
          <p:cNvCxnSpPr>
            <a:cxnSpLocks/>
          </p:cNvCxnSpPr>
          <p:nvPr/>
        </p:nvCxnSpPr>
        <p:spPr>
          <a:xfrm>
            <a:off x="10820400" y="5033919"/>
            <a:ext cx="1816005" cy="0"/>
          </a:xfrm>
          <a:prstGeom prst="straightConnector1">
            <a:avLst/>
          </a:prstGeom>
          <a:ln w="12700">
            <a:solidFill>
              <a:srgbClr val="9B5CFF"/>
            </a:solidFill>
            <a:tailEnd type="non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962AB6B8-4928-5125-1345-DA8867CF4901}"/>
              </a:ext>
            </a:extLst>
          </p:cNvPr>
          <p:cNvCxnSpPr>
            <a:cxnSpLocks/>
          </p:cNvCxnSpPr>
          <p:nvPr/>
        </p:nvCxnSpPr>
        <p:spPr>
          <a:xfrm>
            <a:off x="5350933" y="7658585"/>
            <a:ext cx="1816005" cy="0"/>
          </a:xfrm>
          <a:prstGeom prst="straightConnector1">
            <a:avLst/>
          </a:prstGeom>
          <a:ln w="12700">
            <a:solidFill>
              <a:srgbClr val="9B5CFF"/>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171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EC9F9-BF36-D7E4-5361-1D917704047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787F8F9-4FA1-C457-2084-2E97017FEB17}"/>
              </a:ext>
            </a:extLst>
          </p:cNvPr>
          <p:cNvSpPr txBox="1"/>
          <p:nvPr/>
        </p:nvSpPr>
        <p:spPr>
          <a:xfrm>
            <a:off x="902197" y="1742569"/>
            <a:ext cx="16018933" cy="6801862"/>
          </a:xfrm>
          <a:prstGeom prst="rect">
            <a:avLst/>
          </a:prstGeom>
          <a:noFill/>
        </p:spPr>
        <p:txBody>
          <a:bodyPr wrap="square" rtlCol="0">
            <a:spAutoFit/>
          </a:bodyPr>
          <a:lstStyle/>
          <a:p>
            <a:pPr algn="ctr"/>
            <a:r>
              <a:rPr lang="en-US" sz="4800" b="1" spc="-150" dirty="0">
                <a:solidFill>
                  <a:srgbClr val="FF1493"/>
                </a:solidFill>
                <a:latin typeface="Helvetica" pitchFamily="2" charset="0"/>
              </a:rPr>
              <a:t>PROMPT 2</a:t>
            </a:r>
          </a:p>
          <a:p>
            <a:pPr algn="ctr"/>
            <a:endParaRPr lang="en-US" sz="10000" b="1" spc="-150" dirty="0">
              <a:solidFill>
                <a:srgbClr val="424669"/>
              </a:solidFill>
              <a:latin typeface="Helvetica" pitchFamily="2" charset="0"/>
            </a:endParaRPr>
          </a:p>
          <a:p>
            <a:pPr algn="ctr"/>
            <a:r>
              <a:rPr lang="en-EE" sz="4800" b="1" dirty="0">
                <a:solidFill>
                  <a:srgbClr val="424669"/>
                </a:solidFill>
                <a:latin typeface="Helvetica" pitchFamily="2" charset="0"/>
              </a:rPr>
              <a:t>Create a lightweight client management app for </a:t>
            </a:r>
            <a:r>
              <a:rPr lang="en-EE" sz="4800" b="1" dirty="0">
                <a:solidFill>
                  <a:srgbClr val="FF1493"/>
                </a:solidFill>
                <a:latin typeface="Helvetica" pitchFamily="2" charset="0"/>
              </a:rPr>
              <a:t>freelance designers </a:t>
            </a:r>
            <a:r>
              <a:rPr lang="en-EE" sz="4800" b="1" dirty="0">
                <a:solidFill>
                  <a:srgbClr val="424669"/>
                </a:solidFill>
                <a:latin typeface="Helvetica" pitchFamily="2" charset="0"/>
              </a:rPr>
              <a:t>who </a:t>
            </a:r>
            <a:r>
              <a:rPr lang="en-EE" sz="4800" b="1" dirty="0">
                <a:solidFill>
                  <a:srgbClr val="FF1493"/>
                </a:solidFill>
                <a:latin typeface="Helvetica" pitchFamily="2" charset="0"/>
              </a:rPr>
              <a:t>avoid sending invoices </a:t>
            </a:r>
            <a:r>
              <a:rPr lang="en-EE" sz="4800" b="1" dirty="0">
                <a:solidFill>
                  <a:srgbClr val="424669"/>
                </a:solidFill>
                <a:latin typeface="Helvetica" pitchFamily="2" charset="0"/>
              </a:rPr>
              <a:t>because they </a:t>
            </a:r>
            <a:r>
              <a:rPr lang="en-EE" sz="4800" b="1" dirty="0">
                <a:solidFill>
                  <a:srgbClr val="FF1493"/>
                </a:solidFill>
                <a:latin typeface="Helvetica" pitchFamily="2" charset="0"/>
              </a:rPr>
              <a:t>associate money conversations with conflict.</a:t>
            </a:r>
            <a:r>
              <a:rPr lang="en-EE" sz="4800" b="1" dirty="0">
                <a:solidFill>
                  <a:srgbClr val="424669"/>
                </a:solidFill>
                <a:latin typeface="Helvetica" pitchFamily="2" charset="0"/>
              </a:rPr>
              <a:t> The interface should reduce emotional friction and make asking for payment </a:t>
            </a:r>
            <a:r>
              <a:rPr lang="en-EE" sz="4800" b="1" dirty="0">
                <a:solidFill>
                  <a:srgbClr val="FF1493"/>
                </a:solidFill>
                <a:latin typeface="Helvetica" pitchFamily="2" charset="0"/>
              </a:rPr>
              <a:t>feel calm </a:t>
            </a:r>
            <a:r>
              <a:rPr lang="en-EE" sz="4800" b="1" dirty="0">
                <a:solidFill>
                  <a:srgbClr val="424669"/>
                </a:solidFill>
                <a:latin typeface="Helvetica" pitchFamily="2" charset="0"/>
              </a:rPr>
              <a:t>and </a:t>
            </a:r>
            <a:r>
              <a:rPr lang="en-EE" sz="4800" b="1" dirty="0">
                <a:solidFill>
                  <a:srgbClr val="FF1493"/>
                </a:solidFill>
                <a:latin typeface="Helvetica" pitchFamily="2" charset="0"/>
              </a:rPr>
              <a:t>professional</a:t>
            </a:r>
            <a:r>
              <a:rPr lang="en-EE" sz="4800" b="1" dirty="0">
                <a:solidFill>
                  <a:srgbClr val="424669"/>
                </a:solidFill>
                <a:latin typeface="Helvetica" pitchFamily="2" charset="0"/>
              </a:rPr>
              <a:t> instead of transactional</a:t>
            </a:r>
            <a:endParaRPr lang="en-ID" sz="10000" b="1" spc="-150" dirty="0">
              <a:solidFill>
                <a:srgbClr val="424669"/>
              </a:solidFill>
              <a:latin typeface="Helvetica" pitchFamily="2" charset="0"/>
            </a:endParaRPr>
          </a:p>
        </p:txBody>
      </p:sp>
      <p:sp>
        <p:nvSpPr>
          <p:cNvPr id="3" name="TextBox 2">
            <a:extLst>
              <a:ext uri="{FF2B5EF4-FFF2-40B4-BE49-F238E27FC236}">
                <a16:creationId xmlns:a16="http://schemas.microsoft.com/office/drawing/2014/main" id="{432C36F3-C103-AC46-C5EC-5C29DD03550F}"/>
              </a:ext>
            </a:extLst>
          </p:cNvPr>
          <p:cNvSpPr txBox="1"/>
          <p:nvPr/>
        </p:nvSpPr>
        <p:spPr>
          <a:xfrm>
            <a:off x="2938584" y="8813800"/>
            <a:ext cx="15966831" cy="1107996"/>
          </a:xfrm>
          <a:prstGeom prst="rect">
            <a:avLst/>
          </a:prstGeom>
          <a:noFill/>
        </p:spPr>
        <p:txBody>
          <a:bodyPr wrap="square" rtlCol="0">
            <a:spAutoFit/>
          </a:bodyPr>
          <a:lstStyle/>
          <a:p>
            <a:pPr algn="ctr">
              <a:lnSpc>
                <a:spcPct val="150000"/>
              </a:lnSpc>
            </a:pPr>
            <a:r>
              <a:rPr lang="en-GB" sz="4800" b="1" dirty="0" err="1">
                <a:solidFill>
                  <a:schemeClr val="bg1"/>
                </a:solidFill>
                <a:latin typeface="Bradley Hand" pitchFamily="2" charset="77"/>
              </a:rPr>
              <a:t>Viis</a:t>
            </a:r>
            <a:r>
              <a:rPr lang="en-GB" sz="4800" b="1" dirty="0">
                <a:solidFill>
                  <a:schemeClr val="bg1"/>
                </a:solidFill>
                <a:latin typeface="Bradley Hand" pitchFamily="2" charset="77"/>
              </a:rPr>
              <a:t> </a:t>
            </a:r>
            <a:r>
              <a:rPr lang="en-GB" sz="4800" b="1" dirty="0" err="1">
                <a:solidFill>
                  <a:schemeClr val="bg1"/>
                </a:solidFill>
                <a:latin typeface="Bradley Hand" pitchFamily="2" charset="77"/>
              </a:rPr>
              <a:t>miksi</a:t>
            </a:r>
            <a:endParaRPr lang="en-GB" sz="4800" b="1" dirty="0">
              <a:solidFill>
                <a:schemeClr val="bg1"/>
              </a:solidFill>
              <a:latin typeface="Bradley Hand" pitchFamily="2" charset="77"/>
            </a:endParaRPr>
          </a:p>
        </p:txBody>
      </p:sp>
      <p:cxnSp>
        <p:nvCxnSpPr>
          <p:cNvPr id="4" name="Straight Arrow Connector 3">
            <a:extLst>
              <a:ext uri="{FF2B5EF4-FFF2-40B4-BE49-F238E27FC236}">
                <a16:creationId xmlns:a16="http://schemas.microsoft.com/office/drawing/2014/main" id="{829320F8-C90C-27B8-6E51-205B987A4EC7}"/>
              </a:ext>
            </a:extLst>
          </p:cNvPr>
          <p:cNvCxnSpPr>
            <a:cxnSpLocks/>
          </p:cNvCxnSpPr>
          <p:nvPr/>
        </p:nvCxnSpPr>
        <p:spPr>
          <a:xfrm flipV="1">
            <a:off x="10922000" y="6299200"/>
            <a:ext cx="0" cy="251460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117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D71B1-83D0-F340-A136-71022DD48C36}"/>
            </a:ext>
          </a:extLst>
        </p:cNvPr>
        <p:cNvGrpSpPr/>
        <p:nvPr/>
      </p:nvGrpSpPr>
      <p:grpSpPr>
        <a:xfrm>
          <a:off x="0" y="0"/>
          <a:ext cx="0" cy="0"/>
          <a:chOff x="0" y="0"/>
          <a:chExt cx="0" cy="0"/>
        </a:xfrm>
      </p:grpSpPr>
      <p:pic>
        <p:nvPicPr>
          <p:cNvPr id="6" name="Picture 5" descr="A person wearing glasses&#10;&#10;Description automatically generated with medium confidence">
            <a:extLst>
              <a:ext uri="{FF2B5EF4-FFF2-40B4-BE49-F238E27FC236}">
                <a16:creationId xmlns:a16="http://schemas.microsoft.com/office/drawing/2014/main" id="{2A417618-0589-849D-44E1-659194A3E2C1}"/>
              </a:ext>
            </a:extLst>
          </p:cNvPr>
          <p:cNvPicPr>
            <a:picLocks noChangeAspect="1"/>
          </p:cNvPicPr>
          <p:nvPr/>
        </p:nvPicPr>
        <p:blipFill rotWithShape="1">
          <a:blip r:embed="rId3"/>
          <a:srcRect t="8729" b="4078"/>
          <a:stretch/>
        </p:blipFill>
        <p:spPr>
          <a:xfrm>
            <a:off x="30" y="1923"/>
            <a:ext cx="18287970" cy="10285077"/>
          </a:xfrm>
          <a:prstGeom prst="rect">
            <a:avLst/>
          </a:prstGeom>
        </p:spPr>
      </p:pic>
    </p:spTree>
    <p:extLst>
      <p:ext uri="{BB962C8B-B14F-4D97-AF65-F5344CB8AC3E}">
        <p14:creationId xmlns:p14="http://schemas.microsoft.com/office/powerpoint/2010/main" val="7325566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E76A4F-8534-34F6-08AB-BDBBD6041727}"/>
            </a:ext>
          </a:extLst>
        </p:cNvPr>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D08E6C9-41FC-A11A-CCCD-DD1EF0B60F6F}"/>
              </a:ext>
            </a:extLst>
          </p:cNvPr>
          <p:cNvGraphicFramePr>
            <a:graphicFrameLocks noGrp="1"/>
          </p:cNvGraphicFramePr>
          <p:nvPr/>
        </p:nvGraphicFramePr>
        <p:xfrm>
          <a:off x="3406067" y="2512675"/>
          <a:ext cx="12867345" cy="5713018"/>
        </p:xfrm>
        <a:graphic>
          <a:graphicData uri="http://schemas.openxmlformats.org/drawingml/2006/table">
            <a:tbl>
              <a:tblPr/>
              <a:tblGrid>
                <a:gridCol w="2649918">
                  <a:extLst>
                    <a:ext uri="{9D8B030D-6E8A-4147-A177-3AD203B41FA5}">
                      <a16:colId xmlns:a16="http://schemas.microsoft.com/office/drawing/2014/main" val="324208093"/>
                    </a:ext>
                  </a:extLst>
                </a:gridCol>
                <a:gridCol w="10217427">
                  <a:extLst>
                    <a:ext uri="{9D8B030D-6E8A-4147-A177-3AD203B41FA5}">
                      <a16:colId xmlns:a16="http://schemas.microsoft.com/office/drawing/2014/main" val="1747606336"/>
                    </a:ext>
                  </a:extLst>
                </a:gridCol>
              </a:tblGrid>
              <a:tr h="922770">
                <a:tc>
                  <a:txBody>
                    <a:bodyPr/>
                    <a:lstStyle/>
                    <a:p>
                      <a:pPr algn="l" fontAlgn="t"/>
                      <a:r>
                        <a:rPr lang="en-GB" sz="2700" b="1" dirty="0" err="1">
                          <a:solidFill>
                            <a:srgbClr val="FF1493"/>
                          </a:solidFill>
                          <a:effectLst/>
                          <a:latin typeface="Helvetica" pitchFamily="2" charset="0"/>
                        </a:rPr>
                        <a:t>Probleem</a:t>
                      </a:r>
                      <a:endParaRPr lang="en-GB" sz="2700" b="1" dirty="0">
                        <a:solidFill>
                          <a:srgbClr val="FF1493"/>
                        </a:solidFill>
                        <a:effectLst/>
                        <a:latin typeface="Helvetica" pitchFamily="2" charset="0"/>
                      </a:endParaRPr>
                    </a:p>
                  </a:txBody>
                  <a:tcPr marL="271959" marR="233108" marT="233108" marB="233108">
                    <a:lnL>
                      <a:noFill/>
                    </a:lnL>
                    <a:lnR>
                      <a:noFill/>
                    </a:lnR>
                    <a:lnT>
                      <a:noFill/>
                    </a:lnT>
                    <a:lnB>
                      <a:noFill/>
                    </a:lnB>
                  </a:tcPr>
                </a:tc>
                <a:tc>
                  <a:txBody>
                    <a:bodyPr/>
                    <a:lstStyle/>
                    <a:p>
                      <a:pPr algn="l" fontAlgn="t"/>
                      <a:r>
                        <a:rPr lang="en-GB" sz="2700" b="1" dirty="0" err="1">
                          <a:solidFill>
                            <a:schemeClr val="bg1">
                              <a:lumMod val="95000"/>
                            </a:schemeClr>
                          </a:solidFill>
                          <a:effectLst/>
                          <a:latin typeface="Helvetica" pitchFamily="2" charset="0"/>
                        </a:rPr>
                        <a:t>Põrandal</a:t>
                      </a:r>
                      <a:r>
                        <a:rPr lang="en-GB" sz="2700" b="1" dirty="0">
                          <a:solidFill>
                            <a:schemeClr val="bg1">
                              <a:lumMod val="95000"/>
                            </a:schemeClr>
                          </a:solidFill>
                          <a:effectLst/>
                          <a:latin typeface="Helvetica" pitchFamily="2" charset="0"/>
                        </a:rPr>
                        <a:t> on </a:t>
                      </a:r>
                      <a:r>
                        <a:rPr lang="en-GB" sz="2700" b="1" dirty="0" err="1">
                          <a:solidFill>
                            <a:schemeClr val="bg1">
                              <a:lumMod val="95000"/>
                            </a:schemeClr>
                          </a:solidFill>
                          <a:effectLst/>
                          <a:latin typeface="Helvetica" pitchFamily="2" charset="0"/>
                        </a:rPr>
                        <a:t>veeloik</a:t>
                      </a:r>
                      <a:endParaRPr lang="en-GB" sz="2700" b="1" dirty="0">
                        <a:solidFill>
                          <a:schemeClr val="bg1">
                            <a:lumMod val="95000"/>
                          </a:schemeClr>
                        </a:solidFill>
                        <a:effectLst/>
                        <a:latin typeface="Helvetica" pitchFamily="2" charset="0"/>
                      </a:endParaRPr>
                    </a:p>
                  </a:txBody>
                  <a:tcPr marL="271959" marR="233108" marT="233108" marB="233108">
                    <a:lnL>
                      <a:noFill/>
                    </a:lnL>
                    <a:lnR>
                      <a:noFill/>
                    </a:lnR>
                    <a:lnT>
                      <a:noFill/>
                    </a:lnT>
                    <a:lnB>
                      <a:noFill/>
                    </a:lnB>
                  </a:tcPr>
                </a:tc>
                <a:extLst>
                  <a:ext uri="{0D108BD9-81ED-4DB2-BD59-A6C34878D82A}">
                    <a16:rowId xmlns:a16="http://schemas.microsoft.com/office/drawing/2014/main" val="2880749029"/>
                  </a:ext>
                </a:extLst>
              </a:tr>
              <a:tr h="877695">
                <a:tc>
                  <a:txBody>
                    <a:bodyPr/>
                    <a:lstStyle/>
                    <a:p>
                      <a:pPr algn="l" fontAlgn="t"/>
                      <a:r>
                        <a:rPr lang="en-GB" sz="2700" dirty="0">
                          <a:solidFill>
                            <a:srgbClr val="424669"/>
                          </a:solidFill>
                          <a:effectLst/>
                          <a:latin typeface="Helvetica" pitchFamily="2" charset="0"/>
                        </a:rPr>
                        <a:t>Miks?</a:t>
                      </a:r>
                    </a:p>
                  </a:txBody>
                  <a:tcPr marL="271959" marR="233108" marT="233108" marB="233108">
                    <a:lnL>
                      <a:noFill/>
                    </a:lnL>
                    <a:lnR>
                      <a:noFill/>
                    </a:lnR>
                    <a:lnT>
                      <a:noFill/>
                    </a:lnT>
                    <a:lnB>
                      <a:noFill/>
                    </a:lnB>
                  </a:tcPr>
                </a:tc>
                <a:tc>
                  <a:txBody>
                    <a:bodyPr/>
                    <a:lstStyle/>
                    <a:p>
                      <a:pPr algn="l" fontAlgn="t"/>
                      <a:r>
                        <a:rPr lang="en-GB" sz="2700" dirty="0">
                          <a:solidFill>
                            <a:srgbClr val="424669"/>
                          </a:solidFill>
                          <a:effectLst/>
                          <a:latin typeface="Helvetica" pitchFamily="2" charset="0"/>
                        </a:rPr>
                        <a:t>Laes </a:t>
                      </a:r>
                      <a:r>
                        <a:rPr lang="en-GB" sz="2700" dirty="0" err="1">
                          <a:solidFill>
                            <a:srgbClr val="424669"/>
                          </a:solidFill>
                          <a:effectLst/>
                          <a:latin typeface="Helvetica" pitchFamily="2" charset="0"/>
                        </a:rPr>
                        <a:t>olev</a:t>
                      </a:r>
                      <a:r>
                        <a:rPr lang="en-GB" sz="2700" dirty="0">
                          <a:solidFill>
                            <a:srgbClr val="424669"/>
                          </a:solidFill>
                          <a:effectLst/>
                          <a:latin typeface="Helvetica" pitchFamily="2" charset="0"/>
                        </a:rPr>
                        <a:t> </a:t>
                      </a:r>
                      <a:r>
                        <a:rPr lang="en-GB" sz="2700" dirty="0" err="1">
                          <a:solidFill>
                            <a:srgbClr val="424669"/>
                          </a:solidFill>
                          <a:effectLst/>
                          <a:latin typeface="Helvetica" pitchFamily="2" charset="0"/>
                        </a:rPr>
                        <a:t>toru</a:t>
                      </a:r>
                      <a:r>
                        <a:rPr lang="en-GB" sz="2700" dirty="0">
                          <a:solidFill>
                            <a:srgbClr val="424669"/>
                          </a:solidFill>
                          <a:effectLst/>
                          <a:latin typeface="Helvetica" pitchFamily="2" charset="0"/>
                        </a:rPr>
                        <a:t> </a:t>
                      </a:r>
                      <a:r>
                        <a:rPr lang="en-GB" sz="2700" dirty="0" err="1">
                          <a:solidFill>
                            <a:srgbClr val="424669"/>
                          </a:solidFill>
                          <a:effectLst/>
                          <a:latin typeface="Helvetica" pitchFamily="2" charset="0"/>
                        </a:rPr>
                        <a:t>lekib</a:t>
                      </a:r>
                      <a:endParaRPr lang="en-GB" sz="2700" dirty="0">
                        <a:solidFill>
                          <a:srgbClr val="424669"/>
                        </a:solidFill>
                        <a:effectLst/>
                        <a:latin typeface="Helvetica" pitchFamily="2" charset="0"/>
                      </a:endParaRPr>
                    </a:p>
                  </a:txBody>
                  <a:tcPr marL="271959" marR="233108" marT="233108" marB="233108">
                    <a:lnL>
                      <a:noFill/>
                    </a:lnL>
                    <a:lnR>
                      <a:noFill/>
                    </a:lnR>
                    <a:lnT>
                      <a:noFill/>
                    </a:lnT>
                    <a:lnB>
                      <a:noFill/>
                    </a:lnB>
                  </a:tcPr>
                </a:tc>
                <a:extLst>
                  <a:ext uri="{0D108BD9-81ED-4DB2-BD59-A6C34878D82A}">
                    <a16:rowId xmlns:a16="http://schemas.microsoft.com/office/drawing/2014/main" val="4068575159"/>
                  </a:ext>
                </a:extLst>
              </a:tr>
              <a:tr h="911349">
                <a:tc>
                  <a:txBody>
                    <a:bodyPr/>
                    <a:lstStyle/>
                    <a:p>
                      <a:pPr algn="l" fontAlgn="t"/>
                      <a:r>
                        <a:rPr lang="en-GB" sz="2700" dirty="0">
                          <a:solidFill>
                            <a:srgbClr val="424669"/>
                          </a:solidFill>
                          <a:effectLst/>
                          <a:latin typeface="Helvetica" pitchFamily="2" charset="0"/>
                        </a:rPr>
                        <a:t>Miks?</a:t>
                      </a:r>
                    </a:p>
                  </a:txBody>
                  <a:tcPr marL="271959" marR="233108" marT="233108" marB="233108">
                    <a:lnL>
                      <a:noFill/>
                    </a:lnL>
                    <a:lnR>
                      <a:noFill/>
                    </a:lnR>
                    <a:lnT>
                      <a:noFill/>
                    </a:lnT>
                    <a:lnB>
                      <a:noFill/>
                    </a:lnB>
                  </a:tcPr>
                </a:tc>
                <a:tc>
                  <a:txBody>
                    <a:bodyPr/>
                    <a:lstStyle/>
                    <a:p>
                      <a:pPr algn="l" fontAlgn="t"/>
                      <a:r>
                        <a:rPr lang="en-GB" sz="2700" dirty="0">
                          <a:solidFill>
                            <a:srgbClr val="424669"/>
                          </a:solidFill>
                          <a:effectLst/>
                          <a:latin typeface="Helvetica" pitchFamily="2" charset="0"/>
                        </a:rPr>
                        <a:t>Torus on </a:t>
                      </a:r>
                      <a:r>
                        <a:rPr lang="en-GB" sz="2700" dirty="0" err="1">
                          <a:solidFill>
                            <a:srgbClr val="424669"/>
                          </a:solidFill>
                          <a:effectLst/>
                          <a:latin typeface="Helvetica" pitchFamily="2" charset="0"/>
                        </a:rPr>
                        <a:t>liiga</a:t>
                      </a:r>
                      <a:r>
                        <a:rPr lang="en-GB" sz="2700" dirty="0">
                          <a:solidFill>
                            <a:srgbClr val="424669"/>
                          </a:solidFill>
                          <a:effectLst/>
                          <a:latin typeface="Helvetica" pitchFamily="2" charset="0"/>
                        </a:rPr>
                        <a:t> </a:t>
                      </a:r>
                      <a:r>
                        <a:rPr lang="en-GB" sz="2700" dirty="0" err="1">
                          <a:solidFill>
                            <a:srgbClr val="424669"/>
                          </a:solidFill>
                          <a:effectLst/>
                          <a:latin typeface="Helvetica" pitchFamily="2" charset="0"/>
                        </a:rPr>
                        <a:t>suur</a:t>
                      </a:r>
                      <a:r>
                        <a:rPr lang="en-GB" sz="2700" dirty="0">
                          <a:solidFill>
                            <a:srgbClr val="424669"/>
                          </a:solidFill>
                          <a:effectLst/>
                          <a:latin typeface="Helvetica" pitchFamily="2" charset="0"/>
                        </a:rPr>
                        <a:t> </a:t>
                      </a:r>
                      <a:r>
                        <a:rPr lang="en-GB" sz="2700" dirty="0" err="1">
                          <a:solidFill>
                            <a:srgbClr val="424669"/>
                          </a:solidFill>
                          <a:effectLst/>
                          <a:latin typeface="Helvetica" pitchFamily="2" charset="0"/>
                        </a:rPr>
                        <a:t>veesurve</a:t>
                      </a:r>
                      <a:endParaRPr lang="en-GB" sz="2700" dirty="0">
                        <a:solidFill>
                          <a:srgbClr val="424669"/>
                        </a:solidFill>
                        <a:effectLst/>
                        <a:latin typeface="Helvetica" pitchFamily="2" charset="0"/>
                      </a:endParaRPr>
                    </a:p>
                  </a:txBody>
                  <a:tcPr marL="271959" marR="233108" marT="233108" marB="233108">
                    <a:lnL>
                      <a:noFill/>
                    </a:lnL>
                    <a:lnR>
                      <a:noFill/>
                    </a:lnR>
                    <a:lnT>
                      <a:noFill/>
                    </a:lnT>
                    <a:lnB>
                      <a:noFill/>
                    </a:lnB>
                  </a:tcPr>
                </a:tc>
                <a:extLst>
                  <a:ext uri="{0D108BD9-81ED-4DB2-BD59-A6C34878D82A}">
                    <a16:rowId xmlns:a16="http://schemas.microsoft.com/office/drawing/2014/main" val="378729124"/>
                  </a:ext>
                </a:extLst>
              </a:tr>
              <a:tr h="877695">
                <a:tc>
                  <a:txBody>
                    <a:bodyPr/>
                    <a:lstStyle/>
                    <a:p>
                      <a:pPr algn="l" fontAlgn="t"/>
                      <a:r>
                        <a:rPr lang="en-GB" sz="2700" dirty="0">
                          <a:solidFill>
                            <a:srgbClr val="424669"/>
                          </a:solidFill>
                          <a:effectLst/>
                          <a:latin typeface="Helvetica" pitchFamily="2" charset="0"/>
                        </a:rPr>
                        <a:t>Miks?</a:t>
                      </a:r>
                    </a:p>
                  </a:txBody>
                  <a:tcPr marL="271959" marR="233108" marT="233108" marB="233108">
                    <a:lnL>
                      <a:noFill/>
                    </a:lnL>
                    <a:lnR>
                      <a:noFill/>
                    </a:lnR>
                    <a:lnT>
                      <a:noFill/>
                    </a:lnT>
                    <a:lnB>
                      <a:noFill/>
                    </a:lnB>
                  </a:tcPr>
                </a:tc>
                <a:tc>
                  <a:txBody>
                    <a:bodyPr/>
                    <a:lstStyle/>
                    <a:p>
                      <a:pPr algn="l" fontAlgn="t"/>
                      <a:r>
                        <a:rPr lang="en-GB" sz="2700" dirty="0" err="1">
                          <a:solidFill>
                            <a:srgbClr val="424669"/>
                          </a:solidFill>
                          <a:effectLst/>
                          <a:latin typeface="Helvetica" pitchFamily="2" charset="0"/>
                        </a:rPr>
                        <a:t>Ventiil</a:t>
                      </a:r>
                      <a:r>
                        <a:rPr lang="en-GB" sz="2700" dirty="0">
                          <a:solidFill>
                            <a:srgbClr val="424669"/>
                          </a:solidFill>
                          <a:effectLst/>
                          <a:latin typeface="Helvetica" pitchFamily="2" charset="0"/>
                        </a:rPr>
                        <a:t> on </a:t>
                      </a:r>
                      <a:r>
                        <a:rPr lang="en-GB" sz="2700" dirty="0" err="1">
                          <a:solidFill>
                            <a:srgbClr val="424669"/>
                          </a:solidFill>
                          <a:effectLst/>
                          <a:latin typeface="Helvetica" pitchFamily="2" charset="0"/>
                        </a:rPr>
                        <a:t>vigane</a:t>
                      </a:r>
                      <a:endParaRPr lang="en-GB" sz="2700" dirty="0">
                        <a:solidFill>
                          <a:srgbClr val="424669"/>
                        </a:solidFill>
                        <a:effectLst/>
                        <a:latin typeface="Helvetica" pitchFamily="2" charset="0"/>
                      </a:endParaRPr>
                    </a:p>
                  </a:txBody>
                  <a:tcPr marL="271959" marR="233108" marT="233108" marB="233108">
                    <a:lnL>
                      <a:noFill/>
                    </a:lnL>
                    <a:lnR>
                      <a:noFill/>
                    </a:lnR>
                    <a:lnT>
                      <a:noFill/>
                    </a:lnT>
                    <a:lnB>
                      <a:noFill/>
                    </a:lnB>
                  </a:tcPr>
                </a:tc>
                <a:extLst>
                  <a:ext uri="{0D108BD9-81ED-4DB2-BD59-A6C34878D82A}">
                    <a16:rowId xmlns:a16="http://schemas.microsoft.com/office/drawing/2014/main" val="3401025868"/>
                  </a:ext>
                </a:extLst>
              </a:tr>
              <a:tr h="911348">
                <a:tc>
                  <a:txBody>
                    <a:bodyPr/>
                    <a:lstStyle/>
                    <a:p>
                      <a:pPr algn="l" fontAlgn="t"/>
                      <a:r>
                        <a:rPr lang="en-GB" sz="2700" dirty="0">
                          <a:solidFill>
                            <a:srgbClr val="424669"/>
                          </a:solidFill>
                          <a:effectLst/>
                          <a:latin typeface="Helvetica" pitchFamily="2" charset="0"/>
                        </a:rPr>
                        <a:t>Miks?</a:t>
                      </a:r>
                    </a:p>
                  </a:txBody>
                  <a:tcPr marL="271959" marR="233108" marT="233108" marB="233108">
                    <a:lnL>
                      <a:noFill/>
                    </a:lnL>
                    <a:lnR>
                      <a:noFill/>
                    </a:lnR>
                    <a:lnT>
                      <a:noFill/>
                    </a:lnT>
                    <a:lnB>
                      <a:noFill/>
                    </a:lnB>
                  </a:tcPr>
                </a:tc>
                <a:tc>
                  <a:txBody>
                    <a:bodyPr/>
                    <a:lstStyle/>
                    <a:p>
                      <a:pPr algn="l" fontAlgn="t"/>
                      <a:r>
                        <a:rPr lang="en-GB" sz="2700" dirty="0" err="1">
                          <a:solidFill>
                            <a:srgbClr val="424669"/>
                          </a:solidFill>
                          <a:effectLst/>
                          <a:latin typeface="Helvetica" pitchFamily="2" charset="0"/>
                        </a:rPr>
                        <a:t>Ventiile</a:t>
                      </a:r>
                      <a:r>
                        <a:rPr lang="en-GB" sz="2700" dirty="0">
                          <a:solidFill>
                            <a:srgbClr val="424669"/>
                          </a:solidFill>
                          <a:effectLst/>
                          <a:latin typeface="Helvetica" pitchFamily="2" charset="0"/>
                        </a:rPr>
                        <a:t> </a:t>
                      </a:r>
                      <a:r>
                        <a:rPr lang="en-GB" sz="2700" dirty="0" err="1">
                          <a:solidFill>
                            <a:srgbClr val="424669"/>
                          </a:solidFill>
                          <a:effectLst/>
                          <a:latin typeface="Helvetica" pitchFamily="2" charset="0"/>
                        </a:rPr>
                        <a:t>ei</a:t>
                      </a:r>
                      <a:r>
                        <a:rPr lang="en-GB" sz="2700" dirty="0">
                          <a:solidFill>
                            <a:srgbClr val="424669"/>
                          </a:solidFill>
                          <a:effectLst/>
                          <a:latin typeface="Helvetica" pitchFamily="2" charset="0"/>
                        </a:rPr>
                        <a:t> ole </a:t>
                      </a:r>
                      <a:r>
                        <a:rPr lang="en-GB" sz="2700" dirty="0" err="1">
                          <a:solidFill>
                            <a:srgbClr val="424669"/>
                          </a:solidFill>
                          <a:effectLst/>
                          <a:latin typeface="Helvetica" pitchFamily="2" charset="0"/>
                        </a:rPr>
                        <a:t>testitud</a:t>
                      </a:r>
                      <a:endParaRPr lang="en-GB" sz="2700" dirty="0">
                        <a:solidFill>
                          <a:srgbClr val="424669"/>
                        </a:solidFill>
                        <a:effectLst/>
                        <a:latin typeface="Helvetica" pitchFamily="2" charset="0"/>
                      </a:endParaRPr>
                    </a:p>
                  </a:txBody>
                  <a:tcPr marL="271959" marR="233108" marT="233108" marB="233108">
                    <a:lnL>
                      <a:noFill/>
                    </a:lnL>
                    <a:lnR>
                      <a:noFill/>
                    </a:lnR>
                    <a:lnT>
                      <a:noFill/>
                    </a:lnT>
                    <a:lnB>
                      <a:noFill/>
                    </a:lnB>
                  </a:tcPr>
                </a:tc>
                <a:extLst>
                  <a:ext uri="{0D108BD9-81ED-4DB2-BD59-A6C34878D82A}">
                    <a16:rowId xmlns:a16="http://schemas.microsoft.com/office/drawing/2014/main" val="3286016884"/>
                  </a:ext>
                </a:extLst>
              </a:tr>
              <a:tr h="1212159">
                <a:tc>
                  <a:txBody>
                    <a:bodyPr/>
                    <a:lstStyle/>
                    <a:p>
                      <a:pPr algn="l" fontAlgn="t"/>
                      <a:r>
                        <a:rPr lang="en-GB" sz="2700" dirty="0">
                          <a:solidFill>
                            <a:srgbClr val="424669"/>
                          </a:solidFill>
                          <a:effectLst/>
                          <a:latin typeface="Helvetica" pitchFamily="2" charset="0"/>
                        </a:rPr>
                        <a:t>Miks?</a:t>
                      </a:r>
                    </a:p>
                  </a:txBody>
                  <a:tcPr marL="271959" marR="233108" marT="233108" marB="233108">
                    <a:lnL>
                      <a:noFill/>
                    </a:lnL>
                    <a:lnR>
                      <a:noFill/>
                    </a:lnR>
                    <a:lnT>
                      <a:noFill/>
                    </a:lnT>
                    <a:lnB>
                      <a:noFill/>
                    </a:lnB>
                  </a:tcPr>
                </a:tc>
                <a:tc>
                  <a:txBody>
                    <a:bodyPr/>
                    <a:lstStyle/>
                    <a:p>
                      <a:pPr algn="l" fontAlgn="t"/>
                      <a:r>
                        <a:rPr lang="en-GB" sz="2700" dirty="0">
                          <a:solidFill>
                            <a:srgbClr val="424669"/>
                          </a:solidFill>
                          <a:effectLst/>
                          <a:latin typeface="Helvetica" pitchFamily="2" charset="0"/>
                        </a:rPr>
                        <a:t>Pole </a:t>
                      </a:r>
                      <a:r>
                        <a:rPr lang="en-GB" sz="2700" dirty="0" err="1">
                          <a:solidFill>
                            <a:srgbClr val="424669"/>
                          </a:solidFill>
                          <a:effectLst/>
                          <a:latin typeface="Helvetica" pitchFamily="2" charset="0"/>
                        </a:rPr>
                        <a:t>loodud</a:t>
                      </a:r>
                      <a:r>
                        <a:rPr lang="en-GB" sz="2700" dirty="0">
                          <a:solidFill>
                            <a:srgbClr val="424669"/>
                          </a:solidFill>
                          <a:effectLst/>
                          <a:latin typeface="Helvetica" pitchFamily="2" charset="0"/>
                        </a:rPr>
                        <a:t> </a:t>
                      </a:r>
                      <a:r>
                        <a:rPr lang="en-GB" sz="2700" dirty="0" err="1">
                          <a:solidFill>
                            <a:srgbClr val="424669"/>
                          </a:solidFill>
                          <a:effectLst/>
                          <a:latin typeface="Helvetica" pitchFamily="2" charset="0"/>
                        </a:rPr>
                        <a:t>hooldus</a:t>
                      </a:r>
                      <a:r>
                        <a:rPr lang="en-GB" sz="2700" dirty="0">
                          <a:solidFill>
                            <a:srgbClr val="424669"/>
                          </a:solidFill>
                          <a:effectLst/>
                          <a:latin typeface="Helvetica" pitchFamily="2" charset="0"/>
                        </a:rPr>
                        <a:t> </a:t>
                      </a:r>
                      <a:r>
                        <a:rPr lang="en-GB" sz="2700" dirty="0" err="1">
                          <a:solidFill>
                            <a:srgbClr val="424669"/>
                          </a:solidFill>
                          <a:effectLst/>
                          <a:latin typeface="Helvetica" pitchFamily="2" charset="0"/>
                        </a:rPr>
                        <a:t>graafikut</a:t>
                      </a:r>
                      <a:endParaRPr lang="en-GB" sz="2700" dirty="0">
                        <a:solidFill>
                          <a:srgbClr val="424669"/>
                        </a:solidFill>
                        <a:effectLst/>
                        <a:latin typeface="Helvetica" pitchFamily="2" charset="0"/>
                      </a:endParaRPr>
                    </a:p>
                  </a:txBody>
                  <a:tcPr marL="271959" marR="233108" marT="233108" marB="233108">
                    <a:lnL>
                      <a:noFill/>
                    </a:lnL>
                    <a:lnR>
                      <a:noFill/>
                    </a:lnR>
                    <a:lnT>
                      <a:noFill/>
                    </a:lnT>
                    <a:lnB>
                      <a:noFill/>
                    </a:lnB>
                  </a:tcPr>
                </a:tc>
                <a:extLst>
                  <a:ext uri="{0D108BD9-81ED-4DB2-BD59-A6C34878D82A}">
                    <a16:rowId xmlns:a16="http://schemas.microsoft.com/office/drawing/2014/main" val="1856539955"/>
                  </a:ext>
                </a:extLst>
              </a:tr>
            </a:tbl>
          </a:graphicData>
        </a:graphic>
      </p:graphicFrame>
    </p:spTree>
    <p:extLst>
      <p:ext uri="{BB962C8B-B14F-4D97-AF65-F5344CB8AC3E}">
        <p14:creationId xmlns:p14="http://schemas.microsoft.com/office/powerpoint/2010/main" val="42395218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C34E0-1A2D-AD21-02A9-ECD960E075F4}"/>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AC4E2C5-4DD0-3D05-429F-B5C277E2928F}"/>
              </a:ext>
            </a:extLst>
          </p:cNvPr>
          <p:cNvSpPr txBox="1"/>
          <p:nvPr/>
        </p:nvSpPr>
        <p:spPr>
          <a:xfrm>
            <a:off x="902197" y="1742569"/>
            <a:ext cx="16018933" cy="6801862"/>
          </a:xfrm>
          <a:prstGeom prst="rect">
            <a:avLst/>
          </a:prstGeom>
          <a:noFill/>
        </p:spPr>
        <p:txBody>
          <a:bodyPr wrap="square" rtlCol="0">
            <a:spAutoFit/>
          </a:bodyPr>
          <a:lstStyle/>
          <a:p>
            <a:pPr algn="ctr"/>
            <a:r>
              <a:rPr lang="en-US" sz="4800" b="1" spc="-150" dirty="0">
                <a:solidFill>
                  <a:srgbClr val="FF1493"/>
                </a:solidFill>
                <a:latin typeface="Helvetica" pitchFamily="2" charset="0"/>
              </a:rPr>
              <a:t>PROMPT 2</a:t>
            </a:r>
          </a:p>
          <a:p>
            <a:pPr algn="ctr"/>
            <a:endParaRPr lang="en-US" sz="10000" b="1" spc="-150" dirty="0">
              <a:solidFill>
                <a:srgbClr val="424669"/>
              </a:solidFill>
              <a:latin typeface="Helvetica" pitchFamily="2" charset="0"/>
            </a:endParaRPr>
          </a:p>
          <a:p>
            <a:pPr algn="ctr"/>
            <a:r>
              <a:rPr lang="en-EE" sz="4800" b="1" dirty="0">
                <a:solidFill>
                  <a:srgbClr val="424669"/>
                </a:solidFill>
                <a:latin typeface="Helvetica" pitchFamily="2" charset="0"/>
              </a:rPr>
              <a:t>Create a lightweight client management app for </a:t>
            </a:r>
            <a:r>
              <a:rPr lang="en-EE" sz="4800" b="1" dirty="0">
                <a:solidFill>
                  <a:srgbClr val="FF1493"/>
                </a:solidFill>
                <a:latin typeface="Helvetica" pitchFamily="2" charset="0"/>
              </a:rPr>
              <a:t>freelance designers </a:t>
            </a:r>
            <a:r>
              <a:rPr lang="en-EE" sz="4800" b="1" dirty="0">
                <a:solidFill>
                  <a:srgbClr val="424669"/>
                </a:solidFill>
                <a:latin typeface="Helvetica" pitchFamily="2" charset="0"/>
              </a:rPr>
              <a:t>who </a:t>
            </a:r>
            <a:r>
              <a:rPr lang="en-EE" sz="4800" b="1" dirty="0">
                <a:solidFill>
                  <a:srgbClr val="FF1493"/>
                </a:solidFill>
                <a:latin typeface="Helvetica" pitchFamily="2" charset="0"/>
              </a:rPr>
              <a:t>avoid sending invoices </a:t>
            </a:r>
            <a:r>
              <a:rPr lang="en-EE" sz="4800" b="1" dirty="0">
                <a:solidFill>
                  <a:srgbClr val="424669"/>
                </a:solidFill>
                <a:latin typeface="Helvetica" pitchFamily="2" charset="0"/>
              </a:rPr>
              <a:t>because they </a:t>
            </a:r>
            <a:r>
              <a:rPr lang="en-EE" sz="4800" b="1" dirty="0">
                <a:solidFill>
                  <a:srgbClr val="FF1493"/>
                </a:solidFill>
                <a:latin typeface="Helvetica" pitchFamily="2" charset="0"/>
              </a:rPr>
              <a:t>associate money conversations with conflict.</a:t>
            </a:r>
            <a:r>
              <a:rPr lang="en-EE" sz="4800" b="1" dirty="0">
                <a:solidFill>
                  <a:srgbClr val="424669"/>
                </a:solidFill>
                <a:latin typeface="Helvetica" pitchFamily="2" charset="0"/>
              </a:rPr>
              <a:t> The interface should reduce emotional friction and make asking for payment </a:t>
            </a:r>
            <a:r>
              <a:rPr lang="en-EE" sz="4800" b="1" dirty="0">
                <a:solidFill>
                  <a:srgbClr val="FF1493"/>
                </a:solidFill>
                <a:latin typeface="Helvetica" pitchFamily="2" charset="0"/>
              </a:rPr>
              <a:t>feel calm </a:t>
            </a:r>
            <a:r>
              <a:rPr lang="en-EE" sz="4800" b="1" dirty="0">
                <a:solidFill>
                  <a:srgbClr val="424669"/>
                </a:solidFill>
                <a:latin typeface="Helvetica" pitchFamily="2" charset="0"/>
              </a:rPr>
              <a:t>and </a:t>
            </a:r>
            <a:r>
              <a:rPr lang="en-EE" sz="4800" b="1" dirty="0">
                <a:solidFill>
                  <a:srgbClr val="FF1493"/>
                </a:solidFill>
                <a:latin typeface="Helvetica" pitchFamily="2" charset="0"/>
              </a:rPr>
              <a:t>professional</a:t>
            </a:r>
            <a:r>
              <a:rPr lang="en-EE" sz="4800" b="1" dirty="0">
                <a:solidFill>
                  <a:srgbClr val="424669"/>
                </a:solidFill>
                <a:latin typeface="Helvetica" pitchFamily="2" charset="0"/>
              </a:rPr>
              <a:t> instead of transactional</a:t>
            </a:r>
            <a:endParaRPr lang="en-ID" sz="10000" b="1" spc="-150" dirty="0">
              <a:solidFill>
                <a:srgbClr val="424669"/>
              </a:solidFill>
              <a:latin typeface="Helvetica" pitchFamily="2" charset="0"/>
            </a:endParaRPr>
          </a:p>
        </p:txBody>
      </p:sp>
      <p:sp>
        <p:nvSpPr>
          <p:cNvPr id="3" name="TextBox 2">
            <a:extLst>
              <a:ext uri="{FF2B5EF4-FFF2-40B4-BE49-F238E27FC236}">
                <a16:creationId xmlns:a16="http://schemas.microsoft.com/office/drawing/2014/main" id="{D972E7DA-BE39-23B7-03C6-9846E5B69C76}"/>
              </a:ext>
            </a:extLst>
          </p:cNvPr>
          <p:cNvSpPr txBox="1"/>
          <p:nvPr/>
        </p:nvSpPr>
        <p:spPr>
          <a:xfrm>
            <a:off x="5834184" y="8813800"/>
            <a:ext cx="15966831" cy="1107996"/>
          </a:xfrm>
          <a:prstGeom prst="rect">
            <a:avLst/>
          </a:prstGeom>
          <a:noFill/>
        </p:spPr>
        <p:txBody>
          <a:bodyPr wrap="square" rtlCol="0">
            <a:spAutoFit/>
          </a:bodyPr>
          <a:lstStyle/>
          <a:p>
            <a:pPr algn="ctr">
              <a:lnSpc>
                <a:spcPct val="150000"/>
              </a:lnSpc>
            </a:pPr>
            <a:r>
              <a:rPr lang="en-GB" sz="4800" b="1" dirty="0" err="1">
                <a:solidFill>
                  <a:schemeClr val="bg1"/>
                </a:solidFill>
                <a:latin typeface="Bradley Hand" pitchFamily="2" charset="77"/>
              </a:rPr>
              <a:t>Disaini</a:t>
            </a:r>
            <a:r>
              <a:rPr lang="en-GB" sz="4800" b="1" dirty="0">
                <a:solidFill>
                  <a:schemeClr val="bg1"/>
                </a:solidFill>
                <a:latin typeface="Bradley Hand" pitchFamily="2" charset="77"/>
              </a:rPr>
              <a:t> </a:t>
            </a:r>
            <a:r>
              <a:rPr lang="en-GB" sz="4800" b="1" dirty="0" err="1">
                <a:solidFill>
                  <a:schemeClr val="bg1"/>
                </a:solidFill>
                <a:latin typeface="Bradley Hand" pitchFamily="2" charset="77"/>
              </a:rPr>
              <a:t>viited</a:t>
            </a:r>
            <a:endParaRPr lang="en-GB" sz="4800" b="1" dirty="0">
              <a:solidFill>
                <a:schemeClr val="bg1"/>
              </a:solidFill>
              <a:latin typeface="Bradley Hand" pitchFamily="2" charset="77"/>
            </a:endParaRPr>
          </a:p>
        </p:txBody>
      </p:sp>
      <p:cxnSp>
        <p:nvCxnSpPr>
          <p:cNvPr id="4" name="Straight Arrow Connector 3">
            <a:extLst>
              <a:ext uri="{FF2B5EF4-FFF2-40B4-BE49-F238E27FC236}">
                <a16:creationId xmlns:a16="http://schemas.microsoft.com/office/drawing/2014/main" id="{8E62B22E-5F0A-98A3-92BA-724F9D8C5433}"/>
              </a:ext>
            </a:extLst>
          </p:cNvPr>
          <p:cNvCxnSpPr>
            <a:cxnSpLocks/>
          </p:cNvCxnSpPr>
          <p:nvPr/>
        </p:nvCxnSpPr>
        <p:spPr>
          <a:xfrm flipV="1">
            <a:off x="13817600" y="7696200"/>
            <a:ext cx="0" cy="1117600"/>
          </a:xfrm>
          <a:prstGeom prst="straightConnector1">
            <a:avLst/>
          </a:prstGeom>
          <a:ln w="508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294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316827-A917-3BFE-9585-912DFCF1CD7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89C1800-B31E-43B8-403A-235DBF3F4C9C}"/>
              </a:ext>
            </a:extLst>
          </p:cNvPr>
          <p:cNvPicPr>
            <a:picLocks noChangeAspect="1"/>
          </p:cNvPicPr>
          <p:nvPr/>
        </p:nvPicPr>
        <p:blipFill>
          <a:blip r:embed="rId3">
            <a:extLst>
              <a:ext uri="{28A0092B-C50C-407E-A947-70E740481C1C}">
                <a14:useLocalDpi xmlns:a14="http://schemas.microsoft.com/office/drawing/2010/main" val="0"/>
              </a:ext>
            </a:extLst>
          </a:blip>
          <a:srcRect l="3698" r="3828" b="853"/>
          <a:stretch>
            <a:fillRect/>
          </a:stretch>
        </p:blipFill>
        <p:spPr>
          <a:xfrm>
            <a:off x="7448086" y="1300162"/>
            <a:ext cx="3391828" cy="7686675"/>
          </a:xfrm>
          <a:prstGeom prst="roundRect">
            <a:avLst/>
          </a:prstGeom>
        </p:spPr>
      </p:pic>
      <p:pic>
        <p:nvPicPr>
          <p:cNvPr id="3" name="Picture 2">
            <a:extLst>
              <a:ext uri="{FF2B5EF4-FFF2-40B4-BE49-F238E27FC236}">
                <a16:creationId xmlns:a16="http://schemas.microsoft.com/office/drawing/2014/main" id="{4D611429-8FBD-6021-6F7C-A0508BBBDB10}"/>
              </a:ext>
            </a:extLst>
          </p:cNvPr>
          <p:cNvPicPr>
            <a:picLocks noChangeAspect="1"/>
          </p:cNvPicPr>
          <p:nvPr/>
        </p:nvPicPr>
        <p:blipFill>
          <a:blip r:embed="rId4">
            <a:extLst>
              <a:ext uri="{28A0092B-C50C-407E-A947-70E740481C1C}">
                <a14:useLocalDpi xmlns:a14="http://schemas.microsoft.com/office/drawing/2010/main" val="0"/>
              </a:ext>
            </a:extLst>
          </a:blip>
          <a:srcRect l="77871" t="19951" r="1334" b="4859"/>
          <a:stretch>
            <a:fillRect/>
          </a:stretch>
        </p:blipFill>
        <p:spPr>
          <a:xfrm>
            <a:off x="7549638" y="1300162"/>
            <a:ext cx="3188723" cy="7686675"/>
          </a:xfrm>
          <a:prstGeom prst="roundRect">
            <a:avLst/>
          </a:prstGeom>
        </p:spPr>
      </p:pic>
    </p:spTree>
    <p:extLst>
      <p:ext uri="{BB962C8B-B14F-4D97-AF65-F5344CB8AC3E}">
        <p14:creationId xmlns:p14="http://schemas.microsoft.com/office/powerpoint/2010/main" val="3105197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93524-7B28-7B61-F1FE-5B57FA44B08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D7F9749-EFFC-6E07-6405-0E52F206293E}"/>
              </a:ext>
            </a:extLst>
          </p:cNvPr>
          <p:cNvPicPr>
            <a:picLocks noChangeAspect="1"/>
          </p:cNvPicPr>
          <p:nvPr/>
        </p:nvPicPr>
        <p:blipFill>
          <a:blip r:embed="rId3">
            <a:extLst>
              <a:ext uri="{28A0092B-C50C-407E-A947-70E740481C1C}">
                <a14:useLocalDpi xmlns:a14="http://schemas.microsoft.com/office/drawing/2010/main" val="0"/>
              </a:ext>
            </a:extLst>
          </a:blip>
          <a:srcRect l="3698" r="3828" b="853"/>
          <a:stretch>
            <a:fillRect/>
          </a:stretch>
        </p:blipFill>
        <p:spPr>
          <a:xfrm>
            <a:off x="5096772" y="1300162"/>
            <a:ext cx="3391828" cy="7686675"/>
          </a:xfrm>
          <a:prstGeom prst="roundRect">
            <a:avLst/>
          </a:prstGeom>
        </p:spPr>
      </p:pic>
      <p:pic>
        <p:nvPicPr>
          <p:cNvPr id="2" name="Picture 1">
            <a:extLst>
              <a:ext uri="{FF2B5EF4-FFF2-40B4-BE49-F238E27FC236}">
                <a16:creationId xmlns:a16="http://schemas.microsoft.com/office/drawing/2014/main" id="{ED2FFDD0-BDA7-BC6C-ADE7-2B2C06BEDBB4}"/>
              </a:ext>
            </a:extLst>
          </p:cNvPr>
          <p:cNvPicPr>
            <a:picLocks noChangeAspect="1"/>
          </p:cNvPicPr>
          <p:nvPr/>
        </p:nvPicPr>
        <p:blipFill>
          <a:blip r:embed="rId4">
            <a:extLst>
              <a:ext uri="{28A0092B-C50C-407E-A947-70E740481C1C}">
                <a14:useLocalDpi xmlns:a14="http://schemas.microsoft.com/office/drawing/2010/main" val="0"/>
              </a:ext>
            </a:extLst>
          </a:blip>
          <a:srcRect l="77871" t="19951" r="1334" b="4859"/>
          <a:stretch>
            <a:fillRect/>
          </a:stretch>
        </p:blipFill>
        <p:spPr>
          <a:xfrm>
            <a:off x="9665821" y="1300161"/>
            <a:ext cx="3188723" cy="7686675"/>
          </a:xfrm>
          <a:prstGeom prst="roundRect">
            <a:avLst/>
          </a:prstGeom>
        </p:spPr>
      </p:pic>
    </p:spTree>
    <p:extLst>
      <p:ext uri="{BB962C8B-B14F-4D97-AF65-F5344CB8AC3E}">
        <p14:creationId xmlns:p14="http://schemas.microsoft.com/office/powerpoint/2010/main" val="572246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48EB5-B3E0-4C48-C8DD-E98DFEAD8A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7291307-CB0E-6C71-4189-A3BCC73B9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052" y="0"/>
            <a:ext cx="15797895" cy="10287000"/>
          </a:xfrm>
          <a:prstGeom prst="rect">
            <a:avLst/>
          </a:prstGeom>
        </p:spPr>
      </p:pic>
    </p:spTree>
    <p:extLst>
      <p:ext uri="{BB962C8B-B14F-4D97-AF65-F5344CB8AC3E}">
        <p14:creationId xmlns:p14="http://schemas.microsoft.com/office/powerpoint/2010/main" val="2993290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F0C8D-E973-A144-471D-DC9DBA96C2AC}"/>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02C2362-AE9F-9157-9B09-600F71F9D2A4}"/>
              </a:ext>
            </a:extLst>
          </p:cNvPr>
          <p:cNvSpPr/>
          <p:nvPr/>
        </p:nvSpPr>
        <p:spPr>
          <a:xfrm>
            <a:off x="0" y="-1"/>
            <a:ext cx="18288000" cy="10287001"/>
          </a:xfrm>
          <a:prstGeom prst="rect">
            <a:avLst/>
          </a:prstGeom>
          <a:gradFill>
            <a:gsLst>
              <a:gs pos="0">
                <a:srgbClr val="002060"/>
              </a:gs>
              <a:gs pos="41000">
                <a:srgbClr val="0C092C"/>
              </a:gs>
            </a:gsLst>
            <a:path path="circle">
              <a:fillToRect r="100000" b="100000"/>
            </a:path>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sz="2250"/>
          </a:p>
        </p:txBody>
      </p:sp>
      <p:pic>
        <p:nvPicPr>
          <p:cNvPr id="4" name="Picture 3" descr="A swiss army knife with many different tools&#10;&#10;AI-generated content may be incorrect.">
            <a:extLst>
              <a:ext uri="{FF2B5EF4-FFF2-40B4-BE49-F238E27FC236}">
                <a16:creationId xmlns:a16="http://schemas.microsoft.com/office/drawing/2014/main" id="{4A0C9208-3ED6-1352-1695-B36394D4E45F}"/>
              </a:ext>
            </a:extLst>
          </p:cNvPr>
          <p:cNvPicPr>
            <a:picLocks noChangeAspect="1"/>
          </p:cNvPicPr>
          <p:nvPr/>
        </p:nvPicPr>
        <p:blipFill>
          <a:blip r:embed="rId3"/>
          <a:stretch>
            <a:fillRect/>
          </a:stretch>
        </p:blipFill>
        <p:spPr>
          <a:xfrm>
            <a:off x="4270918" y="910724"/>
            <a:ext cx="10141954" cy="8860011"/>
          </a:xfrm>
          <a:prstGeom prst="rect">
            <a:avLst/>
          </a:prstGeom>
        </p:spPr>
      </p:pic>
    </p:spTree>
    <p:extLst>
      <p:ext uri="{BB962C8B-B14F-4D97-AF65-F5344CB8AC3E}">
        <p14:creationId xmlns:p14="http://schemas.microsoft.com/office/powerpoint/2010/main" val="12727405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2EA15-8D60-E8F2-453D-E15E0DFF478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26D0A49-2A8E-4E49-D4F1-97AAD396C6D9}"/>
              </a:ext>
            </a:extLst>
          </p:cNvPr>
          <p:cNvSpPr txBox="1"/>
          <p:nvPr/>
        </p:nvSpPr>
        <p:spPr>
          <a:xfrm>
            <a:off x="902197" y="3004453"/>
            <a:ext cx="16018933" cy="4278094"/>
          </a:xfrm>
          <a:prstGeom prst="rect">
            <a:avLst/>
          </a:prstGeom>
          <a:noFill/>
        </p:spPr>
        <p:txBody>
          <a:bodyPr wrap="square" rtlCol="0">
            <a:spAutoFit/>
          </a:bodyPr>
          <a:lstStyle/>
          <a:p>
            <a:pPr algn="ctr"/>
            <a:r>
              <a:rPr lang="en-US" sz="10000" b="1" spc="-150" dirty="0" err="1">
                <a:solidFill>
                  <a:srgbClr val="424669"/>
                </a:solidFill>
                <a:latin typeface="Helvetica" pitchFamily="2" charset="0"/>
              </a:rPr>
              <a:t>Nõrgad</a:t>
            </a:r>
            <a:r>
              <a:rPr lang="en-US" sz="10000" b="1" spc="-150" dirty="0">
                <a:solidFill>
                  <a:srgbClr val="424669"/>
                </a:solidFill>
                <a:latin typeface="Helvetica" pitchFamily="2" charset="0"/>
              </a:rPr>
              <a:t> </a:t>
            </a:r>
            <a:r>
              <a:rPr lang="en-US" sz="10000" b="1" spc="-150" dirty="0" err="1">
                <a:solidFill>
                  <a:srgbClr val="424669"/>
                </a:solidFill>
                <a:latin typeface="Helvetica" pitchFamily="2" charset="0"/>
              </a:rPr>
              <a:t>promtid</a:t>
            </a:r>
            <a:r>
              <a:rPr lang="en-US" sz="10000" b="1" spc="-150" dirty="0">
                <a:solidFill>
                  <a:srgbClr val="424669"/>
                </a:solidFill>
                <a:latin typeface="Helvetica" pitchFamily="2" charset="0"/>
              </a:rPr>
              <a:t> </a:t>
            </a:r>
            <a:r>
              <a:rPr lang="en-US" sz="10000" b="1" spc="-150" dirty="0" err="1">
                <a:solidFill>
                  <a:srgbClr val="424669"/>
                </a:solidFill>
                <a:latin typeface="Helvetica" pitchFamily="2" charset="0"/>
              </a:rPr>
              <a:t>kirjeldavad</a:t>
            </a:r>
            <a:r>
              <a:rPr lang="en-US" sz="10000" b="1" spc="-150" dirty="0">
                <a:solidFill>
                  <a:srgbClr val="424669"/>
                </a:solidFill>
                <a:latin typeface="Helvetica" pitchFamily="2" charset="0"/>
              </a:rPr>
              <a:t> </a:t>
            </a:r>
            <a:r>
              <a:rPr lang="en-US" sz="10000" b="1" spc="-150" dirty="0" err="1">
                <a:solidFill>
                  <a:srgbClr val="FF1493"/>
                </a:solidFill>
                <a:latin typeface="Helvetica" pitchFamily="2" charset="0"/>
              </a:rPr>
              <a:t>funktsioone</a:t>
            </a:r>
            <a:endParaRPr lang="en-US" sz="10000" b="1" spc="-150" dirty="0">
              <a:solidFill>
                <a:srgbClr val="FF1493"/>
              </a:solidFill>
              <a:latin typeface="Helvetica" pitchFamily="2" charset="0"/>
            </a:endParaRPr>
          </a:p>
          <a:p>
            <a:pPr algn="ctr"/>
            <a:endParaRPr lang="en-EE" sz="3600" b="1" dirty="0">
              <a:solidFill>
                <a:srgbClr val="424669"/>
              </a:solidFill>
              <a:latin typeface="Nimbus Mono" pitchFamily="49" charset="0"/>
            </a:endParaRPr>
          </a:p>
          <a:p>
            <a:pPr algn="ctr"/>
            <a:r>
              <a:rPr lang="en-EE" sz="3600" b="1" dirty="0">
                <a:solidFill>
                  <a:srgbClr val="424669"/>
                </a:solidFill>
                <a:latin typeface="Nimbus Mono" pitchFamily="49" charset="0"/>
              </a:rPr>
              <a:t>“Build a dashboard with AI search”</a:t>
            </a:r>
          </a:p>
        </p:txBody>
      </p:sp>
    </p:spTree>
    <p:extLst>
      <p:ext uri="{BB962C8B-B14F-4D97-AF65-F5344CB8AC3E}">
        <p14:creationId xmlns:p14="http://schemas.microsoft.com/office/powerpoint/2010/main" val="416053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E45EE-9B80-F091-1D62-04E94A848340}"/>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8FEFE59-7EA6-3079-CAFC-D00210EDE94D}"/>
              </a:ext>
            </a:extLst>
          </p:cNvPr>
          <p:cNvSpPr txBox="1"/>
          <p:nvPr/>
        </p:nvSpPr>
        <p:spPr>
          <a:xfrm>
            <a:off x="702001" y="2759126"/>
            <a:ext cx="16883998" cy="5386090"/>
          </a:xfrm>
          <a:prstGeom prst="rect">
            <a:avLst/>
          </a:prstGeom>
          <a:noFill/>
        </p:spPr>
        <p:txBody>
          <a:bodyPr wrap="square" rtlCol="0">
            <a:spAutoFit/>
          </a:bodyPr>
          <a:lstStyle/>
          <a:p>
            <a:pPr algn="ctr"/>
            <a:r>
              <a:rPr lang="en-US" sz="10000" b="1" spc="-150" dirty="0" err="1">
                <a:solidFill>
                  <a:srgbClr val="424669"/>
                </a:solidFill>
                <a:latin typeface="Helvetica" pitchFamily="2" charset="0"/>
              </a:rPr>
              <a:t>Tugevad</a:t>
            </a:r>
            <a:r>
              <a:rPr lang="en-US" sz="10000" b="1" spc="-150" dirty="0">
                <a:solidFill>
                  <a:srgbClr val="424669"/>
                </a:solidFill>
                <a:latin typeface="Helvetica" pitchFamily="2" charset="0"/>
              </a:rPr>
              <a:t> </a:t>
            </a:r>
            <a:r>
              <a:rPr lang="en-US" sz="10000" b="1" spc="-150" dirty="0" err="1">
                <a:solidFill>
                  <a:srgbClr val="424669"/>
                </a:solidFill>
                <a:latin typeface="Helvetica" pitchFamily="2" charset="0"/>
              </a:rPr>
              <a:t>promtid</a:t>
            </a:r>
            <a:r>
              <a:rPr lang="en-US" sz="10000" b="1" spc="-150" dirty="0">
                <a:solidFill>
                  <a:srgbClr val="424669"/>
                </a:solidFill>
                <a:latin typeface="Helvetica" pitchFamily="2" charset="0"/>
              </a:rPr>
              <a:t> </a:t>
            </a:r>
            <a:r>
              <a:rPr lang="en-US" sz="10000" b="1" spc="-150" dirty="0" err="1">
                <a:solidFill>
                  <a:srgbClr val="424669"/>
                </a:solidFill>
                <a:latin typeface="Helvetica" pitchFamily="2" charset="0"/>
              </a:rPr>
              <a:t>kirjeldavad</a:t>
            </a:r>
            <a:r>
              <a:rPr lang="en-US" sz="10000" b="1" spc="-150" dirty="0">
                <a:solidFill>
                  <a:srgbClr val="424669"/>
                </a:solidFill>
                <a:latin typeface="Helvetica" pitchFamily="2" charset="0"/>
              </a:rPr>
              <a:t> </a:t>
            </a:r>
            <a:r>
              <a:rPr lang="en-US" sz="10000" b="1" spc="-150" dirty="0">
                <a:solidFill>
                  <a:srgbClr val="FF1493"/>
                </a:solidFill>
                <a:latin typeface="Helvetica" pitchFamily="2" charset="0"/>
              </a:rPr>
              <a:t>INIMESTE VAJADUSI</a:t>
            </a:r>
          </a:p>
          <a:p>
            <a:pPr algn="ctr"/>
            <a:endParaRPr lang="en-EE" sz="3600" b="1" dirty="0">
              <a:solidFill>
                <a:srgbClr val="424669"/>
              </a:solidFill>
              <a:latin typeface="Nimbus Mono" pitchFamily="49" charset="0"/>
            </a:endParaRPr>
          </a:p>
          <a:p>
            <a:pPr algn="ctr"/>
            <a:r>
              <a:rPr lang="en-EE" sz="3600" b="1" dirty="0">
                <a:solidFill>
                  <a:srgbClr val="424669"/>
                </a:solidFill>
                <a:latin typeface="Nimbus Mono" pitchFamily="49" charset="0"/>
              </a:rPr>
              <a:t>“Help overwhelmed operations managers regain trust in messy inventory data”</a:t>
            </a:r>
          </a:p>
          <a:p>
            <a:pPr algn="ctr"/>
            <a:endParaRPr lang="en-EE" sz="3600" b="1" dirty="0">
              <a:solidFill>
                <a:srgbClr val="424669"/>
              </a:solidFill>
              <a:latin typeface="Nimbus Mono" pitchFamily="49" charset="0"/>
            </a:endParaRPr>
          </a:p>
        </p:txBody>
      </p:sp>
    </p:spTree>
    <p:extLst>
      <p:ext uri="{BB962C8B-B14F-4D97-AF65-F5344CB8AC3E}">
        <p14:creationId xmlns:p14="http://schemas.microsoft.com/office/powerpoint/2010/main" val="16831820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48AE7-60B7-D094-F293-0E0CCC282D92}"/>
            </a:ext>
          </a:extLst>
        </p:cNvPr>
        <p:cNvGrpSpPr/>
        <p:nvPr/>
      </p:nvGrpSpPr>
      <p:grpSpPr>
        <a:xfrm>
          <a:off x="0" y="0"/>
          <a:ext cx="0" cy="0"/>
          <a:chOff x="0" y="0"/>
          <a:chExt cx="0" cy="0"/>
        </a:xfrm>
      </p:grpSpPr>
      <p:pic>
        <p:nvPicPr>
          <p:cNvPr id="5" name="Picture 4" descr="A person posing for the camera&#10;&#10;Description automatically generated">
            <a:extLst>
              <a:ext uri="{FF2B5EF4-FFF2-40B4-BE49-F238E27FC236}">
                <a16:creationId xmlns:a16="http://schemas.microsoft.com/office/drawing/2014/main" id="{800F05F4-7B8F-A255-4BCA-D7A8C61496DA}"/>
              </a:ext>
            </a:extLst>
          </p:cNvPr>
          <p:cNvPicPr>
            <a:picLocks noChangeAspect="1"/>
          </p:cNvPicPr>
          <p:nvPr/>
        </p:nvPicPr>
        <p:blipFill rotWithShape="1">
          <a:blip r:embed="rId3"/>
          <a:srcRect l="28503" r="28545" b="27492"/>
          <a:stretch>
            <a:fillRect/>
          </a:stretch>
        </p:blipFill>
        <p:spPr>
          <a:xfrm>
            <a:off x="9142791" y="364"/>
            <a:ext cx="9143357" cy="10286279"/>
          </a:xfrm>
          <a:prstGeom prst="rect">
            <a:avLst/>
          </a:prstGeom>
        </p:spPr>
      </p:pic>
      <p:pic>
        <p:nvPicPr>
          <p:cNvPr id="4" name="Picture 3" descr="A person posing for the camera&#10;&#10;Description automatically generated">
            <a:extLst>
              <a:ext uri="{FF2B5EF4-FFF2-40B4-BE49-F238E27FC236}">
                <a16:creationId xmlns:a16="http://schemas.microsoft.com/office/drawing/2014/main" id="{FCE80BED-1B13-59CA-5AB5-1074E4206D8E}"/>
              </a:ext>
            </a:extLst>
          </p:cNvPr>
          <p:cNvPicPr>
            <a:picLocks noChangeAspect="1"/>
          </p:cNvPicPr>
          <p:nvPr/>
        </p:nvPicPr>
        <p:blipFill rotWithShape="1">
          <a:blip r:embed="rId4"/>
          <a:srcRect l="25226" r="24920" b="15840"/>
          <a:stretch>
            <a:fillRect/>
          </a:stretch>
        </p:blipFill>
        <p:spPr>
          <a:xfrm>
            <a:off x="644" y="364"/>
            <a:ext cx="9143356" cy="10286279"/>
          </a:xfrm>
          <a:prstGeom prst="rect">
            <a:avLst/>
          </a:prstGeom>
        </p:spPr>
      </p:pic>
    </p:spTree>
    <p:extLst>
      <p:ext uri="{BB962C8B-B14F-4D97-AF65-F5344CB8AC3E}">
        <p14:creationId xmlns:p14="http://schemas.microsoft.com/office/powerpoint/2010/main" val="639250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09E355-B2DE-B7F2-E600-C48CAB813D42}"/>
            </a:ext>
          </a:extLst>
        </p:cNvPr>
        <p:cNvGrpSpPr/>
        <p:nvPr/>
      </p:nvGrpSpPr>
      <p:grpSpPr>
        <a:xfrm>
          <a:off x="0" y="0"/>
          <a:ext cx="0" cy="0"/>
          <a:chOff x="0" y="0"/>
          <a:chExt cx="0" cy="0"/>
        </a:xfrm>
      </p:grpSpPr>
      <p:pic>
        <p:nvPicPr>
          <p:cNvPr id="5" name="Picture 4" descr="A person posing for the camera&#10;&#10;Description automatically generated">
            <a:extLst>
              <a:ext uri="{FF2B5EF4-FFF2-40B4-BE49-F238E27FC236}">
                <a16:creationId xmlns:a16="http://schemas.microsoft.com/office/drawing/2014/main" id="{04631553-1B4F-6B11-E1FE-63BBC9BC98D9}"/>
              </a:ext>
            </a:extLst>
          </p:cNvPr>
          <p:cNvPicPr>
            <a:picLocks noChangeAspect="1"/>
          </p:cNvPicPr>
          <p:nvPr/>
        </p:nvPicPr>
        <p:blipFill rotWithShape="1">
          <a:blip r:embed="rId3"/>
          <a:srcRect l="28503" r="28545" b="27492"/>
          <a:stretch>
            <a:fillRect/>
          </a:stretch>
        </p:blipFill>
        <p:spPr>
          <a:xfrm>
            <a:off x="9142791" y="364"/>
            <a:ext cx="9143357" cy="10286279"/>
          </a:xfrm>
          <a:prstGeom prst="rect">
            <a:avLst/>
          </a:prstGeom>
        </p:spPr>
      </p:pic>
      <p:pic>
        <p:nvPicPr>
          <p:cNvPr id="4" name="Picture 3" descr="A person posing for the camera&#10;&#10;Description automatically generated">
            <a:extLst>
              <a:ext uri="{FF2B5EF4-FFF2-40B4-BE49-F238E27FC236}">
                <a16:creationId xmlns:a16="http://schemas.microsoft.com/office/drawing/2014/main" id="{85F3CAB4-CDA4-1673-D75F-4D306C085614}"/>
              </a:ext>
            </a:extLst>
          </p:cNvPr>
          <p:cNvPicPr>
            <a:picLocks noChangeAspect="1"/>
          </p:cNvPicPr>
          <p:nvPr/>
        </p:nvPicPr>
        <p:blipFill rotWithShape="1">
          <a:blip r:embed="rId4"/>
          <a:srcRect l="25226" r="24920" b="15840"/>
          <a:stretch>
            <a:fillRect/>
          </a:stretch>
        </p:blipFill>
        <p:spPr>
          <a:xfrm>
            <a:off x="644" y="364"/>
            <a:ext cx="9143356" cy="10286279"/>
          </a:xfrm>
          <a:prstGeom prst="rect">
            <a:avLst/>
          </a:prstGeom>
        </p:spPr>
      </p:pic>
      <p:sp>
        <p:nvSpPr>
          <p:cNvPr id="2" name="TextBox 1">
            <a:extLst>
              <a:ext uri="{FF2B5EF4-FFF2-40B4-BE49-F238E27FC236}">
                <a16:creationId xmlns:a16="http://schemas.microsoft.com/office/drawing/2014/main" id="{9BCC1A4E-961D-3609-B53D-AC056C0282FD}"/>
              </a:ext>
            </a:extLst>
          </p:cNvPr>
          <p:cNvSpPr txBox="1"/>
          <p:nvPr/>
        </p:nvSpPr>
        <p:spPr>
          <a:xfrm>
            <a:off x="7425558" y="1813910"/>
            <a:ext cx="5646615" cy="1107996"/>
          </a:xfrm>
          <a:prstGeom prst="rect">
            <a:avLst/>
          </a:prstGeom>
          <a:noFill/>
        </p:spPr>
        <p:txBody>
          <a:bodyPr wrap="square" rtlCol="0">
            <a:spAutoFit/>
          </a:bodyPr>
          <a:lstStyle/>
          <a:p>
            <a:pPr algn="ctr">
              <a:lnSpc>
                <a:spcPct val="150000"/>
              </a:lnSpc>
            </a:pPr>
            <a:r>
              <a:rPr lang="en-GB" sz="4800" b="1" dirty="0" err="1">
                <a:latin typeface="Bradley Hand" pitchFamily="2" charset="77"/>
              </a:rPr>
              <a:t>Kolleeg</a:t>
            </a:r>
            <a:endParaRPr lang="en-GB" sz="4800" b="1" dirty="0">
              <a:latin typeface="Bradley Hand" pitchFamily="2" charset="77"/>
            </a:endParaRPr>
          </a:p>
        </p:txBody>
      </p:sp>
      <p:sp>
        <p:nvSpPr>
          <p:cNvPr id="3" name="TextBox 2">
            <a:extLst>
              <a:ext uri="{FF2B5EF4-FFF2-40B4-BE49-F238E27FC236}">
                <a16:creationId xmlns:a16="http://schemas.microsoft.com/office/drawing/2014/main" id="{CB3E0E89-D329-B003-B6BC-119BE197E052}"/>
              </a:ext>
            </a:extLst>
          </p:cNvPr>
          <p:cNvSpPr txBox="1"/>
          <p:nvPr/>
        </p:nvSpPr>
        <p:spPr>
          <a:xfrm>
            <a:off x="4698124" y="4572876"/>
            <a:ext cx="5646615" cy="1107996"/>
          </a:xfrm>
          <a:prstGeom prst="rect">
            <a:avLst/>
          </a:prstGeom>
          <a:noFill/>
        </p:spPr>
        <p:txBody>
          <a:bodyPr wrap="square" rtlCol="0">
            <a:spAutoFit/>
          </a:bodyPr>
          <a:lstStyle/>
          <a:p>
            <a:pPr algn="ctr">
              <a:lnSpc>
                <a:spcPct val="150000"/>
              </a:lnSpc>
            </a:pPr>
            <a:r>
              <a:rPr lang="en-GB" sz="4800" b="1" dirty="0" err="1">
                <a:latin typeface="Bradley Hand" pitchFamily="2" charset="77"/>
              </a:rPr>
              <a:t>Kolleeg</a:t>
            </a:r>
            <a:endParaRPr lang="en-GB" sz="4800" b="1" dirty="0">
              <a:latin typeface="Bradley Hand" pitchFamily="2" charset="77"/>
            </a:endParaRPr>
          </a:p>
        </p:txBody>
      </p:sp>
      <p:pic>
        <p:nvPicPr>
          <p:cNvPr id="9" name="Picture 8">
            <a:extLst>
              <a:ext uri="{FF2B5EF4-FFF2-40B4-BE49-F238E27FC236}">
                <a16:creationId xmlns:a16="http://schemas.microsoft.com/office/drawing/2014/main" id="{A5B9BC92-01B2-0A8F-D66D-289343D060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4607">
            <a:off x="10051126" y="2975965"/>
            <a:ext cx="1544409" cy="1029606"/>
          </a:xfrm>
          <a:prstGeom prst="rect">
            <a:avLst/>
          </a:prstGeom>
        </p:spPr>
      </p:pic>
      <p:pic>
        <p:nvPicPr>
          <p:cNvPr id="10" name="Picture 9">
            <a:extLst>
              <a:ext uri="{FF2B5EF4-FFF2-40B4-BE49-F238E27FC236}">
                <a16:creationId xmlns:a16="http://schemas.microsoft.com/office/drawing/2014/main" id="{39AB4F17-53B0-6454-02D7-2105BA818F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475393" flipH="1">
            <a:off x="6584314" y="5734931"/>
            <a:ext cx="1544409" cy="1029606"/>
          </a:xfrm>
          <a:prstGeom prst="rect">
            <a:avLst/>
          </a:prstGeom>
        </p:spPr>
      </p:pic>
    </p:spTree>
    <p:extLst>
      <p:ext uri="{BB962C8B-B14F-4D97-AF65-F5344CB8AC3E}">
        <p14:creationId xmlns:p14="http://schemas.microsoft.com/office/powerpoint/2010/main" val="22028166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C6AF2-8B9C-BE0A-336C-409EA426C1C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9D8C4A7-28AB-BE65-273B-9FC28152E85E}"/>
              </a:ext>
            </a:extLst>
          </p:cNvPr>
          <p:cNvPicPr>
            <a:picLocks noChangeAspect="1"/>
          </p:cNvPicPr>
          <p:nvPr/>
        </p:nvPicPr>
        <p:blipFill>
          <a:blip r:embed="rId3">
            <a:extLst>
              <a:ext uri="{28A0092B-C50C-407E-A947-70E740481C1C}">
                <a14:useLocalDpi xmlns:a14="http://schemas.microsoft.com/office/drawing/2010/main" val="0"/>
              </a:ext>
            </a:extLst>
          </a:blip>
          <a:srcRect b="15419"/>
          <a:stretch>
            <a:fillRect/>
          </a:stretch>
        </p:blipFill>
        <p:spPr>
          <a:xfrm>
            <a:off x="-1" y="-1"/>
            <a:ext cx="18288001" cy="10287001"/>
          </a:xfrm>
          <a:prstGeom prst="rect">
            <a:avLst/>
          </a:prstGeom>
        </p:spPr>
      </p:pic>
    </p:spTree>
    <p:extLst>
      <p:ext uri="{BB962C8B-B14F-4D97-AF65-F5344CB8AC3E}">
        <p14:creationId xmlns:p14="http://schemas.microsoft.com/office/powerpoint/2010/main" val="3629948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04BF4-8B84-1FFF-8786-97DE7460068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CE9C92C-78AA-4106-9003-9A4A40C812BC}"/>
              </a:ext>
            </a:extLst>
          </p:cNvPr>
          <p:cNvPicPr>
            <a:picLocks noChangeAspect="1"/>
          </p:cNvPicPr>
          <p:nvPr/>
        </p:nvPicPr>
        <p:blipFill>
          <a:blip r:embed="rId3">
            <a:extLst>
              <a:ext uri="{28A0092B-C50C-407E-A947-70E740481C1C}">
                <a14:useLocalDpi xmlns:a14="http://schemas.microsoft.com/office/drawing/2010/main" val="0"/>
              </a:ext>
            </a:extLst>
          </a:blip>
          <a:srcRect b="18057"/>
          <a:stretch>
            <a:fillRect/>
          </a:stretch>
        </p:blipFill>
        <p:spPr>
          <a:xfrm>
            <a:off x="0" y="1"/>
            <a:ext cx="18288000" cy="10287000"/>
          </a:xfrm>
          <a:prstGeom prst="rect">
            <a:avLst/>
          </a:prstGeom>
        </p:spPr>
      </p:pic>
    </p:spTree>
    <p:extLst>
      <p:ext uri="{BB962C8B-B14F-4D97-AF65-F5344CB8AC3E}">
        <p14:creationId xmlns:p14="http://schemas.microsoft.com/office/powerpoint/2010/main" val="2126150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B58DC9-9DC1-7154-F4AA-8D692ADBE0D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7B14133-551B-1217-8521-206DE15934AA}"/>
              </a:ext>
            </a:extLst>
          </p:cNvPr>
          <p:cNvPicPr>
            <a:picLocks noChangeAspect="1"/>
          </p:cNvPicPr>
          <p:nvPr/>
        </p:nvPicPr>
        <p:blipFill>
          <a:blip r:embed="rId3">
            <a:extLst>
              <a:ext uri="{28A0092B-C50C-407E-A947-70E740481C1C}">
                <a14:useLocalDpi xmlns:a14="http://schemas.microsoft.com/office/drawing/2010/main" val="0"/>
              </a:ext>
            </a:extLst>
          </a:blip>
          <a:srcRect r="15603"/>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CA026182-183F-7672-AA96-FA9E958EF26E}"/>
              </a:ext>
            </a:extLst>
          </p:cNvPr>
          <p:cNvPicPr>
            <a:picLocks noChangeAspect="1"/>
          </p:cNvPicPr>
          <p:nvPr/>
        </p:nvPicPr>
        <p:blipFill>
          <a:blip r:embed="rId4">
            <a:extLst>
              <a:ext uri="{28A0092B-C50C-407E-A947-70E740481C1C}">
                <a14:useLocalDpi xmlns:a14="http://schemas.microsoft.com/office/drawing/2010/main" val="0"/>
              </a:ext>
            </a:extLst>
          </a:blip>
          <a:srcRect b="26728"/>
          <a:stretch>
            <a:fillRect/>
          </a:stretch>
        </p:blipFill>
        <p:spPr>
          <a:xfrm>
            <a:off x="2661939" y="3144644"/>
            <a:ext cx="12964121" cy="7142356"/>
          </a:xfrm>
          <a:prstGeom prst="rect">
            <a:avLst/>
          </a:prstGeom>
        </p:spPr>
      </p:pic>
      <p:sp>
        <p:nvSpPr>
          <p:cNvPr id="7" name="TextBox 6">
            <a:extLst>
              <a:ext uri="{FF2B5EF4-FFF2-40B4-BE49-F238E27FC236}">
                <a16:creationId xmlns:a16="http://schemas.microsoft.com/office/drawing/2014/main" id="{28382716-EC5D-76D0-1652-07E912475F84}"/>
              </a:ext>
            </a:extLst>
          </p:cNvPr>
          <p:cNvSpPr txBox="1"/>
          <p:nvPr/>
        </p:nvSpPr>
        <p:spPr>
          <a:xfrm>
            <a:off x="702001" y="540033"/>
            <a:ext cx="16883998" cy="2400657"/>
          </a:xfrm>
          <a:prstGeom prst="rect">
            <a:avLst/>
          </a:prstGeom>
          <a:noFill/>
        </p:spPr>
        <p:txBody>
          <a:bodyPr wrap="square" rtlCol="0">
            <a:spAutoFit/>
          </a:bodyPr>
          <a:lstStyle/>
          <a:p>
            <a:pPr algn="ctr"/>
            <a:r>
              <a:rPr lang="et-EE" sz="15000" b="1" spc="-150" dirty="0">
                <a:solidFill>
                  <a:srgbClr val="151926"/>
                </a:solidFill>
                <a:latin typeface="Helvetica" pitchFamily="2" charset="0"/>
              </a:rPr>
              <a:t>02:28</a:t>
            </a:r>
            <a:endParaRPr lang="en-EE" sz="15000" b="1" dirty="0">
              <a:solidFill>
                <a:srgbClr val="151926"/>
              </a:solidFill>
              <a:latin typeface="Nimbus Mono" pitchFamily="49" charset="0"/>
            </a:endParaRPr>
          </a:p>
        </p:txBody>
      </p:sp>
    </p:spTree>
    <p:extLst>
      <p:ext uri="{BB962C8B-B14F-4D97-AF65-F5344CB8AC3E}">
        <p14:creationId xmlns:p14="http://schemas.microsoft.com/office/powerpoint/2010/main" val="3482868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373BE-FB90-19D5-9EF1-2A7EA4E1A0F1}"/>
            </a:ext>
          </a:extLst>
        </p:cNvPr>
        <p:cNvGrpSpPr/>
        <p:nvPr/>
      </p:nvGrpSpPr>
      <p:grpSpPr>
        <a:xfrm>
          <a:off x="0" y="0"/>
          <a:ext cx="0" cy="0"/>
          <a:chOff x="0" y="0"/>
          <a:chExt cx="0" cy="0"/>
        </a:xfrm>
      </p:grpSpPr>
      <p:pic>
        <p:nvPicPr>
          <p:cNvPr id="2" name="selective attention test - Daniel Simons (480p, h264)">
            <a:hlinkClick r:id="" action="ppaction://media"/>
            <a:extLst>
              <a:ext uri="{FF2B5EF4-FFF2-40B4-BE49-F238E27FC236}">
                <a16:creationId xmlns:a16="http://schemas.microsoft.com/office/drawing/2014/main" id="{6D83C90A-7FAD-DF27-8225-9C5C2EA433E7}"/>
              </a:ext>
            </a:extLst>
          </p:cNvPr>
          <p:cNvPicPr>
            <a:picLocks noChangeAspect="1"/>
          </p:cNvPicPr>
          <p:nvPr>
            <a:videoFile r:link="rId1"/>
            <p:extLst>
              <p:ext uri="{DAA4B4D4-6D71-4841-9C94-3DE7FCFB9230}">
                <p14:media xmlns:p14="http://schemas.microsoft.com/office/powerpoint/2010/main" r:embed="rId2">
                  <p14:trim st="4326.088"/>
                </p14:media>
              </p:ext>
            </p:extLst>
          </p:nvPr>
        </p:nvPicPr>
        <p:blipFill>
          <a:blip r:embed="rId5"/>
          <a:stretch>
            <a:fillRect/>
          </a:stretch>
        </p:blipFill>
        <p:spPr>
          <a:xfrm>
            <a:off x="2589268" y="227451"/>
            <a:ext cx="13109464" cy="9832098"/>
          </a:xfrm>
          <a:prstGeom prst="rect">
            <a:avLst/>
          </a:prstGeom>
        </p:spPr>
      </p:pic>
    </p:spTree>
    <p:extLst>
      <p:ext uri="{BB962C8B-B14F-4D97-AF65-F5344CB8AC3E}">
        <p14:creationId xmlns:p14="http://schemas.microsoft.com/office/powerpoint/2010/main" val="258371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300784-E3C1-260D-3693-236287A18E4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8D84417-F15E-3F28-46C8-F4023C2013A5}"/>
              </a:ext>
            </a:extLst>
          </p:cNvPr>
          <p:cNvSpPr txBox="1"/>
          <p:nvPr/>
        </p:nvSpPr>
        <p:spPr>
          <a:xfrm>
            <a:off x="702001" y="3558450"/>
            <a:ext cx="16883998" cy="3170099"/>
          </a:xfrm>
          <a:prstGeom prst="rect">
            <a:avLst/>
          </a:prstGeom>
          <a:noFill/>
        </p:spPr>
        <p:txBody>
          <a:bodyPr wrap="square" rtlCol="0">
            <a:spAutoFit/>
          </a:bodyPr>
          <a:lstStyle/>
          <a:p>
            <a:pPr algn="ctr"/>
            <a:r>
              <a:rPr lang="et-EE" sz="20000" b="1" spc="-150" dirty="0" err="1">
                <a:solidFill>
                  <a:srgbClr val="424669"/>
                </a:solidFill>
                <a:latin typeface="Helvetica" pitchFamily="2" charset="0"/>
              </a:rPr>
              <a:t>Theme</a:t>
            </a:r>
            <a:r>
              <a:rPr lang="et-EE" sz="20000" b="1" spc="-150" dirty="0">
                <a:solidFill>
                  <a:srgbClr val="424669"/>
                </a:solidFill>
                <a:latin typeface="Helvetica" pitchFamily="2" charset="0"/>
              </a:rPr>
              <a:t> sort</a:t>
            </a:r>
            <a:endParaRPr lang="en-EE" sz="20000" b="1" dirty="0">
              <a:solidFill>
                <a:srgbClr val="424669"/>
              </a:solidFill>
              <a:latin typeface="Nimbus Mono" pitchFamily="49" charset="0"/>
            </a:endParaRPr>
          </a:p>
        </p:txBody>
      </p:sp>
    </p:spTree>
    <p:extLst>
      <p:ext uri="{BB962C8B-B14F-4D97-AF65-F5344CB8AC3E}">
        <p14:creationId xmlns:p14="http://schemas.microsoft.com/office/powerpoint/2010/main" val="370328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BBEB5-5B28-4995-D2E6-48BFA6A5B67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36A2929-5FF9-B104-3AB5-C5ACF9A7895E}"/>
              </a:ext>
            </a:extLst>
          </p:cNvPr>
          <p:cNvPicPr>
            <a:picLocks noChangeAspect="1"/>
          </p:cNvPicPr>
          <p:nvPr/>
        </p:nvPicPr>
        <p:blipFill>
          <a:blip r:embed="rId3">
            <a:extLst>
              <a:ext uri="{28A0092B-C50C-407E-A947-70E740481C1C}">
                <a14:useLocalDpi xmlns:a14="http://schemas.microsoft.com/office/drawing/2010/main" val="0"/>
              </a:ext>
            </a:extLst>
          </a:blip>
          <a:srcRect r="15093"/>
          <a:stretch>
            <a:fillRect/>
          </a:stretch>
        </p:blipFill>
        <p:spPr>
          <a:xfrm>
            <a:off x="3090041" y="337162"/>
            <a:ext cx="13101145" cy="10286721"/>
          </a:xfrm>
          <a:prstGeom prst="rect">
            <a:avLst/>
          </a:prstGeom>
        </p:spPr>
      </p:pic>
    </p:spTree>
    <p:extLst>
      <p:ext uri="{BB962C8B-B14F-4D97-AF65-F5344CB8AC3E}">
        <p14:creationId xmlns:p14="http://schemas.microsoft.com/office/powerpoint/2010/main" val="3265256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7DA3E-109C-E5FC-9736-89ADA52877FF}"/>
            </a:ext>
          </a:extLst>
        </p:cNvPr>
        <p:cNvGrpSpPr/>
        <p:nvPr/>
      </p:nvGrpSpPr>
      <p:grpSpPr>
        <a:xfrm>
          <a:off x="0" y="0"/>
          <a:ext cx="0" cy="0"/>
          <a:chOff x="0" y="0"/>
          <a:chExt cx="0" cy="0"/>
        </a:xfrm>
      </p:grpSpPr>
      <p:pic>
        <p:nvPicPr>
          <p:cNvPr id="3" name="Picture 2" descr="A picture containing text, envelope, stationary, businesscard&#10;&#10;Description automatically generated">
            <a:extLst>
              <a:ext uri="{FF2B5EF4-FFF2-40B4-BE49-F238E27FC236}">
                <a16:creationId xmlns:a16="http://schemas.microsoft.com/office/drawing/2014/main" id="{B1EF8706-7734-36C9-4C9A-510AB26551AD}"/>
              </a:ext>
            </a:extLst>
          </p:cNvPr>
          <p:cNvPicPr>
            <a:picLocks noChangeAspect="1"/>
          </p:cNvPicPr>
          <p:nvPr/>
        </p:nvPicPr>
        <p:blipFill>
          <a:blip r:embed="rId3"/>
          <a:stretch>
            <a:fillRect/>
          </a:stretch>
        </p:blipFill>
        <p:spPr>
          <a:xfrm>
            <a:off x="1189181" y="3086100"/>
            <a:ext cx="4064000" cy="4114800"/>
          </a:xfrm>
          <a:prstGeom prst="rect">
            <a:avLst/>
          </a:prstGeom>
        </p:spPr>
      </p:pic>
      <p:pic>
        <p:nvPicPr>
          <p:cNvPr id="4" name="Picture 3" descr="A picture containing text, envelope, stationary, businesscard&#10;&#10;Description automatically generated">
            <a:extLst>
              <a:ext uri="{FF2B5EF4-FFF2-40B4-BE49-F238E27FC236}">
                <a16:creationId xmlns:a16="http://schemas.microsoft.com/office/drawing/2014/main" id="{E1EBD481-DD73-FFFE-425D-730095D02FB3}"/>
              </a:ext>
            </a:extLst>
          </p:cNvPr>
          <p:cNvPicPr>
            <a:picLocks noChangeAspect="1"/>
          </p:cNvPicPr>
          <p:nvPr/>
        </p:nvPicPr>
        <p:blipFill>
          <a:blip r:embed="rId3"/>
          <a:stretch>
            <a:fillRect/>
          </a:stretch>
        </p:blipFill>
        <p:spPr>
          <a:xfrm>
            <a:off x="4075465" y="4255376"/>
            <a:ext cx="4064000" cy="4114800"/>
          </a:xfrm>
          <a:prstGeom prst="rect">
            <a:avLst/>
          </a:prstGeom>
        </p:spPr>
      </p:pic>
      <p:pic>
        <p:nvPicPr>
          <p:cNvPr id="5" name="Picture 4" descr="A picture containing text, envelope, stationary, businesscard&#10;&#10;Description automatically generated">
            <a:extLst>
              <a:ext uri="{FF2B5EF4-FFF2-40B4-BE49-F238E27FC236}">
                <a16:creationId xmlns:a16="http://schemas.microsoft.com/office/drawing/2014/main" id="{94384C4F-A6B4-BF89-743F-521801B5DCE0}"/>
              </a:ext>
            </a:extLst>
          </p:cNvPr>
          <p:cNvPicPr>
            <a:picLocks noChangeAspect="1"/>
          </p:cNvPicPr>
          <p:nvPr/>
        </p:nvPicPr>
        <p:blipFill>
          <a:blip r:embed="rId3"/>
          <a:stretch>
            <a:fillRect/>
          </a:stretch>
        </p:blipFill>
        <p:spPr>
          <a:xfrm>
            <a:off x="6712367" y="686397"/>
            <a:ext cx="4064000" cy="4114800"/>
          </a:xfrm>
          <a:prstGeom prst="rect">
            <a:avLst/>
          </a:prstGeom>
        </p:spPr>
      </p:pic>
      <p:pic>
        <p:nvPicPr>
          <p:cNvPr id="6" name="Picture 5" descr="A picture containing text, envelope, stationary, businesscard&#10;&#10;Description automatically generated">
            <a:extLst>
              <a:ext uri="{FF2B5EF4-FFF2-40B4-BE49-F238E27FC236}">
                <a16:creationId xmlns:a16="http://schemas.microsoft.com/office/drawing/2014/main" id="{0CD6444A-F27D-F54F-35A5-478EB1FA86B2}"/>
              </a:ext>
            </a:extLst>
          </p:cNvPr>
          <p:cNvPicPr>
            <a:picLocks noChangeAspect="1"/>
          </p:cNvPicPr>
          <p:nvPr/>
        </p:nvPicPr>
        <p:blipFill>
          <a:blip r:embed="rId3"/>
          <a:stretch>
            <a:fillRect/>
          </a:stretch>
        </p:blipFill>
        <p:spPr>
          <a:xfrm>
            <a:off x="9377934" y="5218386"/>
            <a:ext cx="4064000" cy="4114800"/>
          </a:xfrm>
          <a:prstGeom prst="rect">
            <a:avLst/>
          </a:prstGeom>
        </p:spPr>
      </p:pic>
      <p:pic>
        <p:nvPicPr>
          <p:cNvPr id="7" name="Picture 6" descr="A picture containing text, envelope, stationary, businesscard&#10;&#10;Description automatically generated">
            <a:extLst>
              <a:ext uri="{FF2B5EF4-FFF2-40B4-BE49-F238E27FC236}">
                <a16:creationId xmlns:a16="http://schemas.microsoft.com/office/drawing/2014/main" id="{5B625FDA-FED9-C45B-789C-A40928542E12}"/>
              </a:ext>
            </a:extLst>
          </p:cNvPr>
          <p:cNvPicPr>
            <a:picLocks noChangeAspect="1"/>
          </p:cNvPicPr>
          <p:nvPr/>
        </p:nvPicPr>
        <p:blipFill>
          <a:blip r:embed="rId3"/>
          <a:stretch>
            <a:fillRect/>
          </a:stretch>
        </p:blipFill>
        <p:spPr>
          <a:xfrm>
            <a:off x="13662651" y="2197976"/>
            <a:ext cx="4064000" cy="4114800"/>
          </a:xfrm>
          <a:prstGeom prst="rect">
            <a:avLst/>
          </a:prstGeom>
        </p:spPr>
      </p:pic>
    </p:spTree>
    <p:extLst>
      <p:ext uri="{BB962C8B-B14F-4D97-AF65-F5344CB8AC3E}">
        <p14:creationId xmlns:p14="http://schemas.microsoft.com/office/powerpoint/2010/main" val="1290685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2BF12-DCFF-B684-1658-FA80CA5A91CE}"/>
            </a:ext>
          </a:extLst>
        </p:cNvPr>
        <p:cNvGrpSpPr/>
        <p:nvPr/>
      </p:nvGrpSpPr>
      <p:grpSpPr>
        <a:xfrm>
          <a:off x="0" y="0"/>
          <a:ext cx="0" cy="0"/>
          <a:chOff x="0" y="0"/>
          <a:chExt cx="0" cy="0"/>
        </a:xfrm>
      </p:grpSpPr>
      <p:pic>
        <p:nvPicPr>
          <p:cNvPr id="3" name="Picture 2" descr="A picture containing text, envelope, stationary, businesscard&#10;&#10;Description automatically generated">
            <a:extLst>
              <a:ext uri="{FF2B5EF4-FFF2-40B4-BE49-F238E27FC236}">
                <a16:creationId xmlns:a16="http://schemas.microsoft.com/office/drawing/2014/main" id="{65E19353-72CF-260E-82BF-DDCB66B70D88}"/>
              </a:ext>
            </a:extLst>
          </p:cNvPr>
          <p:cNvPicPr>
            <a:picLocks noChangeAspect="1"/>
          </p:cNvPicPr>
          <p:nvPr/>
        </p:nvPicPr>
        <p:blipFill>
          <a:blip r:embed="rId3"/>
          <a:stretch>
            <a:fillRect/>
          </a:stretch>
        </p:blipFill>
        <p:spPr>
          <a:xfrm>
            <a:off x="1189181" y="3086100"/>
            <a:ext cx="4064000" cy="4114800"/>
          </a:xfrm>
          <a:prstGeom prst="rect">
            <a:avLst/>
          </a:prstGeom>
        </p:spPr>
      </p:pic>
      <p:pic>
        <p:nvPicPr>
          <p:cNvPr id="4" name="Picture 3" descr="A picture containing text, envelope, stationary, businesscard&#10;&#10;Description automatically generated">
            <a:extLst>
              <a:ext uri="{FF2B5EF4-FFF2-40B4-BE49-F238E27FC236}">
                <a16:creationId xmlns:a16="http://schemas.microsoft.com/office/drawing/2014/main" id="{3ABD6222-0564-C856-624A-BC7FBE78D02C}"/>
              </a:ext>
            </a:extLst>
          </p:cNvPr>
          <p:cNvPicPr>
            <a:picLocks noChangeAspect="1"/>
          </p:cNvPicPr>
          <p:nvPr/>
        </p:nvPicPr>
        <p:blipFill>
          <a:blip r:embed="rId3"/>
          <a:stretch>
            <a:fillRect/>
          </a:stretch>
        </p:blipFill>
        <p:spPr>
          <a:xfrm>
            <a:off x="2871133" y="4935600"/>
            <a:ext cx="4064000" cy="4114800"/>
          </a:xfrm>
          <a:prstGeom prst="rect">
            <a:avLst/>
          </a:prstGeom>
        </p:spPr>
      </p:pic>
      <p:pic>
        <p:nvPicPr>
          <p:cNvPr id="5" name="Picture 4" descr="A picture containing text, envelope, stationary, businesscard&#10;&#10;Description automatically generated">
            <a:extLst>
              <a:ext uri="{FF2B5EF4-FFF2-40B4-BE49-F238E27FC236}">
                <a16:creationId xmlns:a16="http://schemas.microsoft.com/office/drawing/2014/main" id="{2A3EFEF1-49A5-E396-0683-4C1E8196411B}"/>
              </a:ext>
            </a:extLst>
          </p:cNvPr>
          <p:cNvPicPr>
            <a:picLocks noChangeAspect="1"/>
          </p:cNvPicPr>
          <p:nvPr/>
        </p:nvPicPr>
        <p:blipFill>
          <a:blip r:embed="rId3"/>
          <a:stretch>
            <a:fillRect/>
          </a:stretch>
        </p:blipFill>
        <p:spPr>
          <a:xfrm>
            <a:off x="4092534" y="1623099"/>
            <a:ext cx="4064000" cy="4114800"/>
          </a:xfrm>
          <a:prstGeom prst="rect">
            <a:avLst/>
          </a:prstGeom>
        </p:spPr>
      </p:pic>
      <p:pic>
        <p:nvPicPr>
          <p:cNvPr id="6" name="Picture 5" descr="A picture containing text, envelope, stationary, businesscard&#10;&#10;Description automatically generated">
            <a:extLst>
              <a:ext uri="{FF2B5EF4-FFF2-40B4-BE49-F238E27FC236}">
                <a16:creationId xmlns:a16="http://schemas.microsoft.com/office/drawing/2014/main" id="{BCC3C29C-8228-CA2E-1DB9-06F22203AABF}"/>
              </a:ext>
            </a:extLst>
          </p:cNvPr>
          <p:cNvPicPr>
            <a:picLocks noChangeAspect="1"/>
          </p:cNvPicPr>
          <p:nvPr/>
        </p:nvPicPr>
        <p:blipFill>
          <a:blip r:embed="rId3"/>
          <a:stretch>
            <a:fillRect/>
          </a:stretch>
        </p:blipFill>
        <p:spPr>
          <a:xfrm>
            <a:off x="12852052" y="4437800"/>
            <a:ext cx="4064000" cy="4114800"/>
          </a:xfrm>
          <a:prstGeom prst="rect">
            <a:avLst/>
          </a:prstGeom>
        </p:spPr>
      </p:pic>
      <p:pic>
        <p:nvPicPr>
          <p:cNvPr id="7" name="Picture 6" descr="A picture containing text, envelope, stationary, businesscard&#10;&#10;Description automatically generated">
            <a:extLst>
              <a:ext uri="{FF2B5EF4-FFF2-40B4-BE49-F238E27FC236}">
                <a16:creationId xmlns:a16="http://schemas.microsoft.com/office/drawing/2014/main" id="{145BF045-67A2-1045-2DC6-D5A862D69DDB}"/>
              </a:ext>
            </a:extLst>
          </p:cNvPr>
          <p:cNvPicPr>
            <a:picLocks noChangeAspect="1"/>
          </p:cNvPicPr>
          <p:nvPr/>
        </p:nvPicPr>
        <p:blipFill>
          <a:blip r:embed="rId3"/>
          <a:stretch>
            <a:fillRect/>
          </a:stretch>
        </p:blipFill>
        <p:spPr>
          <a:xfrm>
            <a:off x="13662651" y="2197976"/>
            <a:ext cx="4064000" cy="4114800"/>
          </a:xfrm>
          <a:prstGeom prst="rect">
            <a:avLst/>
          </a:prstGeom>
        </p:spPr>
      </p:pic>
      <p:pic>
        <p:nvPicPr>
          <p:cNvPr id="2" name="Picture 1" descr="A picture containing text, envelope, stationary, businesscard&#10;&#10;Description automatically generated">
            <a:extLst>
              <a:ext uri="{FF2B5EF4-FFF2-40B4-BE49-F238E27FC236}">
                <a16:creationId xmlns:a16="http://schemas.microsoft.com/office/drawing/2014/main" id="{FEBBD1E3-F6A9-5A9E-9ADE-E56B9F5188D3}"/>
              </a:ext>
            </a:extLst>
          </p:cNvPr>
          <p:cNvPicPr>
            <a:picLocks noChangeAspect="1"/>
          </p:cNvPicPr>
          <p:nvPr/>
        </p:nvPicPr>
        <p:blipFill>
          <a:blip r:embed="rId3"/>
          <a:stretch>
            <a:fillRect/>
          </a:stretch>
        </p:blipFill>
        <p:spPr>
          <a:xfrm>
            <a:off x="7875168" y="5509888"/>
            <a:ext cx="4064000" cy="4114800"/>
          </a:xfrm>
          <a:prstGeom prst="rect">
            <a:avLst/>
          </a:prstGeom>
        </p:spPr>
      </p:pic>
      <p:sp>
        <p:nvSpPr>
          <p:cNvPr id="10" name="Oval 9">
            <a:extLst>
              <a:ext uri="{FF2B5EF4-FFF2-40B4-BE49-F238E27FC236}">
                <a16:creationId xmlns:a16="http://schemas.microsoft.com/office/drawing/2014/main" id="{F4E8DB85-C24D-F7C5-75BA-BC53E40D4BC4}"/>
              </a:ext>
            </a:extLst>
          </p:cNvPr>
          <p:cNvSpPr/>
          <p:nvPr/>
        </p:nvSpPr>
        <p:spPr>
          <a:xfrm>
            <a:off x="1371948" y="2209720"/>
            <a:ext cx="6600336" cy="6600336"/>
          </a:xfrm>
          <a:prstGeom prst="ellipse">
            <a:avLst/>
          </a:prstGeom>
          <a:noFill/>
          <a:ln w="127000">
            <a:solidFill>
              <a:srgbClr val="FF14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dirty="0"/>
          </a:p>
        </p:txBody>
      </p:sp>
      <p:sp>
        <p:nvSpPr>
          <p:cNvPr id="12" name="Oval 11">
            <a:extLst>
              <a:ext uri="{FF2B5EF4-FFF2-40B4-BE49-F238E27FC236}">
                <a16:creationId xmlns:a16="http://schemas.microsoft.com/office/drawing/2014/main" id="{D5A5B5C2-EBA8-B3A9-0E00-ACB6CCF3FC7E}"/>
              </a:ext>
            </a:extLst>
          </p:cNvPr>
          <p:cNvSpPr/>
          <p:nvPr/>
        </p:nvSpPr>
        <p:spPr>
          <a:xfrm>
            <a:off x="8186146" y="5326229"/>
            <a:ext cx="4267793" cy="4267793"/>
          </a:xfrm>
          <a:prstGeom prst="ellipse">
            <a:avLst/>
          </a:prstGeom>
          <a:noFill/>
          <a:ln w="127000">
            <a:solidFill>
              <a:srgbClr val="FF14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dirty="0"/>
          </a:p>
        </p:txBody>
      </p:sp>
      <p:sp>
        <p:nvSpPr>
          <p:cNvPr id="13" name="Oval 12">
            <a:extLst>
              <a:ext uri="{FF2B5EF4-FFF2-40B4-BE49-F238E27FC236}">
                <a16:creationId xmlns:a16="http://schemas.microsoft.com/office/drawing/2014/main" id="{D3EC905A-0660-57AF-FF7B-EAF86364F229}"/>
              </a:ext>
            </a:extLst>
          </p:cNvPr>
          <p:cNvSpPr/>
          <p:nvPr/>
        </p:nvSpPr>
        <p:spPr>
          <a:xfrm>
            <a:off x="12153030" y="1734400"/>
            <a:ext cx="6436109" cy="6436109"/>
          </a:xfrm>
          <a:prstGeom prst="ellipse">
            <a:avLst/>
          </a:prstGeom>
          <a:noFill/>
          <a:ln w="127000">
            <a:solidFill>
              <a:srgbClr val="FF149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dirty="0"/>
          </a:p>
        </p:txBody>
      </p:sp>
      <p:sp>
        <p:nvSpPr>
          <p:cNvPr id="14" name="TextBox 13">
            <a:extLst>
              <a:ext uri="{FF2B5EF4-FFF2-40B4-BE49-F238E27FC236}">
                <a16:creationId xmlns:a16="http://schemas.microsoft.com/office/drawing/2014/main" id="{280045D5-315A-6B41-7BDB-FE99D24BC560}"/>
              </a:ext>
            </a:extLst>
          </p:cNvPr>
          <p:cNvSpPr txBox="1"/>
          <p:nvPr/>
        </p:nvSpPr>
        <p:spPr>
          <a:xfrm>
            <a:off x="1525775" y="4694280"/>
            <a:ext cx="5999882" cy="1631216"/>
          </a:xfrm>
          <a:prstGeom prst="rect">
            <a:avLst/>
          </a:prstGeom>
          <a:noFill/>
        </p:spPr>
        <p:txBody>
          <a:bodyPr wrap="square" rtlCol="0">
            <a:spAutoFit/>
          </a:bodyPr>
          <a:lstStyle/>
          <a:p>
            <a:pPr algn="ctr"/>
            <a:r>
              <a:rPr lang="et-EE" sz="10000" b="1" spc="-150" dirty="0">
                <a:solidFill>
                  <a:srgbClr val="424669"/>
                </a:solidFill>
                <a:latin typeface="Helvetica" pitchFamily="2" charset="0"/>
              </a:rPr>
              <a:t>Teema</a:t>
            </a:r>
            <a:endParaRPr lang="en-EE" sz="3600" b="1" dirty="0">
              <a:solidFill>
                <a:srgbClr val="424669"/>
              </a:solidFill>
              <a:latin typeface="Nimbus Mono" pitchFamily="49" charset="0"/>
            </a:endParaRPr>
          </a:p>
        </p:txBody>
      </p:sp>
      <p:sp>
        <p:nvSpPr>
          <p:cNvPr id="15" name="TextBox 14">
            <a:extLst>
              <a:ext uri="{FF2B5EF4-FFF2-40B4-BE49-F238E27FC236}">
                <a16:creationId xmlns:a16="http://schemas.microsoft.com/office/drawing/2014/main" id="{5FB8A9E9-B66F-69E7-51FC-0F89EB77986E}"/>
              </a:ext>
            </a:extLst>
          </p:cNvPr>
          <p:cNvSpPr txBox="1"/>
          <p:nvPr/>
        </p:nvSpPr>
        <p:spPr>
          <a:xfrm>
            <a:off x="7315777" y="6722952"/>
            <a:ext cx="5999882" cy="1631216"/>
          </a:xfrm>
          <a:prstGeom prst="rect">
            <a:avLst/>
          </a:prstGeom>
          <a:noFill/>
        </p:spPr>
        <p:txBody>
          <a:bodyPr wrap="square" rtlCol="0">
            <a:spAutoFit/>
          </a:bodyPr>
          <a:lstStyle/>
          <a:p>
            <a:pPr algn="ctr"/>
            <a:r>
              <a:rPr lang="et-EE" sz="10000" b="1" spc="-150" dirty="0">
                <a:solidFill>
                  <a:srgbClr val="424669"/>
                </a:solidFill>
                <a:latin typeface="Helvetica" pitchFamily="2" charset="0"/>
              </a:rPr>
              <a:t>Teema</a:t>
            </a:r>
            <a:endParaRPr lang="en-EE" sz="3600" b="1" dirty="0">
              <a:solidFill>
                <a:srgbClr val="424669"/>
              </a:solidFill>
              <a:latin typeface="Nimbus Mono" pitchFamily="49" charset="0"/>
            </a:endParaRPr>
          </a:p>
        </p:txBody>
      </p:sp>
      <p:sp>
        <p:nvSpPr>
          <p:cNvPr id="16" name="TextBox 15">
            <a:extLst>
              <a:ext uri="{FF2B5EF4-FFF2-40B4-BE49-F238E27FC236}">
                <a16:creationId xmlns:a16="http://schemas.microsoft.com/office/drawing/2014/main" id="{ED6491A3-9E1F-72EE-543D-8108115F25FA}"/>
              </a:ext>
            </a:extLst>
          </p:cNvPr>
          <p:cNvSpPr txBox="1"/>
          <p:nvPr/>
        </p:nvSpPr>
        <p:spPr>
          <a:xfrm>
            <a:off x="12371143" y="4327892"/>
            <a:ext cx="5999882" cy="1631216"/>
          </a:xfrm>
          <a:prstGeom prst="rect">
            <a:avLst/>
          </a:prstGeom>
          <a:noFill/>
        </p:spPr>
        <p:txBody>
          <a:bodyPr wrap="square" rtlCol="0">
            <a:spAutoFit/>
          </a:bodyPr>
          <a:lstStyle/>
          <a:p>
            <a:pPr algn="ctr"/>
            <a:r>
              <a:rPr lang="et-EE" sz="10000" b="1" spc="-150" dirty="0">
                <a:solidFill>
                  <a:srgbClr val="424669"/>
                </a:solidFill>
                <a:latin typeface="Helvetica" pitchFamily="2" charset="0"/>
              </a:rPr>
              <a:t>Teema</a:t>
            </a:r>
            <a:endParaRPr lang="en-EE" sz="3600" b="1" dirty="0">
              <a:solidFill>
                <a:srgbClr val="424669"/>
              </a:solidFill>
              <a:latin typeface="Nimbus Mono" pitchFamily="49" charset="0"/>
            </a:endParaRPr>
          </a:p>
        </p:txBody>
      </p:sp>
    </p:spTree>
    <p:extLst>
      <p:ext uri="{BB962C8B-B14F-4D97-AF65-F5344CB8AC3E}">
        <p14:creationId xmlns:p14="http://schemas.microsoft.com/office/powerpoint/2010/main" val="3389775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0000"/>
            </a:gs>
            <a:gs pos="41000">
              <a:srgbClr val="C00000"/>
            </a:gs>
          </a:gsLst>
          <a:path path="circle">
            <a:fillToRect r="100000" b="100000"/>
          </a:path>
          <a:tileRect l="-100000" t="-100000"/>
        </a:gradFill>
        <a:effectLst/>
      </p:bgPr>
    </p:bg>
    <p:spTree>
      <p:nvGrpSpPr>
        <p:cNvPr id="1" name="">
          <a:extLst>
            <a:ext uri="{FF2B5EF4-FFF2-40B4-BE49-F238E27FC236}">
              <a16:creationId xmlns:a16="http://schemas.microsoft.com/office/drawing/2014/main" id="{025BAF1A-08F8-3354-E6AA-B4A56DCDCD6D}"/>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7ACCF42-1453-AC19-D7B7-4055508ADD08}"/>
              </a:ext>
            </a:extLst>
          </p:cNvPr>
          <p:cNvSpPr txBox="1"/>
          <p:nvPr/>
        </p:nvSpPr>
        <p:spPr>
          <a:xfrm>
            <a:off x="1577634" y="3558450"/>
            <a:ext cx="15132731" cy="3170099"/>
          </a:xfrm>
          <a:prstGeom prst="rect">
            <a:avLst/>
          </a:prstGeom>
          <a:noFill/>
        </p:spPr>
        <p:txBody>
          <a:bodyPr wrap="square" rtlCol="0">
            <a:spAutoFit/>
          </a:bodyPr>
          <a:lstStyle/>
          <a:p>
            <a:pPr algn="ctr"/>
            <a:r>
              <a:rPr lang="et-EE" sz="10000" b="1" spc="-150" dirty="0">
                <a:solidFill>
                  <a:schemeClr val="bg1"/>
                </a:solidFill>
                <a:latin typeface="Helvetica" pitchFamily="2" charset="0"/>
              </a:rPr>
              <a:t>Ära lase </a:t>
            </a:r>
            <a:r>
              <a:rPr lang="et-EE" sz="10000" b="1" spc="-150" dirty="0" err="1">
                <a:solidFill>
                  <a:schemeClr val="bg1"/>
                </a:solidFill>
                <a:latin typeface="Helvetica" pitchFamily="2" charset="0"/>
              </a:rPr>
              <a:t>AI’l</a:t>
            </a:r>
            <a:r>
              <a:rPr lang="et-EE" sz="10000" b="1" spc="-150" dirty="0">
                <a:solidFill>
                  <a:schemeClr val="bg1"/>
                </a:solidFill>
                <a:latin typeface="Helvetica" pitchFamily="2" charset="0"/>
              </a:rPr>
              <a:t> kohe väljundit sünteesida</a:t>
            </a:r>
            <a:endParaRPr lang="en-EE" sz="10000" b="1" dirty="0">
              <a:solidFill>
                <a:schemeClr val="bg1"/>
              </a:solidFill>
              <a:latin typeface="Nimbus Mono" pitchFamily="49" charset="0"/>
            </a:endParaRPr>
          </a:p>
        </p:txBody>
      </p:sp>
    </p:spTree>
    <p:extLst>
      <p:ext uri="{BB962C8B-B14F-4D97-AF65-F5344CB8AC3E}">
        <p14:creationId xmlns:p14="http://schemas.microsoft.com/office/powerpoint/2010/main" val="1459179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FD2C4-49DA-A10D-D81F-799F652C1AD5}"/>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7E10DF6E-9EB2-F252-5C59-2C587E3F06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7531" y="-52969"/>
            <a:ext cx="10392937" cy="10392937"/>
          </a:xfrm>
          <a:prstGeom prst="rect">
            <a:avLst/>
          </a:prstGeom>
        </p:spPr>
      </p:pic>
    </p:spTree>
    <p:extLst>
      <p:ext uri="{BB962C8B-B14F-4D97-AF65-F5344CB8AC3E}">
        <p14:creationId xmlns:p14="http://schemas.microsoft.com/office/powerpoint/2010/main" val="23107185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02522-9484-FB8F-37A2-2E044C699231}"/>
            </a:ext>
          </a:extLst>
        </p:cNvPr>
        <p:cNvGrpSpPr/>
        <p:nvPr/>
      </p:nvGrpSpPr>
      <p:grpSpPr>
        <a:xfrm>
          <a:off x="0" y="0"/>
          <a:ext cx="0" cy="0"/>
          <a:chOff x="0" y="0"/>
          <a:chExt cx="0" cy="0"/>
        </a:xfrm>
      </p:grpSpPr>
      <p:pic>
        <p:nvPicPr>
          <p:cNvPr id="3" name="Picture 2" descr="A picture containing text, envelope, stationary, businesscard&#10;&#10;Description automatically generated">
            <a:extLst>
              <a:ext uri="{FF2B5EF4-FFF2-40B4-BE49-F238E27FC236}">
                <a16:creationId xmlns:a16="http://schemas.microsoft.com/office/drawing/2014/main" id="{568646E1-7C29-E00B-B520-804190236B4D}"/>
              </a:ext>
            </a:extLst>
          </p:cNvPr>
          <p:cNvPicPr>
            <a:picLocks noChangeAspect="1"/>
          </p:cNvPicPr>
          <p:nvPr/>
        </p:nvPicPr>
        <p:blipFill>
          <a:blip r:embed="rId3"/>
          <a:stretch>
            <a:fillRect/>
          </a:stretch>
        </p:blipFill>
        <p:spPr>
          <a:xfrm>
            <a:off x="1189181" y="3086100"/>
            <a:ext cx="4064000" cy="4114800"/>
          </a:xfrm>
          <a:prstGeom prst="rect">
            <a:avLst/>
          </a:prstGeom>
        </p:spPr>
      </p:pic>
      <p:pic>
        <p:nvPicPr>
          <p:cNvPr id="4" name="Picture 3" descr="A picture containing text, envelope, stationary, businesscard&#10;&#10;Description automatically generated">
            <a:extLst>
              <a:ext uri="{FF2B5EF4-FFF2-40B4-BE49-F238E27FC236}">
                <a16:creationId xmlns:a16="http://schemas.microsoft.com/office/drawing/2014/main" id="{DE7D0A75-800F-0BF8-01ED-EEF538111880}"/>
              </a:ext>
            </a:extLst>
          </p:cNvPr>
          <p:cNvPicPr>
            <a:picLocks noChangeAspect="1"/>
          </p:cNvPicPr>
          <p:nvPr/>
        </p:nvPicPr>
        <p:blipFill>
          <a:blip r:embed="rId3"/>
          <a:stretch>
            <a:fillRect/>
          </a:stretch>
        </p:blipFill>
        <p:spPr>
          <a:xfrm>
            <a:off x="2871133" y="4935600"/>
            <a:ext cx="4064000" cy="4114800"/>
          </a:xfrm>
          <a:prstGeom prst="rect">
            <a:avLst/>
          </a:prstGeom>
        </p:spPr>
      </p:pic>
      <p:pic>
        <p:nvPicPr>
          <p:cNvPr id="5" name="Picture 4" descr="A picture containing text, envelope, stationary, businesscard&#10;&#10;Description automatically generated">
            <a:extLst>
              <a:ext uri="{FF2B5EF4-FFF2-40B4-BE49-F238E27FC236}">
                <a16:creationId xmlns:a16="http://schemas.microsoft.com/office/drawing/2014/main" id="{AC11C15B-E4CF-4653-3534-79CBCAAA9A29}"/>
              </a:ext>
            </a:extLst>
          </p:cNvPr>
          <p:cNvPicPr>
            <a:picLocks noChangeAspect="1"/>
          </p:cNvPicPr>
          <p:nvPr/>
        </p:nvPicPr>
        <p:blipFill>
          <a:blip r:embed="rId3"/>
          <a:stretch>
            <a:fillRect/>
          </a:stretch>
        </p:blipFill>
        <p:spPr>
          <a:xfrm>
            <a:off x="4092534" y="1623099"/>
            <a:ext cx="4064000" cy="4114800"/>
          </a:xfrm>
          <a:prstGeom prst="rect">
            <a:avLst/>
          </a:prstGeom>
        </p:spPr>
      </p:pic>
      <p:pic>
        <p:nvPicPr>
          <p:cNvPr id="6" name="Picture 5" descr="A picture containing text, envelope, stationary, businesscard&#10;&#10;Description automatically generated">
            <a:extLst>
              <a:ext uri="{FF2B5EF4-FFF2-40B4-BE49-F238E27FC236}">
                <a16:creationId xmlns:a16="http://schemas.microsoft.com/office/drawing/2014/main" id="{49B6089A-01D8-C872-9618-F5F281711D21}"/>
              </a:ext>
            </a:extLst>
          </p:cNvPr>
          <p:cNvPicPr>
            <a:picLocks noChangeAspect="1"/>
          </p:cNvPicPr>
          <p:nvPr/>
        </p:nvPicPr>
        <p:blipFill>
          <a:blip r:embed="rId3"/>
          <a:stretch>
            <a:fillRect/>
          </a:stretch>
        </p:blipFill>
        <p:spPr>
          <a:xfrm>
            <a:off x="12852052" y="4437800"/>
            <a:ext cx="4064000" cy="4114800"/>
          </a:xfrm>
          <a:prstGeom prst="rect">
            <a:avLst/>
          </a:prstGeom>
        </p:spPr>
      </p:pic>
      <p:pic>
        <p:nvPicPr>
          <p:cNvPr id="7" name="Picture 6" descr="A picture containing text, envelope, stationary, businesscard&#10;&#10;Description automatically generated">
            <a:extLst>
              <a:ext uri="{FF2B5EF4-FFF2-40B4-BE49-F238E27FC236}">
                <a16:creationId xmlns:a16="http://schemas.microsoft.com/office/drawing/2014/main" id="{B9C4913C-FAD5-24F5-1BBD-52A21522E446}"/>
              </a:ext>
            </a:extLst>
          </p:cNvPr>
          <p:cNvPicPr>
            <a:picLocks noChangeAspect="1"/>
          </p:cNvPicPr>
          <p:nvPr/>
        </p:nvPicPr>
        <p:blipFill>
          <a:blip r:embed="rId3"/>
          <a:stretch>
            <a:fillRect/>
          </a:stretch>
        </p:blipFill>
        <p:spPr>
          <a:xfrm>
            <a:off x="13662651" y="2197976"/>
            <a:ext cx="4064000" cy="4114800"/>
          </a:xfrm>
          <a:prstGeom prst="rect">
            <a:avLst/>
          </a:prstGeom>
        </p:spPr>
      </p:pic>
      <p:pic>
        <p:nvPicPr>
          <p:cNvPr id="2" name="Picture 1" descr="A picture containing text, envelope, stationary, businesscard&#10;&#10;Description automatically generated">
            <a:extLst>
              <a:ext uri="{FF2B5EF4-FFF2-40B4-BE49-F238E27FC236}">
                <a16:creationId xmlns:a16="http://schemas.microsoft.com/office/drawing/2014/main" id="{C80D8D96-7923-9ADE-00EA-5959610ECA81}"/>
              </a:ext>
            </a:extLst>
          </p:cNvPr>
          <p:cNvPicPr>
            <a:picLocks noChangeAspect="1"/>
          </p:cNvPicPr>
          <p:nvPr/>
        </p:nvPicPr>
        <p:blipFill>
          <a:blip r:embed="rId3"/>
          <a:stretch>
            <a:fillRect/>
          </a:stretch>
        </p:blipFill>
        <p:spPr>
          <a:xfrm>
            <a:off x="7875168" y="5509888"/>
            <a:ext cx="4064000" cy="4114800"/>
          </a:xfrm>
          <a:prstGeom prst="rect">
            <a:avLst/>
          </a:prstGeom>
        </p:spPr>
      </p:pic>
      <p:pic>
        <p:nvPicPr>
          <p:cNvPr id="9" name="Picture 8">
            <a:extLst>
              <a:ext uri="{FF2B5EF4-FFF2-40B4-BE49-F238E27FC236}">
                <a16:creationId xmlns:a16="http://schemas.microsoft.com/office/drawing/2014/main" id="{6E2C32C1-ADF6-94A3-782E-B709854773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9701" y="5059699"/>
            <a:ext cx="2854934" cy="4282401"/>
          </a:xfrm>
          <a:prstGeom prst="rect">
            <a:avLst/>
          </a:prstGeom>
        </p:spPr>
      </p:pic>
    </p:spTree>
    <p:extLst>
      <p:ext uri="{BB962C8B-B14F-4D97-AF65-F5344CB8AC3E}">
        <p14:creationId xmlns:p14="http://schemas.microsoft.com/office/powerpoint/2010/main" val="23470934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7274EF-6FCA-BF2F-9D97-00A72A89DDA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8AF1F90-D64D-567C-623D-EAA0A56A9FB5}"/>
              </a:ext>
            </a:extLst>
          </p:cNvPr>
          <p:cNvPicPr>
            <a:picLocks noChangeAspect="1"/>
          </p:cNvPicPr>
          <p:nvPr/>
        </p:nvPicPr>
        <p:blipFill>
          <a:blip r:embed="rId3">
            <a:extLst>
              <a:ext uri="{28A0092B-C50C-407E-A947-70E740481C1C}">
                <a14:useLocalDpi xmlns:a14="http://schemas.microsoft.com/office/drawing/2010/main" val="0"/>
              </a:ext>
            </a:extLst>
          </a:blip>
          <a:srcRect l="21933" r="18890" b="75132"/>
          <a:stretch>
            <a:fillRect/>
          </a:stretch>
        </p:blipFill>
        <p:spPr>
          <a:xfrm>
            <a:off x="1206957" y="3267308"/>
            <a:ext cx="15874085" cy="3752384"/>
          </a:xfrm>
          <a:prstGeom prst="rect">
            <a:avLst/>
          </a:prstGeom>
        </p:spPr>
      </p:pic>
    </p:spTree>
    <p:extLst>
      <p:ext uri="{BB962C8B-B14F-4D97-AF65-F5344CB8AC3E}">
        <p14:creationId xmlns:p14="http://schemas.microsoft.com/office/powerpoint/2010/main" val="3560577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100E2-09AA-F4F8-AD40-53612147195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7533E50-03FB-4BB9-B868-1F00AC76185F}"/>
              </a:ext>
            </a:extLst>
          </p:cNvPr>
          <p:cNvPicPr>
            <a:picLocks noChangeAspect="1"/>
          </p:cNvPicPr>
          <p:nvPr/>
        </p:nvPicPr>
        <p:blipFill>
          <a:blip r:embed="rId3">
            <a:extLst>
              <a:ext uri="{28A0092B-C50C-407E-A947-70E740481C1C}">
                <a14:useLocalDpi xmlns:a14="http://schemas.microsoft.com/office/drawing/2010/main" val="0"/>
              </a:ext>
            </a:extLst>
          </a:blip>
          <a:srcRect l="22115" t="-7" r="18956" b="75243"/>
          <a:stretch>
            <a:fillRect/>
          </a:stretch>
        </p:blipFill>
        <p:spPr>
          <a:xfrm>
            <a:off x="1206957" y="3267308"/>
            <a:ext cx="15874085" cy="3752384"/>
          </a:xfrm>
          <a:prstGeom prst="rect">
            <a:avLst/>
          </a:prstGeom>
        </p:spPr>
      </p:pic>
    </p:spTree>
    <p:extLst>
      <p:ext uri="{BB962C8B-B14F-4D97-AF65-F5344CB8AC3E}">
        <p14:creationId xmlns:p14="http://schemas.microsoft.com/office/powerpoint/2010/main" val="5465908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CA4E8-C35F-A145-97F8-B9036F5911D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2FE0CB7-7078-43F7-6F00-701C6A3510BF}"/>
              </a:ext>
            </a:extLst>
          </p:cNvPr>
          <p:cNvPicPr>
            <a:picLocks noChangeAspect="1"/>
          </p:cNvPicPr>
          <p:nvPr/>
        </p:nvPicPr>
        <p:blipFill>
          <a:blip r:embed="rId3">
            <a:extLst>
              <a:ext uri="{28A0092B-C50C-407E-A947-70E740481C1C}">
                <a14:useLocalDpi xmlns:a14="http://schemas.microsoft.com/office/drawing/2010/main" val="0"/>
              </a:ext>
            </a:extLst>
          </a:blip>
          <a:srcRect l="22176" t="-37" r="18951" b="75296"/>
          <a:stretch>
            <a:fillRect/>
          </a:stretch>
        </p:blipFill>
        <p:spPr>
          <a:xfrm>
            <a:off x="1206957" y="3267308"/>
            <a:ext cx="15874085" cy="3752384"/>
          </a:xfrm>
          <a:prstGeom prst="rect">
            <a:avLst/>
          </a:prstGeom>
        </p:spPr>
      </p:pic>
    </p:spTree>
    <p:extLst>
      <p:ext uri="{BB962C8B-B14F-4D97-AF65-F5344CB8AC3E}">
        <p14:creationId xmlns:p14="http://schemas.microsoft.com/office/powerpoint/2010/main" val="30638353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2CA65-5BA8-2169-0F46-FBF564ADD51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07794AC-3121-A648-FFA0-7573D67779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6475" y="2889714"/>
            <a:ext cx="9995049" cy="4507571"/>
          </a:xfrm>
          <a:prstGeom prst="rect">
            <a:avLst/>
          </a:prstGeom>
        </p:spPr>
      </p:pic>
    </p:spTree>
    <p:extLst>
      <p:ext uri="{BB962C8B-B14F-4D97-AF65-F5344CB8AC3E}">
        <p14:creationId xmlns:p14="http://schemas.microsoft.com/office/powerpoint/2010/main" val="11309693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91061-5E2B-95FF-C81D-E50293BA6FB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A95AAE2-C7DA-2511-5F1D-FAAACB23A8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0400" y="793750"/>
            <a:ext cx="6807200" cy="8699500"/>
          </a:xfrm>
          <a:prstGeom prst="rect">
            <a:avLst/>
          </a:prstGeom>
        </p:spPr>
      </p:pic>
      <p:sp>
        <p:nvSpPr>
          <p:cNvPr id="4" name="Rectangle 3">
            <a:extLst>
              <a:ext uri="{FF2B5EF4-FFF2-40B4-BE49-F238E27FC236}">
                <a16:creationId xmlns:a16="http://schemas.microsoft.com/office/drawing/2014/main" id="{4651125F-BF46-039C-7539-A7639CC84F83}"/>
              </a:ext>
            </a:extLst>
          </p:cNvPr>
          <p:cNvSpPr/>
          <p:nvPr/>
        </p:nvSpPr>
        <p:spPr>
          <a:xfrm>
            <a:off x="5389418" y="3996907"/>
            <a:ext cx="3048000" cy="471054"/>
          </a:xfrm>
          <a:prstGeom prst="rect">
            <a:avLst/>
          </a:prstGeom>
          <a:solidFill>
            <a:srgbClr val="FFC000">
              <a:alpha val="35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spTree>
    <p:extLst>
      <p:ext uri="{BB962C8B-B14F-4D97-AF65-F5344CB8AC3E}">
        <p14:creationId xmlns:p14="http://schemas.microsoft.com/office/powerpoint/2010/main" val="2007419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2AA80-A6B6-F7A1-873D-FDB3D41C079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9114436-BF12-7AE2-9A16-A6701919C8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2800" y="1892300"/>
            <a:ext cx="6502400" cy="6502400"/>
          </a:xfrm>
          <a:prstGeom prst="rect">
            <a:avLst/>
          </a:prstGeom>
        </p:spPr>
      </p:pic>
    </p:spTree>
    <p:extLst>
      <p:ext uri="{BB962C8B-B14F-4D97-AF65-F5344CB8AC3E}">
        <p14:creationId xmlns:p14="http://schemas.microsoft.com/office/powerpoint/2010/main" val="1496596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5D8A1-E01F-1A32-D64D-3D917BC8F953}"/>
            </a:ext>
          </a:extLst>
        </p:cNvPr>
        <p:cNvGrpSpPr/>
        <p:nvPr/>
      </p:nvGrpSpPr>
      <p:grpSpPr>
        <a:xfrm>
          <a:off x="0" y="0"/>
          <a:ext cx="0" cy="0"/>
          <a:chOff x="0" y="0"/>
          <a:chExt cx="0" cy="0"/>
        </a:xfrm>
      </p:grpSpPr>
      <p:sp>
        <p:nvSpPr>
          <p:cNvPr id="24" name="Rounded Rectangle 23">
            <a:extLst>
              <a:ext uri="{FF2B5EF4-FFF2-40B4-BE49-F238E27FC236}">
                <a16:creationId xmlns:a16="http://schemas.microsoft.com/office/drawing/2014/main" id="{359E4232-F8E6-6B1C-F90E-B12C2C090798}"/>
              </a:ext>
            </a:extLst>
          </p:cNvPr>
          <p:cNvSpPr/>
          <p:nvPr/>
        </p:nvSpPr>
        <p:spPr>
          <a:xfrm>
            <a:off x="5736320" y="3211145"/>
            <a:ext cx="3075170" cy="1647076"/>
          </a:xfrm>
          <a:prstGeom prst="roundRect">
            <a:avLst/>
          </a:prstGeom>
          <a:solidFill>
            <a:srgbClr val="FF14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grpSp>
        <p:nvGrpSpPr>
          <p:cNvPr id="5" name="Group 5">
            <a:extLst>
              <a:ext uri="{FF2B5EF4-FFF2-40B4-BE49-F238E27FC236}">
                <a16:creationId xmlns:a16="http://schemas.microsoft.com/office/drawing/2014/main" id="{211D4F84-E5F7-42CD-3AA2-239539C1A6E7}"/>
              </a:ext>
            </a:extLst>
          </p:cNvPr>
          <p:cNvGrpSpPr/>
          <p:nvPr/>
        </p:nvGrpSpPr>
        <p:grpSpPr>
          <a:xfrm>
            <a:off x="9011006" y="2631779"/>
            <a:ext cx="47625" cy="5241693"/>
            <a:chOff x="0" y="0"/>
            <a:chExt cx="63500" cy="6988924"/>
          </a:xfrm>
          <a:solidFill>
            <a:srgbClr val="424669"/>
          </a:solidFill>
        </p:grpSpPr>
        <p:sp>
          <p:nvSpPr>
            <p:cNvPr id="6" name="Freeform 6">
              <a:extLst>
                <a:ext uri="{FF2B5EF4-FFF2-40B4-BE49-F238E27FC236}">
                  <a16:creationId xmlns:a16="http://schemas.microsoft.com/office/drawing/2014/main" id="{287F9AB8-ACB0-6A15-3901-FEF69D44AC33}"/>
                </a:ext>
              </a:extLst>
            </p:cNvPr>
            <p:cNvSpPr/>
            <p:nvPr/>
          </p:nvSpPr>
          <p:spPr>
            <a:xfrm>
              <a:off x="0" y="0"/>
              <a:ext cx="63500" cy="6988937"/>
            </a:xfrm>
            <a:custGeom>
              <a:avLst/>
              <a:gdLst/>
              <a:ahLst/>
              <a:cxnLst/>
              <a:rect l="l" t="t" r="r" b="b"/>
              <a:pathLst>
                <a:path w="63500" h="6988937">
                  <a:moveTo>
                    <a:pt x="0" y="6957187"/>
                  </a:moveTo>
                  <a:lnTo>
                    <a:pt x="0" y="31750"/>
                  </a:lnTo>
                  <a:cubicBezTo>
                    <a:pt x="0" y="14224"/>
                    <a:pt x="14224" y="0"/>
                    <a:pt x="31750" y="0"/>
                  </a:cubicBezTo>
                  <a:cubicBezTo>
                    <a:pt x="49276" y="0"/>
                    <a:pt x="63500" y="14224"/>
                    <a:pt x="63500" y="31750"/>
                  </a:cubicBezTo>
                  <a:lnTo>
                    <a:pt x="63500" y="6957187"/>
                  </a:lnTo>
                  <a:cubicBezTo>
                    <a:pt x="63500" y="6974713"/>
                    <a:pt x="49276" y="6988937"/>
                    <a:pt x="31750" y="6988937"/>
                  </a:cubicBezTo>
                  <a:cubicBezTo>
                    <a:pt x="14224" y="6988937"/>
                    <a:pt x="0" y="6974713"/>
                    <a:pt x="0" y="6957187"/>
                  </a:cubicBezTo>
                  <a:close/>
                </a:path>
              </a:pathLst>
            </a:custGeom>
            <a:grpFill/>
            <a:ln>
              <a:solidFill>
                <a:srgbClr val="424669"/>
              </a:solidFill>
            </a:ln>
          </p:spPr>
          <p:txBody>
            <a:bodyPr/>
            <a:lstStyle/>
            <a:p>
              <a:endParaRPr lang="en-EE"/>
            </a:p>
          </p:txBody>
        </p:sp>
      </p:grpSp>
      <p:grpSp>
        <p:nvGrpSpPr>
          <p:cNvPr id="7" name="Group 7">
            <a:extLst>
              <a:ext uri="{FF2B5EF4-FFF2-40B4-BE49-F238E27FC236}">
                <a16:creationId xmlns:a16="http://schemas.microsoft.com/office/drawing/2014/main" id="{87ECE023-C64C-9195-4B7C-B4BDEC69D4E7}"/>
              </a:ext>
            </a:extLst>
          </p:cNvPr>
          <p:cNvGrpSpPr/>
          <p:nvPr/>
        </p:nvGrpSpPr>
        <p:grpSpPr>
          <a:xfrm>
            <a:off x="6258064" y="5203313"/>
            <a:ext cx="5502505" cy="47625"/>
            <a:chOff x="0" y="0"/>
            <a:chExt cx="7336673" cy="63500"/>
          </a:xfrm>
          <a:solidFill>
            <a:srgbClr val="424669"/>
          </a:solidFill>
        </p:grpSpPr>
        <p:sp>
          <p:nvSpPr>
            <p:cNvPr id="8" name="Freeform 8">
              <a:extLst>
                <a:ext uri="{FF2B5EF4-FFF2-40B4-BE49-F238E27FC236}">
                  <a16:creationId xmlns:a16="http://schemas.microsoft.com/office/drawing/2014/main" id="{46BB50F1-4F42-3CF2-B5FE-B15125AF4A23}"/>
                </a:ext>
              </a:extLst>
            </p:cNvPr>
            <p:cNvSpPr/>
            <p:nvPr/>
          </p:nvSpPr>
          <p:spPr>
            <a:xfrm>
              <a:off x="0" y="0"/>
              <a:ext cx="7336663" cy="63500"/>
            </a:xfrm>
            <a:custGeom>
              <a:avLst/>
              <a:gdLst/>
              <a:ahLst/>
              <a:cxnLst/>
              <a:rect l="l" t="t" r="r" b="b"/>
              <a:pathLst>
                <a:path w="7336663" h="63500">
                  <a:moveTo>
                    <a:pt x="31750" y="0"/>
                  </a:moveTo>
                  <a:lnTo>
                    <a:pt x="7304913" y="0"/>
                  </a:lnTo>
                  <a:cubicBezTo>
                    <a:pt x="7322439" y="0"/>
                    <a:pt x="7336663" y="14224"/>
                    <a:pt x="7336663" y="31750"/>
                  </a:cubicBezTo>
                  <a:cubicBezTo>
                    <a:pt x="7336663" y="49276"/>
                    <a:pt x="7322439" y="63500"/>
                    <a:pt x="7304913" y="63500"/>
                  </a:cubicBezTo>
                  <a:lnTo>
                    <a:pt x="31750" y="63500"/>
                  </a:lnTo>
                  <a:cubicBezTo>
                    <a:pt x="14224" y="63500"/>
                    <a:pt x="0" y="49276"/>
                    <a:pt x="0" y="31750"/>
                  </a:cubicBezTo>
                  <a:cubicBezTo>
                    <a:pt x="0" y="14224"/>
                    <a:pt x="14224" y="0"/>
                    <a:pt x="31750" y="0"/>
                  </a:cubicBezTo>
                  <a:close/>
                </a:path>
              </a:pathLst>
            </a:custGeom>
            <a:grpFill/>
            <a:ln>
              <a:solidFill>
                <a:srgbClr val="424669"/>
              </a:solidFill>
            </a:ln>
          </p:spPr>
          <p:txBody>
            <a:bodyPr/>
            <a:lstStyle/>
            <a:p>
              <a:endParaRPr lang="en-EE"/>
            </a:p>
          </p:txBody>
        </p:sp>
      </p:grpSp>
      <p:sp>
        <p:nvSpPr>
          <p:cNvPr id="10" name="TextBox 10">
            <a:extLst>
              <a:ext uri="{FF2B5EF4-FFF2-40B4-BE49-F238E27FC236}">
                <a16:creationId xmlns:a16="http://schemas.microsoft.com/office/drawing/2014/main" id="{66EBF21A-6539-8134-CE64-60E0B61F4DDA}"/>
              </a:ext>
            </a:extLst>
          </p:cNvPr>
          <p:cNvSpPr txBox="1"/>
          <p:nvPr/>
        </p:nvSpPr>
        <p:spPr>
          <a:xfrm>
            <a:off x="7400346" y="7934242"/>
            <a:ext cx="3268945" cy="479362"/>
          </a:xfrm>
          <a:prstGeom prst="rect">
            <a:avLst/>
          </a:prstGeom>
        </p:spPr>
        <p:txBody>
          <a:bodyPr lIns="0" tIns="0" rIns="0" bIns="0" rtlCol="0" anchor="t">
            <a:spAutoFit/>
          </a:bodyPr>
          <a:lstStyle/>
          <a:p>
            <a:pPr algn="ctr">
              <a:lnSpc>
                <a:spcPts val="4014"/>
              </a:lnSpc>
            </a:pPr>
            <a:r>
              <a:rPr lang="en-US" sz="2676" b="1" spc="25" dirty="0" err="1">
                <a:solidFill>
                  <a:srgbClr val="424669"/>
                </a:solidFill>
                <a:latin typeface="Helvetica" pitchFamily="2" charset="0"/>
                <a:ea typeface="DM Sans"/>
                <a:cs typeface="DM Sans"/>
                <a:sym typeface="DM Sans"/>
              </a:rPr>
              <a:t>Väike</a:t>
            </a:r>
            <a:r>
              <a:rPr lang="en-US" sz="2676" b="1" spc="25" dirty="0">
                <a:solidFill>
                  <a:srgbClr val="424669"/>
                </a:solidFill>
                <a:latin typeface="Helvetica" pitchFamily="2" charset="0"/>
                <a:ea typeface="DM Sans"/>
                <a:cs typeface="DM Sans"/>
                <a:sym typeface="DM Sans"/>
              </a:rPr>
              <a:t> </a:t>
            </a:r>
            <a:r>
              <a:rPr lang="en-US" sz="2676" b="1" spc="25" dirty="0" err="1">
                <a:solidFill>
                  <a:srgbClr val="424669"/>
                </a:solidFill>
                <a:latin typeface="Helvetica" pitchFamily="2" charset="0"/>
                <a:ea typeface="DM Sans"/>
                <a:cs typeface="DM Sans"/>
                <a:sym typeface="DM Sans"/>
              </a:rPr>
              <a:t>mõju</a:t>
            </a:r>
            <a:endParaRPr lang="en-US" sz="2676" b="1" spc="25" dirty="0">
              <a:solidFill>
                <a:srgbClr val="424669"/>
              </a:solidFill>
              <a:latin typeface="Helvetica" pitchFamily="2" charset="0"/>
              <a:ea typeface="DM Sans"/>
              <a:cs typeface="DM Sans"/>
              <a:sym typeface="DM Sans"/>
            </a:endParaRPr>
          </a:p>
        </p:txBody>
      </p:sp>
      <p:sp>
        <p:nvSpPr>
          <p:cNvPr id="11" name="TextBox 11">
            <a:extLst>
              <a:ext uri="{FF2B5EF4-FFF2-40B4-BE49-F238E27FC236}">
                <a16:creationId xmlns:a16="http://schemas.microsoft.com/office/drawing/2014/main" id="{09B732ED-D4DE-D82C-8B3E-42A89235B39E}"/>
              </a:ext>
            </a:extLst>
          </p:cNvPr>
          <p:cNvSpPr txBox="1"/>
          <p:nvPr/>
        </p:nvSpPr>
        <p:spPr>
          <a:xfrm>
            <a:off x="8208286" y="1807325"/>
            <a:ext cx="2137605" cy="479362"/>
          </a:xfrm>
          <a:prstGeom prst="rect">
            <a:avLst/>
          </a:prstGeom>
        </p:spPr>
        <p:txBody>
          <a:bodyPr lIns="0" tIns="0" rIns="0" bIns="0" rtlCol="0" anchor="t">
            <a:spAutoFit/>
          </a:bodyPr>
          <a:lstStyle/>
          <a:p>
            <a:pPr algn="l">
              <a:lnSpc>
                <a:spcPts val="4014"/>
              </a:lnSpc>
            </a:pPr>
            <a:r>
              <a:rPr lang="en-US" sz="2676" b="1" spc="25" dirty="0">
                <a:solidFill>
                  <a:srgbClr val="424669"/>
                </a:solidFill>
                <a:latin typeface="Helvetica" pitchFamily="2" charset="0"/>
                <a:ea typeface="DM Sans"/>
                <a:cs typeface="DM Sans"/>
                <a:sym typeface="DM Sans"/>
              </a:rPr>
              <a:t>Kõrge </a:t>
            </a:r>
            <a:r>
              <a:rPr lang="en-US" sz="2676" b="1" spc="25" dirty="0" err="1">
                <a:solidFill>
                  <a:srgbClr val="424669"/>
                </a:solidFill>
                <a:latin typeface="Helvetica" pitchFamily="2" charset="0"/>
                <a:ea typeface="DM Sans"/>
                <a:cs typeface="DM Sans"/>
                <a:sym typeface="DM Sans"/>
              </a:rPr>
              <a:t>mõju</a:t>
            </a:r>
            <a:endParaRPr lang="en-US" sz="2676" b="1" spc="25" dirty="0">
              <a:solidFill>
                <a:srgbClr val="424669"/>
              </a:solidFill>
              <a:latin typeface="Helvetica" pitchFamily="2" charset="0"/>
              <a:ea typeface="DM Sans"/>
              <a:cs typeface="DM Sans"/>
              <a:sym typeface="DM Sans"/>
            </a:endParaRPr>
          </a:p>
        </p:txBody>
      </p:sp>
      <p:sp>
        <p:nvSpPr>
          <p:cNvPr id="12" name="TextBox 12">
            <a:extLst>
              <a:ext uri="{FF2B5EF4-FFF2-40B4-BE49-F238E27FC236}">
                <a16:creationId xmlns:a16="http://schemas.microsoft.com/office/drawing/2014/main" id="{6039F20D-6706-28A8-00BB-487323FF14BF}"/>
              </a:ext>
            </a:extLst>
          </p:cNvPr>
          <p:cNvSpPr txBox="1"/>
          <p:nvPr/>
        </p:nvSpPr>
        <p:spPr>
          <a:xfrm>
            <a:off x="12366568" y="4965669"/>
            <a:ext cx="3363334" cy="479362"/>
          </a:xfrm>
          <a:prstGeom prst="rect">
            <a:avLst/>
          </a:prstGeom>
        </p:spPr>
        <p:txBody>
          <a:bodyPr lIns="0" tIns="0" rIns="0" bIns="0" rtlCol="0" anchor="t">
            <a:spAutoFit/>
          </a:bodyPr>
          <a:lstStyle/>
          <a:p>
            <a:pPr>
              <a:lnSpc>
                <a:spcPts val="4014"/>
              </a:lnSpc>
            </a:pPr>
            <a:r>
              <a:rPr lang="en-US" sz="2676" b="1" spc="25" dirty="0" err="1">
                <a:solidFill>
                  <a:srgbClr val="424669"/>
                </a:solidFill>
                <a:latin typeface="Helvetica" pitchFamily="2" charset="0"/>
                <a:ea typeface="DM Sans"/>
                <a:cs typeface="DM Sans"/>
                <a:sym typeface="DM Sans"/>
              </a:rPr>
              <a:t>Suur</a:t>
            </a:r>
            <a:r>
              <a:rPr lang="en-US" sz="2676" b="1" spc="25" dirty="0">
                <a:solidFill>
                  <a:srgbClr val="424669"/>
                </a:solidFill>
                <a:latin typeface="Helvetica" pitchFamily="2" charset="0"/>
                <a:ea typeface="DM Sans"/>
                <a:cs typeface="DM Sans"/>
                <a:sym typeface="DM Sans"/>
              </a:rPr>
              <a:t> </a:t>
            </a:r>
            <a:r>
              <a:rPr lang="en-US" sz="2676" b="1" spc="25" dirty="0" err="1">
                <a:solidFill>
                  <a:srgbClr val="424669"/>
                </a:solidFill>
                <a:latin typeface="Helvetica" pitchFamily="2" charset="0"/>
                <a:ea typeface="DM Sans"/>
                <a:cs typeface="DM Sans"/>
                <a:sym typeface="DM Sans"/>
              </a:rPr>
              <a:t>pingutus</a:t>
            </a:r>
            <a:endParaRPr lang="en-US" sz="2676" b="1" spc="25" dirty="0">
              <a:solidFill>
                <a:srgbClr val="424669"/>
              </a:solidFill>
              <a:latin typeface="Helvetica" pitchFamily="2" charset="0"/>
              <a:ea typeface="DM Sans"/>
              <a:cs typeface="DM Sans"/>
              <a:sym typeface="DM Sans"/>
            </a:endParaRPr>
          </a:p>
        </p:txBody>
      </p:sp>
      <p:sp>
        <p:nvSpPr>
          <p:cNvPr id="13" name="TextBox 13">
            <a:extLst>
              <a:ext uri="{FF2B5EF4-FFF2-40B4-BE49-F238E27FC236}">
                <a16:creationId xmlns:a16="http://schemas.microsoft.com/office/drawing/2014/main" id="{0C4124A5-C1C7-CB4D-955C-2725A3C48068}"/>
              </a:ext>
            </a:extLst>
          </p:cNvPr>
          <p:cNvSpPr txBox="1"/>
          <p:nvPr/>
        </p:nvSpPr>
        <p:spPr>
          <a:xfrm>
            <a:off x="2262723" y="4929712"/>
            <a:ext cx="3440346" cy="479362"/>
          </a:xfrm>
          <a:prstGeom prst="rect">
            <a:avLst/>
          </a:prstGeom>
        </p:spPr>
        <p:txBody>
          <a:bodyPr lIns="0" tIns="0" rIns="0" bIns="0" rtlCol="0" anchor="t">
            <a:spAutoFit/>
          </a:bodyPr>
          <a:lstStyle/>
          <a:p>
            <a:pPr algn="r">
              <a:lnSpc>
                <a:spcPts val="4014"/>
              </a:lnSpc>
            </a:pPr>
            <a:r>
              <a:rPr lang="en-US" sz="2676" b="1" spc="25" dirty="0" err="1">
                <a:solidFill>
                  <a:srgbClr val="424669"/>
                </a:solidFill>
                <a:latin typeface="Helvetica" pitchFamily="2" charset="0"/>
                <a:ea typeface="DM Sans"/>
                <a:cs typeface="DM Sans"/>
                <a:sym typeface="DM Sans"/>
              </a:rPr>
              <a:t>Väike</a:t>
            </a:r>
            <a:r>
              <a:rPr lang="en-US" sz="2676" b="1" spc="25" dirty="0">
                <a:solidFill>
                  <a:srgbClr val="424669"/>
                </a:solidFill>
                <a:latin typeface="Helvetica" pitchFamily="2" charset="0"/>
                <a:ea typeface="DM Sans"/>
                <a:cs typeface="DM Sans"/>
                <a:sym typeface="DM Sans"/>
              </a:rPr>
              <a:t> </a:t>
            </a:r>
            <a:r>
              <a:rPr lang="en-US" sz="2676" b="1" spc="25" dirty="0" err="1">
                <a:solidFill>
                  <a:srgbClr val="424669"/>
                </a:solidFill>
                <a:latin typeface="Helvetica" pitchFamily="2" charset="0"/>
                <a:ea typeface="DM Sans"/>
                <a:cs typeface="DM Sans"/>
                <a:sym typeface="DM Sans"/>
              </a:rPr>
              <a:t>pingutus</a:t>
            </a:r>
            <a:endParaRPr lang="en-US" sz="2676" b="1" spc="25" dirty="0">
              <a:solidFill>
                <a:srgbClr val="424669"/>
              </a:solidFill>
              <a:latin typeface="Helvetica" pitchFamily="2" charset="0"/>
              <a:ea typeface="DM Sans"/>
              <a:cs typeface="DM Sans"/>
              <a:sym typeface="DM Sans"/>
            </a:endParaRPr>
          </a:p>
        </p:txBody>
      </p:sp>
      <p:sp>
        <p:nvSpPr>
          <p:cNvPr id="14" name="TextBox 14">
            <a:extLst>
              <a:ext uri="{FF2B5EF4-FFF2-40B4-BE49-F238E27FC236}">
                <a16:creationId xmlns:a16="http://schemas.microsoft.com/office/drawing/2014/main" id="{A77E88D8-02C6-0873-032A-F7827473E515}"/>
              </a:ext>
            </a:extLst>
          </p:cNvPr>
          <p:cNvSpPr txBox="1"/>
          <p:nvPr/>
        </p:nvSpPr>
        <p:spPr>
          <a:xfrm>
            <a:off x="6204635" y="3492378"/>
            <a:ext cx="2136126" cy="1048749"/>
          </a:xfrm>
          <a:prstGeom prst="rect">
            <a:avLst/>
          </a:prstGeom>
        </p:spPr>
        <p:txBody>
          <a:bodyPr wrap="square" lIns="0" tIns="0" rIns="0" bIns="0" rtlCol="0" anchor="t">
            <a:spAutoFit/>
          </a:bodyPr>
          <a:lstStyle/>
          <a:p>
            <a:pPr algn="ctr">
              <a:lnSpc>
                <a:spcPts val="4200"/>
              </a:lnSpc>
            </a:pPr>
            <a:r>
              <a:rPr lang="en-US" sz="3000" b="1" dirty="0" err="1">
                <a:solidFill>
                  <a:srgbClr val="FFFFFF"/>
                </a:solidFill>
                <a:latin typeface="Helvetica" pitchFamily="2" charset="0"/>
                <a:ea typeface="DM Sans"/>
                <a:cs typeface="DM Sans"/>
                <a:sym typeface="DM Sans"/>
              </a:rPr>
              <a:t>Kiired</a:t>
            </a:r>
            <a:r>
              <a:rPr lang="en-US" sz="3000" b="1" dirty="0">
                <a:solidFill>
                  <a:srgbClr val="FFFFFF"/>
                </a:solidFill>
                <a:latin typeface="Helvetica" pitchFamily="2" charset="0"/>
                <a:ea typeface="DM Sans"/>
                <a:cs typeface="DM Sans"/>
                <a:sym typeface="DM Sans"/>
              </a:rPr>
              <a:t> </a:t>
            </a:r>
            <a:r>
              <a:rPr lang="en-US" sz="3000" b="1" dirty="0" err="1">
                <a:solidFill>
                  <a:srgbClr val="FFFFFF"/>
                </a:solidFill>
                <a:latin typeface="Helvetica" pitchFamily="2" charset="0"/>
                <a:ea typeface="DM Sans"/>
                <a:cs typeface="DM Sans"/>
                <a:sym typeface="DM Sans"/>
              </a:rPr>
              <a:t>võidud</a:t>
            </a:r>
            <a:endParaRPr lang="en-US" sz="3000" b="1" dirty="0">
              <a:solidFill>
                <a:srgbClr val="FFFFFF"/>
              </a:solidFill>
              <a:latin typeface="Helvetica" pitchFamily="2" charset="0"/>
              <a:ea typeface="DM Sans"/>
              <a:cs typeface="DM Sans"/>
              <a:sym typeface="DM Sans"/>
            </a:endParaRPr>
          </a:p>
        </p:txBody>
      </p:sp>
      <p:grpSp>
        <p:nvGrpSpPr>
          <p:cNvPr id="15" name="Group 15">
            <a:extLst>
              <a:ext uri="{FF2B5EF4-FFF2-40B4-BE49-F238E27FC236}">
                <a16:creationId xmlns:a16="http://schemas.microsoft.com/office/drawing/2014/main" id="{B0EA6637-9714-7699-BE23-64B4B4BBB16F}"/>
              </a:ext>
            </a:extLst>
          </p:cNvPr>
          <p:cNvGrpSpPr/>
          <p:nvPr/>
        </p:nvGrpSpPr>
        <p:grpSpPr>
          <a:xfrm>
            <a:off x="9815208" y="3444467"/>
            <a:ext cx="2551367" cy="995047"/>
            <a:chOff x="0" y="-489240"/>
            <a:chExt cx="3401822" cy="1326729"/>
          </a:xfrm>
          <a:noFill/>
        </p:grpSpPr>
        <p:sp>
          <p:nvSpPr>
            <p:cNvPr id="16" name="Freeform 16">
              <a:extLst>
                <a:ext uri="{FF2B5EF4-FFF2-40B4-BE49-F238E27FC236}">
                  <a16:creationId xmlns:a16="http://schemas.microsoft.com/office/drawing/2014/main" id="{7976691E-26DE-AAED-37E9-B92D0F04E0B5}"/>
                </a:ext>
              </a:extLst>
            </p:cNvPr>
            <p:cNvSpPr/>
            <p:nvPr/>
          </p:nvSpPr>
          <p:spPr>
            <a:xfrm>
              <a:off x="0" y="0"/>
              <a:ext cx="3401822" cy="837489"/>
            </a:xfrm>
            <a:custGeom>
              <a:avLst/>
              <a:gdLst/>
              <a:ahLst/>
              <a:cxnLst/>
              <a:rect l="l" t="t" r="r" b="b"/>
              <a:pathLst>
                <a:path w="3401822" h="837489">
                  <a:moveTo>
                    <a:pt x="0" y="0"/>
                  </a:moveTo>
                  <a:lnTo>
                    <a:pt x="3401822" y="0"/>
                  </a:lnTo>
                  <a:lnTo>
                    <a:pt x="3401822" y="837489"/>
                  </a:lnTo>
                  <a:lnTo>
                    <a:pt x="0" y="837489"/>
                  </a:lnTo>
                  <a:close/>
                </a:path>
              </a:pathLst>
            </a:custGeom>
            <a:grpFill/>
          </p:spPr>
          <p:txBody>
            <a:bodyPr/>
            <a:lstStyle/>
            <a:p>
              <a:endParaRPr lang="en-EE" b="1">
                <a:solidFill>
                  <a:srgbClr val="FF1493"/>
                </a:solidFill>
                <a:latin typeface="Helvetica" pitchFamily="2" charset="0"/>
              </a:endParaRPr>
            </a:p>
          </p:txBody>
        </p:sp>
        <p:sp>
          <p:nvSpPr>
            <p:cNvPr id="17" name="TextBox 17">
              <a:extLst>
                <a:ext uri="{FF2B5EF4-FFF2-40B4-BE49-F238E27FC236}">
                  <a16:creationId xmlns:a16="http://schemas.microsoft.com/office/drawing/2014/main" id="{A499A89C-EFCD-19EC-6BD0-69BA0FF65898}"/>
                </a:ext>
              </a:extLst>
            </p:cNvPr>
            <p:cNvSpPr txBox="1"/>
            <p:nvPr/>
          </p:nvSpPr>
          <p:spPr>
            <a:xfrm>
              <a:off x="0" y="-489240"/>
              <a:ext cx="3401813" cy="894640"/>
            </a:xfrm>
            <a:prstGeom prst="rect">
              <a:avLst/>
            </a:prstGeom>
            <a:grpFill/>
          </p:spPr>
          <p:txBody>
            <a:bodyPr lIns="50800" tIns="50800" rIns="50800" bIns="50800" rtlCol="0" anchor="t"/>
            <a:lstStyle/>
            <a:p>
              <a:pPr algn="ctr">
                <a:lnSpc>
                  <a:spcPts val="4060"/>
                </a:lnSpc>
              </a:pPr>
              <a:r>
                <a:rPr lang="en-US" sz="2900" b="1" dirty="0" err="1">
                  <a:solidFill>
                    <a:srgbClr val="FF1493"/>
                  </a:solidFill>
                  <a:latin typeface="Helvetica" pitchFamily="2" charset="0"/>
                  <a:ea typeface="DM Sans"/>
                  <a:cs typeface="DM Sans"/>
                  <a:sym typeface="DM Sans"/>
                </a:rPr>
                <a:t>Suured</a:t>
              </a:r>
              <a:r>
                <a:rPr lang="en-US" sz="2900" b="1" dirty="0">
                  <a:solidFill>
                    <a:srgbClr val="FF1493"/>
                  </a:solidFill>
                  <a:latin typeface="Helvetica" pitchFamily="2" charset="0"/>
                  <a:ea typeface="DM Sans"/>
                  <a:cs typeface="DM Sans"/>
                  <a:sym typeface="DM Sans"/>
                </a:rPr>
                <a:t> </a:t>
              </a:r>
              <a:r>
                <a:rPr lang="en-US" sz="2900" b="1" dirty="0" err="1">
                  <a:solidFill>
                    <a:srgbClr val="FF1493"/>
                  </a:solidFill>
                  <a:latin typeface="Helvetica" pitchFamily="2" charset="0"/>
                  <a:ea typeface="DM Sans"/>
                  <a:cs typeface="DM Sans"/>
                  <a:sym typeface="DM Sans"/>
                </a:rPr>
                <a:t>projektid</a:t>
              </a:r>
              <a:endParaRPr lang="en-US" sz="2900" b="1" dirty="0">
                <a:solidFill>
                  <a:srgbClr val="FF1493"/>
                </a:solidFill>
                <a:latin typeface="Helvetica" pitchFamily="2" charset="0"/>
                <a:ea typeface="DM Sans"/>
                <a:cs typeface="DM Sans"/>
                <a:sym typeface="DM Sans"/>
              </a:endParaRPr>
            </a:p>
          </p:txBody>
        </p:sp>
      </p:grpSp>
      <p:grpSp>
        <p:nvGrpSpPr>
          <p:cNvPr id="18" name="Group 18">
            <a:extLst>
              <a:ext uri="{FF2B5EF4-FFF2-40B4-BE49-F238E27FC236}">
                <a16:creationId xmlns:a16="http://schemas.microsoft.com/office/drawing/2014/main" id="{BAF5C47E-A9B2-FE79-B6DC-9CAA18F009E0}"/>
              </a:ext>
            </a:extLst>
          </p:cNvPr>
          <p:cNvGrpSpPr/>
          <p:nvPr/>
        </p:nvGrpSpPr>
        <p:grpSpPr>
          <a:xfrm>
            <a:off x="6372276" y="6075868"/>
            <a:ext cx="1704113" cy="933916"/>
            <a:chOff x="0" y="-407732"/>
            <a:chExt cx="2272150" cy="1245221"/>
          </a:xfrm>
          <a:noFill/>
        </p:grpSpPr>
        <p:sp>
          <p:nvSpPr>
            <p:cNvPr id="19" name="Freeform 19">
              <a:extLst>
                <a:ext uri="{FF2B5EF4-FFF2-40B4-BE49-F238E27FC236}">
                  <a16:creationId xmlns:a16="http://schemas.microsoft.com/office/drawing/2014/main" id="{2F1DB8A7-D772-DD95-ADCD-D6D7FE264155}"/>
                </a:ext>
              </a:extLst>
            </p:cNvPr>
            <p:cNvSpPr/>
            <p:nvPr/>
          </p:nvSpPr>
          <p:spPr>
            <a:xfrm>
              <a:off x="0" y="0"/>
              <a:ext cx="2143125" cy="837489"/>
            </a:xfrm>
            <a:custGeom>
              <a:avLst/>
              <a:gdLst/>
              <a:ahLst/>
              <a:cxnLst/>
              <a:rect l="l" t="t" r="r" b="b"/>
              <a:pathLst>
                <a:path w="2143125" h="837489">
                  <a:moveTo>
                    <a:pt x="0" y="0"/>
                  </a:moveTo>
                  <a:lnTo>
                    <a:pt x="2143125" y="0"/>
                  </a:lnTo>
                  <a:lnTo>
                    <a:pt x="2143125" y="837489"/>
                  </a:lnTo>
                  <a:lnTo>
                    <a:pt x="0" y="837489"/>
                  </a:lnTo>
                  <a:close/>
                </a:path>
              </a:pathLst>
            </a:custGeom>
            <a:grpFill/>
          </p:spPr>
          <p:txBody>
            <a:bodyPr/>
            <a:lstStyle/>
            <a:p>
              <a:endParaRPr lang="en-EE" b="1">
                <a:solidFill>
                  <a:srgbClr val="FF1493"/>
                </a:solidFill>
                <a:latin typeface="Helvetica" pitchFamily="2" charset="0"/>
              </a:endParaRPr>
            </a:p>
          </p:txBody>
        </p:sp>
        <p:sp>
          <p:nvSpPr>
            <p:cNvPr id="20" name="TextBox 20">
              <a:extLst>
                <a:ext uri="{FF2B5EF4-FFF2-40B4-BE49-F238E27FC236}">
                  <a16:creationId xmlns:a16="http://schemas.microsoft.com/office/drawing/2014/main" id="{F1ADE239-C0E6-93C2-4729-93EE7096AA00}"/>
                </a:ext>
              </a:extLst>
            </p:cNvPr>
            <p:cNvSpPr txBox="1"/>
            <p:nvPr/>
          </p:nvSpPr>
          <p:spPr>
            <a:xfrm>
              <a:off x="128973" y="-407732"/>
              <a:ext cx="2143177" cy="894640"/>
            </a:xfrm>
            <a:prstGeom prst="rect">
              <a:avLst/>
            </a:prstGeom>
            <a:grpFill/>
          </p:spPr>
          <p:txBody>
            <a:bodyPr lIns="50800" tIns="50800" rIns="50800" bIns="50800" rtlCol="0" anchor="t"/>
            <a:lstStyle/>
            <a:p>
              <a:pPr algn="ctr">
                <a:lnSpc>
                  <a:spcPts val="4060"/>
                </a:lnSpc>
              </a:pPr>
              <a:r>
                <a:rPr lang="en-US" sz="2900" b="1" dirty="0" err="1">
                  <a:solidFill>
                    <a:srgbClr val="FF1493"/>
                  </a:solidFill>
                  <a:latin typeface="Helvetica" pitchFamily="2" charset="0"/>
                  <a:ea typeface="DM Sans"/>
                  <a:cs typeface="DM Sans"/>
                  <a:sym typeface="DM Sans"/>
                </a:rPr>
                <a:t>Täite</a:t>
              </a:r>
              <a:r>
                <a:rPr lang="en-US" sz="2900" b="1" dirty="0">
                  <a:solidFill>
                    <a:srgbClr val="FF1493"/>
                  </a:solidFill>
                  <a:latin typeface="Helvetica" pitchFamily="2" charset="0"/>
                  <a:ea typeface="DM Sans"/>
                  <a:cs typeface="DM Sans"/>
                  <a:sym typeface="DM Sans"/>
                </a:rPr>
                <a:t> </a:t>
              </a:r>
              <a:r>
                <a:rPr lang="en-US" sz="2900" b="1" dirty="0" err="1">
                  <a:solidFill>
                    <a:srgbClr val="FF1493"/>
                  </a:solidFill>
                  <a:latin typeface="Helvetica" pitchFamily="2" charset="0"/>
                  <a:ea typeface="DM Sans"/>
                  <a:cs typeface="DM Sans"/>
                  <a:sym typeface="DM Sans"/>
                </a:rPr>
                <a:t>tööd</a:t>
              </a:r>
              <a:endParaRPr lang="en-US" sz="2900" b="1" dirty="0">
                <a:solidFill>
                  <a:srgbClr val="FF1493"/>
                </a:solidFill>
                <a:latin typeface="Helvetica" pitchFamily="2" charset="0"/>
                <a:ea typeface="DM Sans"/>
                <a:cs typeface="DM Sans"/>
                <a:sym typeface="DM Sans"/>
              </a:endParaRPr>
            </a:p>
          </p:txBody>
        </p:sp>
      </p:grpSp>
      <p:grpSp>
        <p:nvGrpSpPr>
          <p:cNvPr id="21" name="Group 21">
            <a:extLst>
              <a:ext uri="{FF2B5EF4-FFF2-40B4-BE49-F238E27FC236}">
                <a16:creationId xmlns:a16="http://schemas.microsoft.com/office/drawing/2014/main" id="{2EBC04D7-FD89-2CBC-9D6D-6550E2B696A8}"/>
              </a:ext>
            </a:extLst>
          </p:cNvPr>
          <p:cNvGrpSpPr/>
          <p:nvPr/>
        </p:nvGrpSpPr>
        <p:grpSpPr>
          <a:xfrm>
            <a:off x="9486447" y="6046177"/>
            <a:ext cx="3268980" cy="972552"/>
            <a:chOff x="0" y="-459228"/>
            <a:chExt cx="4358640" cy="1296736"/>
          </a:xfrm>
          <a:noFill/>
        </p:grpSpPr>
        <p:sp>
          <p:nvSpPr>
            <p:cNvPr id="22" name="Freeform 22">
              <a:extLst>
                <a:ext uri="{FF2B5EF4-FFF2-40B4-BE49-F238E27FC236}">
                  <a16:creationId xmlns:a16="http://schemas.microsoft.com/office/drawing/2014/main" id="{347DB357-112D-43D9-7D0E-5FB9A39072E2}"/>
                </a:ext>
              </a:extLst>
            </p:cNvPr>
            <p:cNvSpPr/>
            <p:nvPr/>
          </p:nvSpPr>
          <p:spPr>
            <a:xfrm>
              <a:off x="0" y="0"/>
              <a:ext cx="4358640" cy="837508"/>
            </a:xfrm>
            <a:custGeom>
              <a:avLst/>
              <a:gdLst/>
              <a:ahLst/>
              <a:cxnLst/>
              <a:rect l="l" t="t" r="r" b="b"/>
              <a:pathLst>
                <a:path w="4358640" h="837508">
                  <a:moveTo>
                    <a:pt x="0" y="0"/>
                  </a:moveTo>
                  <a:lnTo>
                    <a:pt x="4358640" y="0"/>
                  </a:lnTo>
                  <a:lnTo>
                    <a:pt x="4358640" y="837508"/>
                  </a:lnTo>
                  <a:lnTo>
                    <a:pt x="0" y="837508"/>
                  </a:lnTo>
                  <a:close/>
                </a:path>
              </a:pathLst>
            </a:custGeom>
            <a:grpFill/>
          </p:spPr>
          <p:txBody>
            <a:bodyPr/>
            <a:lstStyle/>
            <a:p>
              <a:endParaRPr lang="en-EE" b="1">
                <a:solidFill>
                  <a:srgbClr val="FF1493"/>
                </a:solidFill>
                <a:latin typeface="Helvetica" pitchFamily="2" charset="0"/>
              </a:endParaRPr>
            </a:p>
          </p:txBody>
        </p:sp>
        <p:sp>
          <p:nvSpPr>
            <p:cNvPr id="23" name="TextBox 23">
              <a:extLst>
                <a:ext uri="{FF2B5EF4-FFF2-40B4-BE49-F238E27FC236}">
                  <a16:creationId xmlns:a16="http://schemas.microsoft.com/office/drawing/2014/main" id="{B0209087-E119-5D46-586B-1430E8974058}"/>
                </a:ext>
              </a:extLst>
            </p:cNvPr>
            <p:cNvSpPr txBox="1"/>
            <p:nvPr/>
          </p:nvSpPr>
          <p:spPr>
            <a:xfrm>
              <a:off x="0" y="-459228"/>
              <a:ext cx="4358593" cy="894640"/>
            </a:xfrm>
            <a:prstGeom prst="rect">
              <a:avLst/>
            </a:prstGeom>
            <a:grpFill/>
          </p:spPr>
          <p:txBody>
            <a:bodyPr lIns="50800" tIns="50800" rIns="50800" bIns="50800" rtlCol="0" anchor="t"/>
            <a:lstStyle/>
            <a:p>
              <a:pPr algn="ctr">
                <a:lnSpc>
                  <a:spcPts val="4060"/>
                </a:lnSpc>
              </a:pPr>
              <a:r>
                <a:rPr lang="en-US" sz="2900" b="1" dirty="0" err="1">
                  <a:solidFill>
                    <a:srgbClr val="FF1493"/>
                  </a:solidFill>
                  <a:latin typeface="Helvetica" pitchFamily="2" charset="0"/>
                  <a:ea typeface="DM Sans"/>
                  <a:cs typeface="DM Sans"/>
                  <a:sym typeface="DM Sans"/>
                </a:rPr>
                <a:t>Tänamatud</a:t>
              </a:r>
              <a:r>
                <a:rPr lang="en-US" sz="2900" b="1" dirty="0">
                  <a:solidFill>
                    <a:srgbClr val="FF1493"/>
                  </a:solidFill>
                  <a:latin typeface="Helvetica" pitchFamily="2" charset="0"/>
                  <a:ea typeface="DM Sans"/>
                  <a:cs typeface="DM Sans"/>
                  <a:sym typeface="DM Sans"/>
                </a:rPr>
                <a:t> </a:t>
              </a:r>
              <a:r>
                <a:rPr lang="en-US" sz="2900" b="1" dirty="0" err="1">
                  <a:solidFill>
                    <a:srgbClr val="FF1493"/>
                  </a:solidFill>
                  <a:latin typeface="Helvetica" pitchFamily="2" charset="0"/>
                  <a:ea typeface="DM Sans"/>
                  <a:cs typeface="DM Sans"/>
                  <a:sym typeface="DM Sans"/>
                </a:rPr>
                <a:t>ülesanded</a:t>
              </a:r>
              <a:endParaRPr lang="en-US" sz="2900" b="1" dirty="0">
                <a:solidFill>
                  <a:srgbClr val="FF1493"/>
                </a:solidFill>
                <a:latin typeface="Helvetica" pitchFamily="2" charset="0"/>
                <a:ea typeface="DM Sans"/>
                <a:cs typeface="DM Sans"/>
                <a:sym typeface="DM Sans"/>
              </a:endParaRPr>
            </a:p>
          </p:txBody>
        </p:sp>
      </p:grpSp>
    </p:spTree>
    <p:extLst>
      <p:ext uri="{BB962C8B-B14F-4D97-AF65-F5344CB8AC3E}">
        <p14:creationId xmlns:p14="http://schemas.microsoft.com/office/powerpoint/2010/main" val="30147996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CF7B8-CB52-419E-A2D0-754E9A460347}"/>
            </a:ext>
          </a:extLst>
        </p:cNvPr>
        <p:cNvGrpSpPr/>
        <p:nvPr/>
      </p:nvGrpSpPr>
      <p:grpSpPr>
        <a:xfrm>
          <a:off x="0" y="0"/>
          <a:ext cx="0" cy="0"/>
          <a:chOff x="0" y="0"/>
          <a:chExt cx="0" cy="0"/>
        </a:xfrm>
      </p:grpSpPr>
      <p:sp>
        <p:nvSpPr>
          <p:cNvPr id="24" name="Rounded Rectangle 23">
            <a:extLst>
              <a:ext uri="{FF2B5EF4-FFF2-40B4-BE49-F238E27FC236}">
                <a16:creationId xmlns:a16="http://schemas.microsoft.com/office/drawing/2014/main" id="{7DBA1928-0FB5-9CCA-EAC1-BD0F4A1FDCF2}"/>
              </a:ext>
            </a:extLst>
          </p:cNvPr>
          <p:cNvSpPr/>
          <p:nvPr/>
        </p:nvSpPr>
        <p:spPr>
          <a:xfrm>
            <a:off x="5736320" y="3211145"/>
            <a:ext cx="3075170" cy="1647076"/>
          </a:xfrm>
          <a:prstGeom prst="roundRect">
            <a:avLst/>
          </a:prstGeom>
          <a:solidFill>
            <a:srgbClr val="FF149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E"/>
          </a:p>
        </p:txBody>
      </p:sp>
      <p:grpSp>
        <p:nvGrpSpPr>
          <p:cNvPr id="5" name="Group 5">
            <a:extLst>
              <a:ext uri="{FF2B5EF4-FFF2-40B4-BE49-F238E27FC236}">
                <a16:creationId xmlns:a16="http://schemas.microsoft.com/office/drawing/2014/main" id="{78FB619B-9C92-C578-5E9F-CE4961291F00}"/>
              </a:ext>
            </a:extLst>
          </p:cNvPr>
          <p:cNvGrpSpPr/>
          <p:nvPr/>
        </p:nvGrpSpPr>
        <p:grpSpPr>
          <a:xfrm>
            <a:off x="9011006" y="2631779"/>
            <a:ext cx="47625" cy="5241693"/>
            <a:chOff x="0" y="0"/>
            <a:chExt cx="63500" cy="6988924"/>
          </a:xfrm>
          <a:solidFill>
            <a:srgbClr val="424669"/>
          </a:solidFill>
        </p:grpSpPr>
        <p:sp>
          <p:nvSpPr>
            <p:cNvPr id="6" name="Freeform 6">
              <a:extLst>
                <a:ext uri="{FF2B5EF4-FFF2-40B4-BE49-F238E27FC236}">
                  <a16:creationId xmlns:a16="http://schemas.microsoft.com/office/drawing/2014/main" id="{F9B0596E-18C8-10DB-09F3-A25EFB2784B7}"/>
                </a:ext>
              </a:extLst>
            </p:cNvPr>
            <p:cNvSpPr/>
            <p:nvPr/>
          </p:nvSpPr>
          <p:spPr>
            <a:xfrm>
              <a:off x="0" y="0"/>
              <a:ext cx="63500" cy="6988937"/>
            </a:xfrm>
            <a:custGeom>
              <a:avLst/>
              <a:gdLst/>
              <a:ahLst/>
              <a:cxnLst/>
              <a:rect l="l" t="t" r="r" b="b"/>
              <a:pathLst>
                <a:path w="63500" h="6988937">
                  <a:moveTo>
                    <a:pt x="0" y="6957187"/>
                  </a:moveTo>
                  <a:lnTo>
                    <a:pt x="0" y="31750"/>
                  </a:lnTo>
                  <a:cubicBezTo>
                    <a:pt x="0" y="14224"/>
                    <a:pt x="14224" y="0"/>
                    <a:pt x="31750" y="0"/>
                  </a:cubicBezTo>
                  <a:cubicBezTo>
                    <a:pt x="49276" y="0"/>
                    <a:pt x="63500" y="14224"/>
                    <a:pt x="63500" y="31750"/>
                  </a:cubicBezTo>
                  <a:lnTo>
                    <a:pt x="63500" y="6957187"/>
                  </a:lnTo>
                  <a:cubicBezTo>
                    <a:pt x="63500" y="6974713"/>
                    <a:pt x="49276" y="6988937"/>
                    <a:pt x="31750" y="6988937"/>
                  </a:cubicBezTo>
                  <a:cubicBezTo>
                    <a:pt x="14224" y="6988937"/>
                    <a:pt x="0" y="6974713"/>
                    <a:pt x="0" y="6957187"/>
                  </a:cubicBezTo>
                  <a:close/>
                </a:path>
              </a:pathLst>
            </a:custGeom>
            <a:grpFill/>
            <a:ln>
              <a:solidFill>
                <a:srgbClr val="424669"/>
              </a:solidFill>
            </a:ln>
          </p:spPr>
          <p:txBody>
            <a:bodyPr/>
            <a:lstStyle/>
            <a:p>
              <a:endParaRPr lang="en-EE"/>
            </a:p>
          </p:txBody>
        </p:sp>
      </p:grpSp>
      <p:grpSp>
        <p:nvGrpSpPr>
          <p:cNvPr id="7" name="Group 7">
            <a:extLst>
              <a:ext uri="{FF2B5EF4-FFF2-40B4-BE49-F238E27FC236}">
                <a16:creationId xmlns:a16="http://schemas.microsoft.com/office/drawing/2014/main" id="{16C759BE-2138-592D-ABB4-8AF7059542DF}"/>
              </a:ext>
            </a:extLst>
          </p:cNvPr>
          <p:cNvGrpSpPr/>
          <p:nvPr/>
        </p:nvGrpSpPr>
        <p:grpSpPr>
          <a:xfrm>
            <a:off x="6258064" y="5203313"/>
            <a:ext cx="5502505" cy="47625"/>
            <a:chOff x="0" y="0"/>
            <a:chExt cx="7336673" cy="63500"/>
          </a:xfrm>
          <a:solidFill>
            <a:srgbClr val="424669"/>
          </a:solidFill>
        </p:grpSpPr>
        <p:sp>
          <p:nvSpPr>
            <p:cNvPr id="8" name="Freeform 8">
              <a:extLst>
                <a:ext uri="{FF2B5EF4-FFF2-40B4-BE49-F238E27FC236}">
                  <a16:creationId xmlns:a16="http://schemas.microsoft.com/office/drawing/2014/main" id="{D501A204-815A-F45C-B6B8-CA8F4C2C9097}"/>
                </a:ext>
              </a:extLst>
            </p:cNvPr>
            <p:cNvSpPr/>
            <p:nvPr/>
          </p:nvSpPr>
          <p:spPr>
            <a:xfrm>
              <a:off x="0" y="0"/>
              <a:ext cx="7336663" cy="63500"/>
            </a:xfrm>
            <a:custGeom>
              <a:avLst/>
              <a:gdLst/>
              <a:ahLst/>
              <a:cxnLst/>
              <a:rect l="l" t="t" r="r" b="b"/>
              <a:pathLst>
                <a:path w="7336663" h="63500">
                  <a:moveTo>
                    <a:pt x="31750" y="0"/>
                  </a:moveTo>
                  <a:lnTo>
                    <a:pt x="7304913" y="0"/>
                  </a:lnTo>
                  <a:cubicBezTo>
                    <a:pt x="7322439" y="0"/>
                    <a:pt x="7336663" y="14224"/>
                    <a:pt x="7336663" y="31750"/>
                  </a:cubicBezTo>
                  <a:cubicBezTo>
                    <a:pt x="7336663" y="49276"/>
                    <a:pt x="7322439" y="63500"/>
                    <a:pt x="7304913" y="63500"/>
                  </a:cubicBezTo>
                  <a:lnTo>
                    <a:pt x="31750" y="63500"/>
                  </a:lnTo>
                  <a:cubicBezTo>
                    <a:pt x="14224" y="63500"/>
                    <a:pt x="0" y="49276"/>
                    <a:pt x="0" y="31750"/>
                  </a:cubicBezTo>
                  <a:cubicBezTo>
                    <a:pt x="0" y="14224"/>
                    <a:pt x="14224" y="0"/>
                    <a:pt x="31750" y="0"/>
                  </a:cubicBezTo>
                  <a:close/>
                </a:path>
              </a:pathLst>
            </a:custGeom>
            <a:grpFill/>
            <a:ln>
              <a:solidFill>
                <a:srgbClr val="424669"/>
              </a:solidFill>
            </a:ln>
          </p:spPr>
          <p:txBody>
            <a:bodyPr/>
            <a:lstStyle/>
            <a:p>
              <a:endParaRPr lang="en-EE"/>
            </a:p>
          </p:txBody>
        </p:sp>
      </p:grpSp>
      <p:sp>
        <p:nvSpPr>
          <p:cNvPr id="10" name="TextBox 10">
            <a:extLst>
              <a:ext uri="{FF2B5EF4-FFF2-40B4-BE49-F238E27FC236}">
                <a16:creationId xmlns:a16="http://schemas.microsoft.com/office/drawing/2014/main" id="{FE974529-3275-E895-838D-AF838867EEE0}"/>
              </a:ext>
            </a:extLst>
          </p:cNvPr>
          <p:cNvSpPr txBox="1"/>
          <p:nvPr/>
        </p:nvSpPr>
        <p:spPr>
          <a:xfrm>
            <a:off x="7400346" y="7934242"/>
            <a:ext cx="3268945" cy="479362"/>
          </a:xfrm>
          <a:prstGeom prst="rect">
            <a:avLst/>
          </a:prstGeom>
        </p:spPr>
        <p:txBody>
          <a:bodyPr lIns="0" tIns="0" rIns="0" bIns="0" rtlCol="0" anchor="t">
            <a:spAutoFit/>
          </a:bodyPr>
          <a:lstStyle/>
          <a:p>
            <a:pPr algn="ctr">
              <a:lnSpc>
                <a:spcPts val="4014"/>
              </a:lnSpc>
            </a:pPr>
            <a:r>
              <a:rPr lang="en-US" sz="2676" b="1" spc="25" dirty="0" err="1">
                <a:solidFill>
                  <a:srgbClr val="424669"/>
                </a:solidFill>
                <a:latin typeface="Helvetica" pitchFamily="2" charset="0"/>
                <a:ea typeface="DM Sans"/>
                <a:cs typeface="DM Sans"/>
                <a:sym typeface="DM Sans"/>
              </a:rPr>
              <a:t>Väike</a:t>
            </a:r>
            <a:r>
              <a:rPr lang="en-US" sz="2676" b="1" spc="25" dirty="0">
                <a:solidFill>
                  <a:srgbClr val="424669"/>
                </a:solidFill>
                <a:latin typeface="Helvetica" pitchFamily="2" charset="0"/>
                <a:ea typeface="DM Sans"/>
                <a:cs typeface="DM Sans"/>
                <a:sym typeface="DM Sans"/>
              </a:rPr>
              <a:t> </a:t>
            </a:r>
            <a:r>
              <a:rPr lang="en-US" sz="2676" b="1" spc="25" dirty="0" err="1">
                <a:solidFill>
                  <a:srgbClr val="424669"/>
                </a:solidFill>
                <a:latin typeface="Helvetica" pitchFamily="2" charset="0"/>
                <a:ea typeface="DM Sans"/>
                <a:cs typeface="DM Sans"/>
                <a:sym typeface="DM Sans"/>
              </a:rPr>
              <a:t>mõju</a:t>
            </a:r>
            <a:endParaRPr lang="en-US" sz="2676" b="1" spc="25" dirty="0">
              <a:solidFill>
                <a:srgbClr val="424669"/>
              </a:solidFill>
              <a:latin typeface="Helvetica" pitchFamily="2" charset="0"/>
              <a:ea typeface="DM Sans"/>
              <a:cs typeface="DM Sans"/>
              <a:sym typeface="DM Sans"/>
            </a:endParaRPr>
          </a:p>
        </p:txBody>
      </p:sp>
      <p:sp>
        <p:nvSpPr>
          <p:cNvPr id="11" name="TextBox 11">
            <a:extLst>
              <a:ext uri="{FF2B5EF4-FFF2-40B4-BE49-F238E27FC236}">
                <a16:creationId xmlns:a16="http://schemas.microsoft.com/office/drawing/2014/main" id="{A66A1760-6282-2466-38C6-F264BAA2739D}"/>
              </a:ext>
            </a:extLst>
          </p:cNvPr>
          <p:cNvSpPr txBox="1"/>
          <p:nvPr/>
        </p:nvSpPr>
        <p:spPr>
          <a:xfrm>
            <a:off x="8208286" y="1807325"/>
            <a:ext cx="2137605" cy="479362"/>
          </a:xfrm>
          <a:prstGeom prst="rect">
            <a:avLst/>
          </a:prstGeom>
        </p:spPr>
        <p:txBody>
          <a:bodyPr lIns="0" tIns="0" rIns="0" bIns="0" rtlCol="0" anchor="t">
            <a:spAutoFit/>
          </a:bodyPr>
          <a:lstStyle/>
          <a:p>
            <a:pPr algn="l">
              <a:lnSpc>
                <a:spcPts val="4014"/>
              </a:lnSpc>
            </a:pPr>
            <a:r>
              <a:rPr lang="en-US" sz="2676" b="1" spc="25" dirty="0">
                <a:solidFill>
                  <a:srgbClr val="424669"/>
                </a:solidFill>
                <a:latin typeface="Helvetica" pitchFamily="2" charset="0"/>
                <a:ea typeface="DM Sans"/>
                <a:cs typeface="DM Sans"/>
                <a:sym typeface="DM Sans"/>
              </a:rPr>
              <a:t>Kõrge </a:t>
            </a:r>
            <a:r>
              <a:rPr lang="en-US" sz="2676" b="1" spc="25" dirty="0" err="1">
                <a:solidFill>
                  <a:srgbClr val="424669"/>
                </a:solidFill>
                <a:latin typeface="Helvetica" pitchFamily="2" charset="0"/>
                <a:ea typeface="DM Sans"/>
                <a:cs typeface="DM Sans"/>
                <a:sym typeface="DM Sans"/>
              </a:rPr>
              <a:t>mõju</a:t>
            </a:r>
            <a:endParaRPr lang="en-US" sz="2676" b="1" spc="25" dirty="0">
              <a:solidFill>
                <a:srgbClr val="424669"/>
              </a:solidFill>
              <a:latin typeface="Helvetica" pitchFamily="2" charset="0"/>
              <a:ea typeface="DM Sans"/>
              <a:cs typeface="DM Sans"/>
              <a:sym typeface="DM Sans"/>
            </a:endParaRPr>
          </a:p>
        </p:txBody>
      </p:sp>
      <p:sp>
        <p:nvSpPr>
          <p:cNvPr id="12" name="TextBox 12">
            <a:extLst>
              <a:ext uri="{FF2B5EF4-FFF2-40B4-BE49-F238E27FC236}">
                <a16:creationId xmlns:a16="http://schemas.microsoft.com/office/drawing/2014/main" id="{E002E9BE-1655-251B-888B-36E1EB679FB1}"/>
              </a:ext>
            </a:extLst>
          </p:cNvPr>
          <p:cNvSpPr txBox="1"/>
          <p:nvPr/>
        </p:nvSpPr>
        <p:spPr>
          <a:xfrm>
            <a:off x="12366568" y="4965669"/>
            <a:ext cx="3363334" cy="479362"/>
          </a:xfrm>
          <a:prstGeom prst="rect">
            <a:avLst/>
          </a:prstGeom>
        </p:spPr>
        <p:txBody>
          <a:bodyPr lIns="0" tIns="0" rIns="0" bIns="0" rtlCol="0" anchor="t">
            <a:spAutoFit/>
          </a:bodyPr>
          <a:lstStyle/>
          <a:p>
            <a:pPr>
              <a:lnSpc>
                <a:spcPts val="4014"/>
              </a:lnSpc>
            </a:pPr>
            <a:r>
              <a:rPr lang="en-US" sz="2676" b="1" spc="25" dirty="0" err="1">
                <a:solidFill>
                  <a:srgbClr val="424669"/>
                </a:solidFill>
                <a:latin typeface="Helvetica" pitchFamily="2" charset="0"/>
                <a:ea typeface="DM Sans"/>
                <a:cs typeface="DM Sans"/>
                <a:sym typeface="DM Sans"/>
              </a:rPr>
              <a:t>Suur</a:t>
            </a:r>
            <a:r>
              <a:rPr lang="en-US" sz="2676" b="1" spc="25" dirty="0">
                <a:solidFill>
                  <a:srgbClr val="424669"/>
                </a:solidFill>
                <a:latin typeface="Helvetica" pitchFamily="2" charset="0"/>
                <a:ea typeface="DM Sans"/>
                <a:cs typeface="DM Sans"/>
                <a:sym typeface="DM Sans"/>
              </a:rPr>
              <a:t> </a:t>
            </a:r>
            <a:r>
              <a:rPr lang="en-US" sz="2676" b="1" spc="25" dirty="0" err="1">
                <a:solidFill>
                  <a:srgbClr val="424669"/>
                </a:solidFill>
                <a:latin typeface="Helvetica" pitchFamily="2" charset="0"/>
                <a:ea typeface="DM Sans"/>
                <a:cs typeface="DM Sans"/>
                <a:sym typeface="DM Sans"/>
              </a:rPr>
              <a:t>pingutus</a:t>
            </a:r>
            <a:endParaRPr lang="en-US" sz="2676" b="1" spc="25" dirty="0">
              <a:solidFill>
                <a:srgbClr val="424669"/>
              </a:solidFill>
              <a:latin typeface="Helvetica" pitchFamily="2" charset="0"/>
              <a:ea typeface="DM Sans"/>
              <a:cs typeface="DM Sans"/>
              <a:sym typeface="DM Sans"/>
            </a:endParaRPr>
          </a:p>
        </p:txBody>
      </p:sp>
      <p:sp>
        <p:nvSpPr>
          <p:cNvPr id="13" name="TextBox 13">
            <a:extLst>
              <a:ext uri="{FF2B5EF4-FFF2-40B4-BE49-F238E27FC236}">
                <a16:creationId xmlns:a16="http://schemas.microsoft.com/office/drawing/2014/main" id="{74B8913C-2CF2-564E-80CD-F44747F53A44}"/>
              </a:ext>
            </a:extLst>
          </p:cNvPr>
          <p:cNvSpPr txBox="1"/>
          <p:nvPr/>
        </p:nvSpPr>
        <p:spPr>
          <a:xfrm>
            <a:off x="2262723" y="4929712"/>
            <a:ext cx="3440346" cy="479362"/>
          </a:xfrm>
          <a:prstGeom prst="rect">
            <a:avLst/>
          </a:prstGeom>
        </p:spPr>
        <p:txBody>
          <a:bodyPr lIns="0" tIns="0" rIns="0" bIns="0" rtlCol="0" anchor="t">
            <a:spAutoFit/>
          </a:bodyPr>
          <a:lstStyle/>
          <a:p>
            <a:pPr algn="r">
              <a:lnSpc>
                <a:spcPts val="4014"/>
              </a:lnSpc>
            </a:pPr>
            <a:r>
              <a:rPr lang="en-US" sz="2676" b="1" spc="25" dirty="0" err="1">
                <a:solidFill>
                  <a:srgbClr val="424669"/>
                </a:solidFill>
                <a:latin typeface="Helvetica" pitchFamily="2" charset="0"/>
                <a:ea typeface="DM Sans"/>
                <a:cs typeface="DM Sans"/>
                <a:sym typeface="DM Sans"/>
              </a:rPr>
              <a:t>Väike</a:t>
            </a:r>
            <a:r>
              <a:rPr lang="en-US" sz="2676" b="1" spc="25" dirty="0">
                <a:solidFill>
                  <a:srgbClr val="424669"/>
                </a:solidFill>
                <a:latin typeface="Helvetica" pitchFamily="2" charset="0"/>
                <a:ea typeface="DM Sans"/>
                <a:cs typeface="DM Sans"/>
                <a:sym typeface="DM Sans"/>
              </a:rPr>
              <a:t> </a:t>
            </a:r>
            <a:r>
              <a:rPr lang="en-US" sz="2676" b="1" spc="25" dirty="0" err="1">
                <a:solidFill>
                  <a:srgbClr val="424669"/>
                </a:solidFill>
                <a:latin typeface="Helvetica" pitchFamily="2" charset="0"/>
                <a:ea typeface="DM Sans"/>
                <a:cs typeface="DM Sans"/>
                <a:sym typeface="DM Sans"/>
              </a:rPr>
              <a:t>pingutus</a:t>
            </a:r>
            <a:endParaRPr lang="en-US" sz="2676" b="1" spc="25" dirty="0">
              <a:solidFill>
                <a:srgbClr val="424669"/>
              </a:solidFill>
              <a:latin typeface="Helvetica" pitchFamily="2" charset="0"/>
              <a:ea typeface="DM Sans"/>
              <a:cs typeface="DM Sans"/>
              <a:sym typeface="DM Sans"/>
            </a:endParaRPr>
          </a:p>
        </p:txBody>
      </p:sp>
      <p:sp>
        <p:nvSpPr>
          <p:cNvPr id="14" name="TextBox 14">
            <a:extLst>
              <a:ext uri="{FF2B5EF4-FFF2-40B4-BE49-F238E27FC236}">
                <a16:creationId xmlns:a16="http://schemas.microsoft.com/office/drawing/2014/main" id="{1AFB1A99-20A5-E6CE-EBFC-B8438EF2A067}"/>
              </a:ext>
            </a:extLst>
          </p:cNvPr>
          <p:cNvSpPr txBox="1"/>
          <p:nvPr/>
        </p:nvSpPr>
        <p:spPr>
          <a:xfrm>
            <a:off x="6204635" y="3492378"/>
            <a:ext cx="2136126" cy="1048749"/>
          </a:xfrm>
          <a:prstGeom prst="rect">
            <a:avLst/>
          </a:prstGeom>
        </p:spPr>
        <p:txBody>
          <a:bodyPr wrap="square" lIns="0" tIns="0" rIns="0" bIns="0" rtlCol="0" anchor="t">
            <a:spAutoFit/>
          </a:bodyPr>
          <a:lstStyle/>
          <a:p>
            <a:pPr algn="ctr">
              <a:lnSpc>
                <a:spcPts val="4200"/>
              </a:lnSpc>
            </a:pPr>
            <a:r>
              <a:rPr lang="en-US" sz="3000" b="1" dirty="0" err="1">
                <a:solidFill>
                  <a:srgbClr val="FFFFFF"/>
                </a:solidFill>
                <a:latin typeface="Helvetica" pitchFamily="2" charset="0"/>
                <a:ea typeface="DM Sans"/>
                <a:cs typeface="DM Sans"/>
                <a:sym typeface="DM Sans"/>
              </a:rPr>
              <a:t>Kiired</a:t>
            </a:r>
            <a:r>
              <a:rPr lang="en-US" sz="3000" b="1" dirty="0">
                <a:solidFill>
                  <a:srgbClr val="FFFFFF"/>
                </a:solidFill>
                <a:latin typeface="Helvetica" pitchFamily="2" charset="0"/>
                <a:ea typeface="DM Sans"/>
                <a:cs typeface="DM Sans"/>
                <a:sym typeface="DM Sans"/>
              </a:rPr>
              <a:t> </a:t>
            </a:r>
            <a:r>
              <a:rPr lang="en-US" sz="3000" b="1" dirty="0" err="1">
                <a:solidFill>
                  <a:srgbClr val="FFFFFF"/>
                </a:solidFill>
                <a:latin typeface="Helvetica" pitchFamily="2" charset="0"/>
                <a:ea typeface="DM Sans"/>
                <a:cs typeface="DM Sans"/>
                <a:sym typeface="DM Sans"/>
              </a:rPr>
              <a:t>võidud</a:t>
            </a:r>
            <a:endParaRPr lang="en-US" sz="3000" b="1" dirty="0">
              <a:solidFill>
                <a:srgbClr val="FFFFFF"/>
              </a:solidFill>
              <a:latin typeface="Helvetica" pitchFamily="2" charset="0"/>
              <a:ea typeface="DM Sans"/>
              <a:cs typeface="DM Sans"/>
              <a:sym typeface="DM Sans"/>
            </a:endParaRPr>
          </a:p>
        </p:txBody>
      </p:sp>
      <p:grpSp>
        <p:nvGrpSpPr>
          <p:cNvPr id="15" name="Group 15">
            <a:extLst>
              <a:ext uri="{FF2B5EF4-FFF2-40B4-BE49-F238E27FC236}">
                <a16:creationId xmlns:a16="http://schemas.microsoft.com/office/drawing/2014/main" id="{443BA13F-A394-C284-A620-5D03F712C388}"/>
              </a:ext>
            </a:extLst>
          </p:cNvPr>
          <p:cNvGrpSpPr/>
          <p:nvPr/>
        </p:nvGrpSpPr>
        <p:grpSpPr>
          <a:xfrm>
            <a:off x="9815208" y="3444467"/>
            <a:ext cx="2551367" cy="995047"/>
            <a:chOff x="0" y="-489240"/>
            <a:chExt cx="3401822" cy="1326729"/>
          </a:xfrm>
          <a:noFill/>
        </p:grpSpPr>
        <p:sp>
          <p:nvSpPr>
            <p:cNvPr id="16" name="Freeform 16">
              <a:extLst>
                <a:ext uri="{FF2B5EF4-FFF2-40B4-BE49-F238E27FC236}">
                  <a16:creationId xmlns:a16="http://schemas.microsoft.com/office/drawing/2014/main" id="{D52E75EB-569D-7D69-E4E4-8C920A9AD597}"/>
                </a:ext>
              </a:extLst>
            </p:cNvPr>
            <p:cNvSpPr/>
            <p:nvPr/>
          </p:nvSpPr>
          <p:spPr>
            <a:xfrm>
              <a:off x="0" y="0"/>
              <a:ext cx="3401822" cy="837489"/>
            </a:xfrm>
            <a:custGeom>
              <a:avLst/>
              <a:gdLst/>
              <a:ahLst/>
              <a:cxnLst/>
              <a:rect l="l" t="t" r="r" b="b"/>
              <a:pathLst>
                <a:path w="3401822" h="837489">
                  <a:moveTo>
                    <a:pt x="0" y="0"/>
                  </a:moveTo>
                  <a:lnTo>
                    <a:pt x="3401822" y="0"/>
                  </a:lnTo>
                  <a:lnTo>
                    <a:pt x="3401822" y="837489"/>
                  </a:lnTo>
                  <a:lnTo>
                    <a:pt x="0" y="837489"/>
                  </a:lnTo>
                  <a:close/>
                </a:path>
              </a:pathLst>
            </a:custGeom>
            <a:grpFill/>
          </p:spPr>
          <p:txBody>
            <a:bodyPr/>
            <a:lstStyle/>
            <a:p>
              <a:endParaRPr lang="en-EE" b="1">
                <a:solidFill>
                  <a:srgbClr val="FF1493"/>
                </a:solidFill>
                <a:latin typeface="Helvetica" pitchFamily="2" charset="0"/>
              </a:endParaRPr>
            </a:p>
          </p:txBody>
        </p:sp>
        <p:sp>
          <p:nvSpPr>
            <p:cNvPr id="17" name="TextBox 17">
              <a:extLst>
                <a:ext uri="{FF2B5EF4-FFF2-40B4-BE49-F238E27FC236}">
                  <a16:creationId xmlns:a16="http://schemas.microsoft.com/office/drawing/2014/main" id="{F3F8F6E9-37FF-7CCF-6939-61F3B3B910A9}"/>
                </a:ext>
              </a:extLst>
            </p:cNvPr>
            <p:cNvSpPr txBox="1"/>
            <p:nvPr/>
          </p:nvSpPr>
          <p:spPr>
            <a:xfrm>
              <a:off x="0" y="-489240"/>
              <a:ext cx="3401813" cy="894640"/>
            </a:xfrm>
            <a:prstGeom prst="rect">
              <a:avLst/>
            </a:prstGeom>
            <a:grpFill/>
          </p:spPr>
          <p:txBody>
            <a:bodyPr lIns="50800" tIns="50800" rIns="50800" bIns="50800" rtlCol="0" anchor="t"/>
            <a:lstStyle/>
            <a:p>
              <a:pPr algn="ctr">
                <a:lnSpc>
                  <a:spcPts val="4060"/>
                </a:lnSpc>
              </a:pPr>
              <a:r>
                <a:rPr lang="en-US" sz="2900" b="1" dirty="0" err="1">
                  <a:solidFill>
                    <a:srgbClr val="FF1493"/>
                  </a:solidFill>
                  <a:latin typeface="Helvetica" pitchFamily="2" charset="0"/>
                  <a:ea typeface="DM Sans"/>
                  <a:cs typeface="DM Sans"/>
                  <a:sym typeface="DM Sans"/>
                </a:rPr>
                <a:t>Suured</a:t>
              </a:r>
              <a:r>
                <a:rPr lang="en-US" sz="2900" b="1" dirty="0">
                  <a:solidFill>
                    <a:srgbClr val="FF1493"/>
                  </a:solidFill>
                  <a:latin typeface="Helvetica" pitchFamily="2" charset="0"/>
                  <a:ea typeface="DM Sans"/>
                  <a:cs typeface="DM Sans"/>
                  <a:sym typeface="DM Sans"/>
                </a:rPr>
                <a:t> </a:t>
              </a:r>
              <a:r>
                <a:rPr lang="en-US" sz="2900" b="1" dirty="0" err="1">
                  <a:solidFill>
                    <a:srgbClr val="FF1493"/>
                  </a:solidFill>
                  <a:latin typeface="Helvetica" pitchFamily="2" charset="0"/>
                  <a:ea typeface="DM Sans"/>
                  <a:cs typeface="DM Sans"/>
                  <a:sym typeface="DM Sans"/>
                </a:rPr>
                <a:t>projektid</a:t>
              </a:r>
              <a:endParaRPr lang="en-US" sz="2900" b="1" dirty="0">
                <a:solidFill>
                  <a:srgbClr val="FF1493"/>
                </a:solidFill>
                <a:latin typeface="Helvetica" pitchFamily="2" charset="0"/>
                <a:ea typeface="DM Sans"/>
                <a:cs typeface="DM Sans"/>
                <a:sym typeface="DM Sans"/>
              </a:endParaRPr>
            </a:p>
          </p:txBody>
        </p:sp>
      </p:grpSp>
      <p:grpSp>
        <p:nvGrpSpPr>
          <p:cNvPr id="18" name="Group 18">
            <a:extLst>
              <a:ext uri="{FF2B5EF4-FFF2-40B4-BE49-F238E27FC236}">
                <a16:creationId xmlns:a16="http://schemas.microsoft.com/office/drawing/2014/main" id="{1DAC2036-D092-A8E4-E4BA-B152B306EBAB}"/>
              </a:ext>
            </a:extLst>
          </p:cNvPr>
          <p:cNvGrpSpPr/>
          <p:nvPr/>
        </p:nvGrpSpPr>
        <p:grpSpPr>
          <a:xfrm>
            <a:off x="6372276" y="6075868"/>
            <a:ext cx="1704113" cy="933916"/>
            <a:chOff x="0" y="-407732"/>
            <a:chExt cx="2272150" cy="1245221"/>
          </a:xfrm>
          <a:noFill/>
        </p:grpSpPr>
        <p:sp>
          <p:nvSpPr>
            <p:cNvPr id="19" name="Freeform 19">
              <a:extLst>
                <a:ext uri="{FF2B5EF4-FFF2-40B4-BE49-F238E27FC236}">
                  <a16:creationId xmlns:a16="http://schemas.microsoft.com/office/drawing/2014/main" id="{73C03DF3-60A9-ED1D-16DC-42F47713D345}"/>
                </a:ext>
              </a:extLst>
            </p:cNvPr>
            <p:cNvSpPr/>
            <p:nvPr/>
          </p:nvSpPr>
          <p:spPr>
            <a:xfrm>
              <a:off x="0" y="0"/>
              <a:ext cx="2143125" cy="837489"/>
            </a:xfrm>
            <a:custGeom>
              <a:avLst/>
              <a:gdLst/>
              <a:ahLst/>
              <a:cxnLst/>
              <a:rect l="l" t="t" r="r" b="b"/>
              <a:pathLst>
                <a:path w="2143125" h="837489">
                  <a:moveTo>
                    <a:pt x="0" y="0"/>
                  </a:moveTo>
                  <a:lnTo>
                    <a:pt x="2143125" y="0"/>
                  </a:lnTo>
                  <a:lnTo>
                    <a:pt x="2143125" y="837489"/>
                  </a:lnTo>
                  <a:lnTo>
                    <a:pt x="0" y="837489"/>
                  </a:lnTo>
                  <a:close/>
                </a:path>
              </a:pathLst>
            </a:custGeom>
            <a:grpFill/>
          </p:spPr>
          <p:txBody>
            <a:bodyPr/>
            <a:lstStyle/>
            <a:p>
              <a:endParaRPr lang="en-EE" b="1">
                <a:solidFill>
                  <a:srgbClr val="FF1493"/>
                </a:solidFill>
                <a:latin typeface="Helvetica" pitchFamily="2" charset="0"/>
              </a:endParaRPr>
            </a:p>
          </p:txBody>
        </p:sp>
        <p:sp>
          <p:nvSpPr>
            <p:cNvPr id="20" name="TextBox 20">
              <a:extLst>
                <a:ext uri="{FF2B5EF4-FFF2-40B4-BE49-F238E27FC236}">
                  <a16:creationId xmlns:a16="http://schemas.microsoft.com/office/drawing/2014/main" id="{AE495707-A1D2-500C-07C3-4610CA05005A}"/>
                </a:ext>
              </a:extLst>
            </p:cNvPr>
            <p:cNvSpPr txBox="1"/>
            <p:nvPr/>
          </p:nvSpPr>
          <p:spPr>
            <a:xfrm>
              <a:off x="128973" y="-407732"/>
              <a:ext cx="2143177" cy="894640"/>
            </a:xfrm>
            <a:prstGeom prst="rect">
              <a:avLst/>
            </a:prstGeom>
            <a:grpFill/>
          </p:spPr>
          <p:txBody>
            <a:bodyPr lIns="50800" tIns="50800" rIns="50800" bIns="50800" rtlCol="0" anchor="t"/>
            <a:lstStyle/>
            <a:p>
              <a:pPr algn="ctr">
                <a:lnSpc>
                  <a:spcPts val="4060"/>
                </a:lnSpc>
              </a:pPr>
              <a:r>
                <a:rPr lang="en-US" sz="2900" b="1" dirty="0" err="1">
                  <a:solidFill>
                    <a:srgbClr val="FF1493"/>
                  </a:solidFill>
                  <a:latin typeface="Helvetica" pitchFamily="2" charset="0"/>
                  <a:ea typeface="DM Sans"/>
                  <a:cs typeface="DM Sans"/>
                  <a:sym typeface="DM Sans"/>
                </a:rPr>
                <a:t>Täite</a:t>
              </a:r>
              <a:r>
                <a:rPr lang="en-US" sz="2900" b="1" dirty="0">
                  <a:solidFill>
                    <a:srgbClr val="FF1493"/>
                  </a:solidFill>
                  <a:latin typeface="Helvetica" pitchFamily="2" charset="0"/>
                  <a:ea typeface="DM Sans"/>
                  <a:cs typeface="DM Sans"/>
                  <a:sym typeface="DM Sans"/>
                </a:rPr>
                <a:t> </a:t>
              </a:r>
              <a:r>
                <a:rPr lang="en-US" sz="2900" b="1" dirty="0" err="1">
                  <a:solidFill>
                    <a:srgbClr val="FF1493"/>
                  </a:solidFill>
                  <a:latin typeface="Helvetica" pitchFamily="2" charset="0"/>
                  <a:ea typeface="DM Sans"/>
                  <a:cs typeface="DM Sans"/>
                  <a:sym typeface="DM Sans"/>
                </a:rPr>
                <a:t>tööd</a:t>
              </a:r>
              <a:endParaRPr lang="en-US" sz="2900" b="1" dirty="0">
                <a:solidFill>
                  <a:srgbClr val="FF1493"/>
                </a:solidFill>
                <a:latin typeface="Helvetica" pitchFamily="2" charset="0"/>
                <a:ea typeface="DM Sans"/>
                <a:cs typeface="DM Sans"/>
                <a:sym typeface="DM Sans"/>
              </a:endParaRPr>
            </a:p>
          </p:txBody>
        </p:sp>
      </p:grpSp>
      <p:grpSp>
        <p:nvGrpSpPr>
          <p:cNvPr id="21" name="Group 21">
            <a:extLst>
              <a:ext uri="{FF2B5EF4-FFF2-40B4-BE49-F238E27FC236}">
                <a16:creationId xmlns:a16="http://schemas.microsoft.com/office/drawing/2014/main" id="{D3A57A83-2819-D621-2D1D-2115B3380C32}"/>
              </a:ext>
            </a:extLst>
          </p:cNvPr>
          <p:cNvGrpSpPr/>
          <p:nvPr/>
        </p:nvGrpSpPr>
        <p:grpSpPr>
          <a:xfrm>
            <a:off x="9486447" y="6046177"/>
            <a:ext cx="3268980" cy="972552"/>
            <a:chOff x="0" y="-459228"/>
            <a:chExt cx="4358640" cy="1296736"/>
          </a:xfrm>
          <a:noFill/>
        </p:grpSpPr>
        <p:sp>
          <p:nvSpPr>
            <p:cNvPr id="22" name="Freeform 22">
              <a:extLst>
                <a:ext uri="{FF2B5EF4-FFF2-40B4-BE49-F238E27FC236}">
                  <a16:creationId xmlns:a16="http://schemas.microsoft.com/office/drawing/2014/main" id="{E03E6FA5-247C-8E30-1016-4A451E9332F2}"/>
                </a:ext>
              </a:extLst>
            </p:cNvPr>
            <p:cNvSpPr/>
            <p:nvPr/>
          </p:nvSpPr>
          <p:spPr>
            <a:xfrm>
              <a:off x="0" y="0"/>
              <a:ext cx="4358640" cy="837508"/>
            </a:xfrm>
            <a:custGeom>
              <a:avLst/>
              <a:gdLst/>
              <a:ahLst/>
              <a:cxnLst/>
              <a:rect l="l" t="t" r="r" b="b"/>
              <a:pathLst>
                <a:path w="4358640" h="837508">
                  <a:moveTo>
                    <a:pt x="0" y="0"/>
                  </a:moveTo>
                  <a:lnTo>
                    <a:pt x="4358640" y="0"/>
                  </a:lnTo>
                  <a:lnTo>
                    <a:pt x="4358640" y="837508"/>
                  </a:lnTo>
                  <a:lnTo>
                    <a:pt x="0" y="837508"/>
                  </a:lnTo>
                  <a:close/>
                </a:path>
              </a:pathLst>
            </a:custGeom>
            <a:grpFill/>
          </p:spPr>
          <p:txBody>
            <a:bodyPr/>
            <a:lstStyle/>
            <a:p>
              <a:endParaRPr lang="en-EE" b="1">
                <a:solidFill>
                  <a:srgbClr val="FF1493"/>
                </a:solidFill>
                <a:latin typeface="Helvetica" pitchFamily="2" charset="0"/>
              </a:endParaRPr>
            </a:p>
          </p:txBody>
        </p:sp>
        <p:sp>
          <p:nvSpPr>
            <p:cNvPr id="23" name="TextBox 23">
              <a:extLst>
                <a:ext uri="{FF2B5EF4-FFF2-40B4-BE49-F238E27FC236}">
                  <a16:creationId xmlns:a16="http://schemas.microsoft.com/office/drawing/2014/main" id="{3D8E9828-EA15-CEF3-2A3A-DB1D4200063C}"/>
                </a:ext>
              </a:extLst>
            </p:cNvPr>
            <p:cNvSpPr txBox="1"/>
            <p:nvPr/>
          </p:nvSpPr>
          <p:spPr>
            <a:xfrm>
              <a:off x="0" y="-459228"/>
              <a:ext cx="4358593" cy="894640"/>
            </a:xfrm>
            <a:prstGeom prst="rect">
              <a:avLst/>
            </a:prstGeom>
            <a:grpFill/>
          </p:spPr>
          <p:txBody>
            <a:bodyPr lIns="50800" tIns="50800" rIns="50800" bIns="50800" rtlCol="0" anchor="t"/>
            <a:lstStyle/>
            <a:p>
              <a:pPr algn="ctr">
                <a:lnSpc>
                  <a:spcPts val="4060"/>
                </a:lnSpc>
              </a:pPr>
              <a:r>
                <a:rPr lang="en-US" sz="2900" b="1" dirty="0" err="1">
                  <a:solidFill>
                    <a:srgbClr val="FF1493"/>
                  </a:solidFill>
                  <a:latin typeface="Helvetica" pitchFamily="2" charset="0"/>
                  <a:ea typeface="DM Sans"/>
                  <a:cs typeface="DM Sans"/>
                  <a:sym typeface="DM Sans"/>
                </a:rPr>
                <a:t>Tänamatud</a:t>
              </a:r>
              <a:r>
                <a:rPr lang="en-US" sz="2900" b="1" dirty="0">
                  <a:solidFill>
                    <a:srgbClr val="FF1493"/>
                  </a:solidFill>
                  <a:latin typeface="Helvetica" pitchFamily="2" charset="0"/>
                  <a:ea typeface="DM Sans"/>
                  <a:cs typeface="DM Sans"/>
                  <a:sym typeface="DM Sans"/>
                </a:rPr>
                <a:t> </a:t>
              </a:r>
              <a:r>
                <a:rPr lang="en-US" sz="2900" b="1" dirty="0" err="1">
                  <a:solidFill>
                    <a:srgbClr val="FF1493"/>
                  </a:solidFill>
                  <a:latin typeface="Helvetica" pitchFamily="2" charset="0"/>
                  <a:ea typeface="DM Sans"/>
                  <a:cs typeface="DM Sans"/>
                  <a:sym typeface="DM Sans"/>
                </a:rPr>
                <a:t>ülesanded</a:t>
              </a:r>
              <a:endParaRPr lang="en-US" sz="2900" b="1" dirty="0">
                <a:solidFill>
                  <a:srgbClr val="FF1493"/>
                </a:solidFill>
                <a:latin typeface="Helvetica" pitchFamily="2" charset="0"/>
                <a:ea typeface="DM Sans"/>
                <a:cs typeface="DM Sans"/>
                <a:sym typeface="DM Sans"/>
              </a:endParaRPr>
            </a:p>
          </p:txBody>
        </p:sp>
      </p:grpSp>
      <p:pic>
        <p:nvPicPr>
          <p:cNvPr id="2" name="Picture 1" descr="A picture containing text, envelope, stationary, businesscard&#10;&#10;Description automatically generated">
            <a:extLst>
              <a:ext uri="{FF2B5EF4-FFF2-40B4-BE49-F238E27FC236}">
                <a16:creationId xmlns:a16="http://schemas.microsoft.com/office/drawing/2014/main" id="{293A022E-9026-B2FA-C1A7-11BFBBAED0FD}"/>
              </a:ext>
            </a:extLst>
          </p:cNvPr>
          <p:cNvPicPr>
            <a:picLocks noChangeAspect="1"/>
          </p:cNvPicPr>
          <p:nvPr/>
        </p:nvPicPr>
        <p:blipFill>
          <a:blip r:embed="rId2"/>
          <a:stretch>
            <a:fillRect/>
          </a:stretch>
        </p:blipFill>
        <p:spPr>
          <a:xfrm>
            <a:off x="5022675" y="2080416"/>
            <a:ext cx="1607344" cy="1627436"/>
          </a:xfrm>
          <a:prstGeom prst="rect">
            <a:avLst/>
          </a:prstGeom>
        </p:spPr>
      </p:pic>
    </p:spTree>
    <p:extLst>
      <p:ext uri="{BB962C8B-B14F-4D97-AF65-F5344CB8AC3E}">
        <p14:creationId xmlns:p14="http://schemas.microsoft.com/office/powerpoint/2010/main" val="6328723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63466-901E-D8C0-833E-EC2FF7D5C99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6D287A8-F26A-5127-7174-835CCE0886C0}"/>
              </a:ext>
            </a:extLst>
          </p:cNvPr>
          <p:cNvSpPr txBox="1"/>
          <p:nvPr/>
        </p:nvSpPr>
        <p:spPr>
          <a:xfrm>
            <a:off x="902197" y="2881342"/>
            <a:ext cx="16018933" cy="4524315"/>
          </a:xfrm>
          <a:prstGeom prst="rect">
            <a:avLst/>
          </a:prstGeom>
          <a:noFill/>
        </p:spPr>
        <p:txBody>
          <a:bodyPr wrap="square" rtlCol="0">
            <a:spAutoFit/>
          </a:bodyPr>
          <a:lstStyle/>
          <a:p>
            <a:pPr algn="ctr"/>
            <a:r>
              <a:rPr lang="en-US" sz="4800" b="1" spc="-150" dirty="0">
                <a:solidFill>
                  <a:srgbClr val="FF1493"/>
                </a:solidFill>
                <a:latin typeface="Helvetica" pitchFamily="2" charset="0"/>
              </a:rPr>
              <a:t>PROMPT</a:t>
            </a:r>
          </a:p>
          <a:p>
            <a:pPr algn="ctr"/>
            <a:endParaRPr lang="en-US" sz="4800" b="1" spc="-150" dirty="0">
              <a:solidFill>
                <a:srgbClr val="424669"/>
              </a:solidFill>
              <a:latin typeface="Helvetica" pitchFamily="2" charset="0"/>
            </a:endParaRPr>
          </a:p>
          <a:p>
            <a:pPr algn="ctr"/>
            <a:r>
              <a:rPr lang="en-EE" sz="4800" b="1" dirty="0">
                <a:solidFill>
                  <a:srgbClr val="424669"/>
                </a:solidFill>
                <a:latin typeface="Helvetica" pitchFamily="2" charset="0"/>
              </a:rPr>
              <a:t>Create a </a:t>
            </a:r>
            <a:r>
              <a:rPr lang="en-EE" sz="4800" b="1" dirty="0">
                <a:solidFill>
                  <a:srgbClr val="FF1493"/>
                </a:solidFill>
                <a:latin typeface="Helvetica" pitchFamily="2" charset="0"/>
              </a:rPr>
              <a:t>[type of product]</a:t>
            </a:r>
            <a:r>
              <a:rPr lang="en-EE" sz="4800" b="1" dirty="0">
                <a:solidFill>
                  <a:srgbClr val="424669"/>
                </a:solidFill>
                <a:latin typeface="Helvetica" pitchFamily="2" charset="0"/>
              </a:rPr>
              <a:t> for [specific user/pioneer]</a:t>
            </a:r>
            <a:br>
              <a:rPr lang="en-EE" sz="4800" b="1" dirty="0">
                <a:solidFill>
                  <a:srgbClr val="424669"/>
                </a:solidFill>
                <a:latin typeface="Helvetica" pitchFamily="2" charset="0"/>
              </a:rPr>
            </a:br>
            <a:r>
              <a:rPr lang="en-EE" sz="4800" b="1" dirty="0">
                <a:solidFill>
                  <a:srgbClr val="424669"/>
                </a:solidFill>
                <a:latin typeface="Helvetica" pitchFamily="2" charset="0"/>
              </a:rPr>
              <a:t>who </a:t>
            </a:r>
            <a:r>
              <a:rPr lang="en-EE" sz="4800" b="1" dirty="0">
                <a:solidFill>
                  <a:srgbClr val="FF1493"/>
                </a:solidFill>
                <a:latin typeface="Helvetica" pitchFamily="2" charset="0"/>
              </a:rPr>
              <a:t>[struggle / behavior / fear / JTBD] </a:t>
            </a:r>
            <a:r>
              <a:rPr lang="en-EE" sz="4800" b="1" dirty="0">
                <a:solidFill>
                  <a:srgbClr val="424669"/>
                </a:solidFill>
                <a:latin typeface="Helvetica" pitchFamily="2" charset="0"/>
              </a:rPr>
              <a:t>because </a:t>
            </a:r>
            <a:r>
              <a:rPr lang="en-EE" sz="4800" b="1" dirty="0">
                <a:solidFill>
                  <a:srgbClr val="FF1493"/>
                </a:solidFill>
                <a:latin typeface="Helvetica" pitchFamily="2" charset="0"/>
              </a:rPr>
              <a:t>[whys]</a:t>
            </a:r>
            <a:br>
              <a:rPr lang="en-EE" sz="4800" b="1" dirty="0">
                <a:solidFill>
                  <a:srgbClr val="FF1493"/>
                </a:solidFill>
                <a:latin typeface="Helvetica" pitchFamily="2" charset="0"/>
              </a:rPr>
            </a:br>
            <a:r>
              <a:rPr lang="en-EE" sz="4800" b="1" dirty="0">
                <a:solidFill>
                  <a:srgbClr val="424669"/>
                </a:solidFill>
                <a:latin typeface="Helvetica" pitchFamily="2" charset="0"/>
              </a:rPr>
              <a:t>The experience should feel </a:t>
            </a:r>
            <a:r>
              <a:rPr lang="en-EE" sz="4800" b="1" dirty="0">
                <a:solidFill>
                  <a:srgbClr val="FF1493"/>
                </a:solidFill>
                <a:latin typeface="Helvetica" pitchFamily="2" charset="0"/>
              </a:rPr>
              <a:t>[desired emotional tone / design]</a:t>
            </a:r>
            <a:r>
              <a:rPr lang="en-EE" sz="4800" b="1" dirty="0">
                <a:solidFill>
                  <a:srgbClr val="424669"/>
                </a:solidFill>
                <a:latin typeface="Helvetica" pitchFamily="2" charset="0"/>
              </a:rPr>
              <a:t> instead of </a:t>
            </a:r>
            <a:r>
              <a:rPr lang="en-EE" sz="4800" b="1" dirty="0">
                <a:solidFill>
                  <a:srgbClr val="FF1493"/>
                </a:solidFill>
                <a:latin typeface="Helvetica" pitchFamily="2" charset="0"/>
              </a:rPr>
              <a:t>[negative feeling]</a:t>
            </a:r>
            <a:endParaRPr lang="en-ID" sz="4800" b="1" spc="-150" dirty="0">
              <a:solidFill>
                <a:srgbClr val="FF1493"/>
              </a:solidFill>
              <a:latin typeface="Helvetica" pitchFamily="2" charset="0"/>
            </a:endParaRPr>
          </a:p>
        </p:txBody>
      </p:sp>
    </p:spTree>
    <p:extLst>
      <p:ext uri="{BB962C8B-B14F-4D97-AF65-F5344CB8AC3E}">
        <p14:creationId xmlns:p14="http://schemas.microsoft.com/office/powerpoint/2010/main" val="25972686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224C1-7520-89F3-66B2-CB7D9481C659}"/>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A28ACAE-C47F-A662-535E-30006997B0D9}"/>
              </a:ext>
            </a:extLst>
          </p:cNvPr>
          <p:cNvSpPr txBox="1"/>
          <p:nvPr/>
        </p:nvSpPr>
        <p:spPr>
          <a:xfrm>
            <a:off x="702001" y="4327892"/>
            <a:ext cx="16883998" cy="1631216"/>
          </a:xfrm>
          <a:prstGeom prst="rect">
            <a:avLst/>
          </a:prstGeom>
          <a:noFill/>
        </p:spPr>
        <p:txBody>
          <a:bodyPr wrap="square" rtlCol="0">
            <a:spAutoFit/>
          </a:bodyPr>
          <a:lstStyle/>
          <a:p>
            <a:pPr algn="ctr"/>
            <a:r>
              <a:rPr lang="et-EE" sz="10000" b="1" spc="-150" dirty="0" err="1">
                <a:solidFill>
                  <a:srgbClr val="FF1493"/>
                </a:solidFill>
                <a:latin typeface="Helvetica" pitchFamily="2" charset="0"/>
              </a:rPr>
              <a:t>Jakob’i</a:t>
            </a:r>
            <a:r>
              <a:rPr lang="et-EE" sz="10000" b="1" spc="-150" dirty="0">
                <a:solidFill>
                  <a:srgbClr val="424669"/>
                </a:solidFill>
                <a:latin typeface="Helvetica" pitchFamily="2" charset="0"/>
              </a:rPr>
              <a:t> seadus</a:t>
            </a:r>
            <a:endParaRPr lang="en-EE" sz="3600" b="1" dirty="0">
              <a:solidFill>
                <a:srgbClr val="424669"/>
              </a:solidFill>
              <a:latin typeface="Nimbus Mono" pitchFamily="49" charset="0"/>
            </a:endParaRPr>
          </a:p>
        </p:txBody>
      </p:sp>
    </p:spTree>
    <p:extLst>
      <p:ext uri="{BB962C8B-B14F-4D97-AF65-F5344CB8AC3E}">
        <p14:creationId xmlns:p14="http://schemas.microsoft.com/office/powerpoint/2010/main" val="9953468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83D37-AE60-1F21-39D8-F19DE4BDE55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9F1AD17-7B50-5081-8409-0EC6B820B4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50571" y="1314450"/>
            <a:ext cx="14586857" cy="7658100"/>
          </a:xfrm>
          <a:prstGeom prst="rect">
            <a:avLst/>
          </a:prstGeom>
        </p:spPr>
      </p:pic>
    </p:spTree>
    <p:extLst>
      <p:ext uri="{BB962C8B-B14F-4D97-AF65-F5344CB8AC3E}">
        <p14:creationId xmlns:p14="http://schemas.microsoft.com/office/powerpoint/2010/main" val="3935586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45844-5E51-4A30-195F-1DDEC016330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78EB60F-BEEC-9618-03B5-10AC078F504E}"/>
              </a:ext>
            </a:extLst>
          </p:cNvPr>
          <p:cNvSpPr txBox="1"/>
          <p:nvPr/>
        </p:nvSpPr>
        <p:spPr>
          <a:xfrm>
            <a:off x="702001" y="4543335"/>
            <a:ext cx="16883998" cy="1200329"/>
          </a:xfrm>
          <a:prstGeom prst="rect">
            <a:avLst/>
          </a:prstGeom>
          <a:noFill/>
        </p:spPr>
        <p:txBody>
          <a:bodyPr wrap="square" rtlCol="0">
            <a:spAutoFit/>
          </a:bodyPr>
          <a:lstStyle/>
          <a:p>
            <a:pPr algn="ctr"/>
            <a:r>
              <a:rPr lang="en-EE" sz="3600" b="1" dirty="0">
                <a:solidFill>
                  <a:srgbClr val="424669"/>
                </a:solidFill>
                <a:latin typeface="Nimbus Mono" pitchFamily="49" charset="0"/>
              </a:rPr>
              <a:t>“Follow Jakob’s Law using familiar navigation and interaction patterns” </a:t>
            </a:r>
          </a:p>
        </p:txBody>
      </p:sp>
    </p:spTree>
    <p:extLst>
      <p:ext uri="{BB962C8B-B14F-4D97-AF65-F5344CB8AC3E}">
        <p14:creationId xmlns:p14="http://schemas.microsoft.com/office/powerpoint/2010/main" val="33344406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782C4-9DA6-D945-07EB-4D951364462B}"/>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658DE1C-334E-90D8-0667-59E118E23CD1}"/>
              </a:ext>
            </a:extLst>
          </p:cNvPr>
          <p:cNvSpPr txBox="1"/>
          <p:nvPr/>
        </p:nvSpPr>
        <p:spPr>
          <a:xfrm>
            <a:off x="702001" y="4327892"/>
            <a:ext cx="16883998" cy="1631216"/>
          </a:xfrm>
          <a:prstGeom prst="rect">
            <a:avLst/>
          </a:prstGeom>
          <a:noFill/>
        </p:spPr>
        <p:txBody>
          <a:bodyPr wrap="square" rtlCol="0">
            <a:spAutoFit/>
          </a:bodyPr>
          <a:lstStyle/>
          <a:p>
            <a:pPr algn="ctr"/>
            <a:r>
              <a:rPr lang="et-EE" sz="10000" b="1" spc="-150" dirty="0" err="1">
                <a:solidFill>
                  <a:srgbClr val="FF1493"/>
                </a:solidFill>
                <a:latin typeface="Helvetica" pitchFamily="2" charset="0"/>
              </a:rPr>
              <a:t>Hick’i</a:t>
            </a:r>
            <a:r>
              <a:rPr lang="et-EE" sz="10000" b="1" spc="-150" dirty="0">
                <a:solidFill>
                  <a:srgbClr val="424669"/>
                </a:solidFill>
                <a:latin typeface="Helvetica" pitchFamily="2" charset="0"/>
              </a:rPr>
              <a:t> seadus</a:t>
            </a:r>
            <a:endParaRPr lang="en-EE" sz="3600" b="1" dirty="0">
              <a:solidFill>
                <a:srgbClr val="424669"/>
              </a:solidFill>
              <a:latin typeface="Nimbus Mono" pitchFamily="49" charset="0"/>
            </a:endParaRPr>
          </a:p>
        </p:txBody>
      </p:sp>
    </p:spTree>
    <p:extLst>
      <p:ext uri="{BB962C8B-B14F-4D97-AF65-F5344CB8AC3E}">
        <p14:creationId xmlns:p14="http://schemas.microsoft.com/office/powerpoint/2010/main" val="10010860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30D53-913B-257A-284D-448DFE620A3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19758D8-787B-FC0B-6268-7AE4DD299ED5}"/>
              </a:ext>
            </a:extLst>
          </p:cNvPr>
          <p:cNvPicPr>
            <a:picLocks noChangeAspect="1"/>
          </p:cNvPicPr>
          <p:nvPr/>
        </p:nvPicPr>
        <p:blipFill>
          <a:blip r:embed="rId3">
            <a:extLst>
              <a:ext uri="{28A0092B-C50C-407E-A947-70E740481C1C}">
                <a14:useLocalDpi xmlns:a14="http://schemas.microsoft.com/office/drawing/2010/main" val="0"/>
              </a:ext>
            </a:extLst>
          </a:blip>
          <a:srcRect l="7018" t="16634" r="7090"/>
          <a:stretch>
            <a:fillRect/>
          </a:stretch>
        </p:blipFill>
        <p:spPr>
          <a:xfrm>
            <a:off x="2587083" y="3133493"/>
            <a:ext cx="13102684" cy="7153507"/>
          </a:xfrm>
          <a:prstGeom prst="rect">
            <a:avLst/>
          </a:prstGeom>
        </p:spPr>
      </p:pic>
    </p:spTree>
    <p:extLst>
      <p:ext uri="{BB962C8B-B14F-4D97-AF65-F5344CB8AC3E}">
        <p14:creationId xmlns:p14="http://schemas.microsoft.com/office/powerpoint/2010/main" val="25571530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AE688-476A-EE9C-ADFB-564A9DC299E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6DC64833-71C1-945A-654C-8C86D7490842}"/>
              </a:ext>
            </a:extLst>
          </p:cNvPr>
          <p:cNvSpPr txBox="1"/>
          <p:nvPr/>
        </p:nvSpPr>
        <p:spPr>
          <a:xfrm>
            <a:off x="702001" y="4543335"/>
            <a:ext cx="16883998" cy="646331"/>
          </a:xfrm>
          <a:prstGeom prst="rect">
            <a:avLst/>
          </a:prstGeom>
          <a:noFill/>
        </p:spPr>
        <p:txBody>
          <a:bodyPr wrap="square" rtlCol="0">
            <a:spAutoFit/>
          </a:bodyPr>
          <a:lstStyle/>
          <a:p>
            <a:pPr algn="ctr"/>
            <a:r>
              <a:rPr lang="en-EE" sz="3600" b="1" dirty="0">
                <a:solidFill>
                  <a:srgbClr val="424669"/>
                </a:solidFill>
                <a:latin typeface="Nimbus Mono" pitchFamily="49" charset="0"/>
              </a:rPr>
              <a:t>“Apply Hick’s Law by limiting decisions per screen” </a:t>
            </a:r>
          </a:p>
        </p:txBody>
      </p:sp>
    </p:spTree>
    <p:extLst>
      <p:ext uri="{BB962C8B-B14F-4D97-AF65-F5344CB8AC3E}">
        <p14:creationId xmlns:p14="http://schemas.microsoft.com/office/powerpoint/2010/main" val="13893670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DE893-809B-3712-BCE6-749EE2184AB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E9BE37B-BE27-0B61-5290-A61E54B3257C}"/>
              </a:ext>
            </a:extLst>
          </p:cNvPr>
          <p:cNvSpPr txBox="1"/>
          <p:nvPr/>
        </p:nvSpPr>
        <p:spPr>
          <a:xfrm>
            <a:off x="702001" y="4327892"/>
            <a:ext cx="16883998" cy="1631216"/>
          </a:xfrm>
          <a:prstGeom prst="rect">
            <a:avLst/>
          </a:prstGeom>
          <a:noFill/>
        </p:spPr>
        <p:txBody>
          <a:bodyPr wrap="square" rtlCol="0">
            <a:spAutoFit/>
          </a:bodyPr>
          <a:lstStyle/>
          <a:p>
            <a:pPr algn="ctr"/>
            <a:r>
              <a:rPr lang="et-EE" sz="10000" b="1" spc="-150" dirty="0" err="1">
                <a:solidFill>
                  <a:srgbClr val="FF1493"/>
                </a:solidFill>
                <a:latin typeface="Helvetica" pitchFamily="2" charset="0"/>
              </a:rPr>
              <a:t>Tesler’i</a:t>
            </a:r>
            <a:r>
              <a:rPr lang="et-EE" sz="10000" b="1" spc="-150" dirty="0">
                <a:solidFill>
                  <a:srgbClr val="424669"/>
                </a:solidFill>
                <a:latin typeface="Helvetica" pitchFamily="2" charset="0"/>
              </a:rPr>
              <a:t> seadus</a:t>
            </a:r>
            <a:endParaRPr lang="en-EE" sz="3600" b="1" dirty="0">
              <a:solidFill>
                <a:srgbClr val="424669"/>
              </a:solidFill>
              <a:latin typeface="Nimbus Mono" pitchFamily="49" charset="0"/>
            </a:endParaRPr>
          </a:p>
        </p:txBody>
      </p:sp>
    </p:spTree>
    <p:extLst>
      <p:ext uri="{BB962C8B-B14F-4D97-AF65-F5344CB8AC3E}">
        <p14:creationId xmlns:p14="http://schemas.microsoft.com/office/powerpoint/2010/main" val="3994918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5468D-CD37-AECF-DBA5-C66AA4E4D4A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FC702FE8-233D-B734-223D-FDDF1B867B97}"/>
              </a:ext>
            </a:extLst>
          </p:cNvPr>
          <p:cNvSpPr txBox="1"/>
          <p:nvPr/>
        </p:nvSpPr>
        <p:spPr>
          <a:xfrm>
            <a:off x="902197" y="2419677"/>
            <a:ext cx="16018933" cy="5447645"/>
          </a:xfrm>
          <a:prstGeom prst="rect">
            <a:avLst/>
          </a:prstGeom>
          <a:noFill/>
        </p:spPr>
        <p:txBody>
          <a:bodyPr wrap="square" rtlCol="0">
            <a:spAutoFit/>
          </a:bodyPr>
          <a:lstStyle/>
          <a:p>
            <a:pPr algn="ctr"/>
            <a:r>
              <a:rPr lang="en-US" sz="4800" b="1" spc="-150" dirty="0">
                <a:solidFill>
                  <a:srgbClr val="FF1493"/>
                </a:solidFill>
                <a:latin typeface="Helvetica" pitchFamily="2" charset="0"/>
              </a:rPr>
              <a:t>PROMPT 1</a:t>
            </a:r>
          </a:p>
          <a:p>
            <a:pPr algn="ctr"/>
            <a:endParaRPr lang="en-US" sz="10000" b="1" spc="-150" dirty="0">
              <a:solidFill>
                <a:srgbClr val="424669"/>
              </a:solidFill>
              <a:latin typeface="Helvetica" pitchFamily="2" charset="0"/>
            </a:endParaRPr>
          </a:p>
          <a:p>
            <a:pPr algn="ctr"/>
            <a:r>
              <a:rPr lang="en-US" sz="10000" b="1" spc="-150" dirty="0">
                <a:solidFill>
                  <a:srgbClr val="424669"/>
                </a:solidFill>
                <a:latin typeface="Helvetica" pitchFamily="2" charset="0"/>
              </a:rPr>
              <a:t>Create a productivity app for freelancers</a:t>
            </a:r>
            <a:endParaRPr lang="en-ID" sz="10000" b="1" spc="-150" dirty="0">
              <a:solidFill>
                <a:srgbClr val="FF1493"/>
              </a:solidFill>
              <a:latin typeface="Helvetica" pitchFamily="2" charset="0"/>
            </a:endParaRPr>
          </a:p>
        </p:txBody>
      </p:sp>
    </p:spTree>
    <p:extLst>
      <p:ext uri="{BB962C8B-B14F-4D97-AF65-F5344CB8AC3E}">
        <p14:creationId xmlns:p14="http://schemas.microsoft.com/office/powerpoint/2010/main" val="2960756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C2537-7E87-4202-15F7-C64D55B3C19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BF9D860-EE68-D5FC-9F7F-4FC19D7CED31}"/>
              </a:ext>
            </a:extLst>
          </p:cNvPr>
          <p:cNvPicPr>
            <a:picLocks noChangeAspect="1"/>
          </p:cNvPicPr>
          <p:nvPr/>
        </p:nvPicPr>
        <p:blipFill>
          <a:blip r:embed="rId3">
            <a:extLst>
              <a:ext uri="{28A0092B-C50C-407E-A947-70E740481C1C}">
                <a14:useLocalDpi xmlns:a14="http://schemas.microsoft.com/office/drawing/2010/main" val="0"/>
              </a:ext>
            </a:extLst>
          </a:blip>
          <a:srcRect l="2662" r="3425"/>
          <a:stretch>
            <a:fillRect/>
          </a:stretch>
        </p:blipFill>
        <p:spPr>
          <a:xfrm>
            <a:off x="7069873" y="673100"/>
            <a:ext cx="4114800" cy="8940800"/>
          </a:xfrm>
          <a:prstGeom prst="roundRect">
            <a:avLst/>
          </a:prstGeom>
        </p:spPr>
      </p:pic>
    </p:spTree>
    <p:extLst>
      <p:ext uri="{BB962C8B-B14F-4D97-AF65-F5344CB8AC3E}">
        <p14:creationId xmlns:p14="http://schemas.microsoft.com/office/powerpoint/2010/main" val="34514237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295D0-29BF-8559-A9D8-857B112F49A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E19973E4-E16B-B72A-9C8D-7C3324327179}"/>
              </a:ext>
            </a:extLst>
          </p:cNvPr>
          <p:cNvSpPr txBox="1"/>
          <p:nvPr/>
        </p:nvSpPr>
        <p:spPr>
          <a:xfrm>
            <a:off x="702001" y="4543335"/>
            <a:ext cx="16883998" cy="1754326"/>
          </a:xfrm>
          <a:prstGeom prst="rect">
            <a:avLst/>
          </a:prstGeom>
          <a:noFill/>
        </p:spPr>
        <p:txBody>
          <a:bodyPr wrap="square" rtlCol="0">
            <a:spAutoFit/>
          </a:bodyPr>
          <a:lstStyle/>
          <a:p>
            <a:pPr algn="ctr"/>
            <a:r>
              <a:rPr lang="en-EE" sz="3600" b="1" dirty="0">
                <a:solidFill>
                  <a:srgbClr val="424669"/>
                </a:solidFill>
                <a:latin typeface="Nimbus Mono" pitchFamily="49" charset="0"/>
              </a:rPr>
              <a:t>“Apply Tesler’s Law by automating repetitive setup tasks” “Hide unnecessary accounting complexity”</a:t>
            </a:r>
          </a:p>
          <a:p>
            <a:pPr algn="ctr"/>
            <a:r>
              <a:rPr lang="en-EE" sz="3600" b="1" dirty="0">
                <a:solidFill>
                  <a:srgbClr val="424669"/>
                </a:solidFill>
                <a:latin typeface="Nimbus Mono" pitchFamily="49" charset="0"/>
              </a:rPr>
              <a:t>“Make progress feel effortless”</a:t>
            </a:r>
          </a:p>
        </p:txBody>
      </p:sp>
    </p:spTree>
    <p:extLst>
      <p:ext uri="{BB962C8B-B14F-4D97-AF65-F5344CB8AC3E}">
        <p14:creationId xmlns:p14="http://schemas.microsoft.com/office/powerpoint/2010/main" val="41623958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3D22C-C803-894A-FB85-F0ECD0AF325E}"/>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C8861382-277C-DB41-AAFB-90466B3FC84F}"/>
              </a:ext>
            </a:extLst>
          </p:cNvPr>
          <p:cNvSpPr txBox="1"/>
          <p:nvPr/>
        </p:nvSpPr>
        <p:spPr>
          <a:xfrm>
            <a:off x="702001" y="4327892"/>
            <a:ext cx="16883998" cy="1631216"/>
          </a:xfrm>
          <a:prstGeom prst="rect">
            <a:avLst/>
          </a:prstGeom>
          <a:noFill/>
        </p:spPr>
        <p:txBody>
          <a:bodyPr wrap="square" rtlCol="0">
            <a:spAutoFit/>
          </a:bodyPr>
          <a:lstStyle/>
          <a:p>
            <a:pPr algn="ctr"/>
            <a:r>
              <a:rPr lang="et-EE" sz="10000" b="1" spc="-150" dirty="0" err="1">
                <a:solidFill>
                  <a:srgbClr val="FF1493"/>
                </a:solidFill>
                <a:latin typeface="Helvetica" pitchFamily="2" charset="0"/>
              </a:rPr>
              <a:t>Fitts’i</a:t>
            </a:r>
            <a:r>
              <a:rPr lang="et-EE" sz="10000" b="1" spc="-150" dirty="0">
                <a:solidFill>
                  <a:srgbClr val="424669"/>
                </a:solidFill>
                <a:latin typeface="Helvetica" pitchFamily="2" charset="0"/>
              </a:rPr>
              <a:t> seadus</a:t>
            </a:r>
            <a:endParaRPr lang="en-EE" sz="3600" b="1" dirty="0">
              <a:solidFill>
                <a:srgbClr val="424669"/>
              </a:solidFill>
              <a:latin typeface="Nimbus Mono" pitchFamily="49" charset="0"/>
            </a:endParaRPr>
          </a:p>
        </p:txBody>
      </p:sp>
    </p:spTree>
    <p:extLst>
      <p:ext uri="{BB962C8B-B14F-4D97-AF65-F5344CB8AC3E}">
        <p14:creationId xmlns:p14="http://schemas.microsoft.com/office/powerpoint/2010/main" val="40114537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D611C-93F7-349B-E377-09CED34B111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1156503-4EB6-FA10-371E-F2FAA6C06919}"/>
              </a:ext>
            </a:extLst>
          </p:cNvPr>
          <p:cNvPicPr>
            <a:picLocks noChangeAspect="1"/>
          </p:cNvPicPr>
          <p:nvPr/>
        </p:nvPicPr>
        <p:blipFill>
          <a:blip r:embed="rId3">
            <a:extLst>
              <a:ext uri="{28A0092B-C50C-407E-A947-70E740481C1C}">
                <a14:useLocalDpi xmlns:a14="http://schemas.microsoft.com/office/drawing/2010/main" val="0"/>
              </a:ext>
            </a:extLst>
          </a:blip>
          <a:srcRect l="31317" t="14165" r="31094" b="14691"/>
          <a:stretch>
            <a:fillRect/>
          </a:stretch>
        </p:blipFill>
        <p:spPr>
          <a:xfrm>
            <a:off x="6936058" y="432664"/>
            <a:ext cx="4415884" cy="9421672"/>
          </a:xfrm>
          <a:prstGeom prst="roundRect">
            <a:avLst/>
          </a:prstGeom>
        </p:spPr>
      </p:pic>
    </p:spTree>
    <p:extLst>
      <p:ext uri="{BB962C8B-B14F-4D97-AF65-F5344CB8AC3E}">
        <p14:creationId xmlns:p14="http://schemas.microsoft.com/office/powerpoint/2010/main" val="4205129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DFA4C8-CD90-0AE3-1ACB-7D5AE4FF299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2D43C415-9476-5E09-B3DB-382BF8F8261F}"/>
              </a:ext>
            </a:extLst>
          </p:cNvPr>
          <p:cNvSpPr txBox="1"/>
          <p:nvPr/>
        </p:nvSpPr>
        <p:spPr>
          <a:xfrm>
            <a:off x="702001" y="4543335"/>
            <a:ext cx="16883998" cy="1200329"/>
          </a:xfrm>
          <a:prstGeom prst="rect">
            <a:avLst/>
          </a:prstGeom>
          <a:noFill/>
        </p:spPr>
        <p:txBody>
          <a:bodyPr wrap="square" rtlCol="0">
            <a:spAutoFit/>
          </a:bodyPr>
          <a:lstStyle/>
          <a:p>
            <a:pPr algn="ctr"/>
            <a:r>
              <a:rPr lang="en-EE" sz="3600" b="1" dirty="0">
                <a:solidFill>
                  <a:srgbClr val="424669"/>
                </a:solidFill>
                <a:latin typeface="Nimbus Mono" pitchFamily="49" charset="0"/>
              </a:rPr>
              <a:t>“Apply Fitts’s Law with large high-confidence tap targets” “Reduce accidental input errors”</a:t>
            </a:r>
          </a:p>
        </p:txBody>
      </p:sp>
    </p:spTree>
    <p:extLst>
      <p:ext uri="{BB962C8B-B14F-4D97-AF65-F5344CB8AC3E}">
        <p14:creationId xmlns:p14="http://schemas.microsoft.com/office/powerpoint/2010/main" val="9847626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0D69F-7373-7D45-9685-63021CB6129C}"/>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0D9A63B-CC7A-638F-6B93-D5DB82345C60}"/>
              </a:ext>
            </a:extLst>
          </p:cNvPr>
          <p:cNvSpPr txBox="1"/>
          <p:nvPr/>
        </p:nvSpPr>
        <p:spPr>
          <a:xfrm>
            <a:off x="702001" y="4020115"/>
            <a:ext cx="16883998" cy="2246769"/>
          </a:xfrm>
          <a:prstGeom prst="rect">
            <a:avLst/>
          </a:prstGeom>
          <a:noFill/>
        </p:spPr>
        <p:txBody>
          <a:bodyPr wrap="square" rtlCol="0">
            <a:spAutoFit/>
          </a:bodyPr>
          <a:lstStyle/>
          <a:p>
            <a:pPr algn="ctr"/>
            <a:r>
              <a:rPr lang="et-EE" sz="14000" b="1" spc="-150" dirty="0">
                <a:solidFill>
                  <a:srgbClr val="FF1493"/>
                </a:solidFill>
                <a:latin typeface="Helvetica" pitchFamily="2" charset="0"/>
              </a:rPr>
              <a:t>NB 1</a:t>
            </a:r>
            <a:endParaRPr lang="en-EE" sz="14000" b="1" dirty="0">
              <a:solidFill>
                <a:srgbClr val="424669"/>
              </a:solidFill>
              <a:latin typeface="Nimbus Mono" pitchFamily="49" charset="0"/>
            </a:endParaRPr>
          </a:p>
        </p:txBody>
      </p:sp>
    </p:spTree>
    <p:extLst>
      <p:ext uri="{BB962C8B-B14F-4D97-AF65-F5344CB8AC3E}">
        <p14:creationId xmlns:p14="http://schemas.microsoft.com/office/powerpoint/2010/main" val="21949798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1E595-0696-0E21-9D82-93ECBD70CAE7}"/>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DAC639C-7FAC-96E2-4F37-A59B7C84C363}"/>
              </a:ext>
            </a:extLst>
          </p:cNvPr>
          <p:cNvSpPr txBox="1"/>
          <p:nvPr/>
        </p:nvSpPr>
        <p:spPr>
          <a:xfrm>
            <a:off x="702001" y="4020115"/>
            <a:ext cx="16883998" cy="2246769"/>
          </a:xfrm>
          <a:prstGeom prst="rect">
            <a:avLst/>
          </a:prstGeom>
          <a:noFill/>
        </p:spPr>
        <p:txBody>
          <a:bodyPr wrap="square" rtlCol="0">
            <a:spAutoFit/>
          </a:bodyPr>
          <a:lstStyle/>
          <a:p>
            <a:pPr algn="ctr"/>
            <a:r>
              <a:rPr lang="et-EE" sz="14000" b="1" spc="-150" dirty="0">
                <a:solidFill>
                  <a:srgbClr val="FF1493"/>
                </a:solidFill>
                <a:latin typeface="Helvetica" pitchFamily="2" charset="0"/>
              </a:rPr>
              <a:t>WCAG AA</a:t>
            </a:r>
            <a:endParaRPr lang="en-EE" sz="14000" b="1" dirty="0">
              <a:solidFill>
                <a:srgbClr val="424669"/>
              </a:solidFill>
              <a:latin typeface="Nimbus Mono" pitchFamily="49" charset="0"/>
            </a:endParaRPr>
          </a:p>
        </p:txBody>
      </p:sp>
    </p:spTree>
    <p:extLst>
      <p:ext uri="{BB962C8B-B14F-4D97-AF65-F5344CB8AC3E}">
        <p14:creationId xmlns:p14="http://schemas.microsoft.com/office/powerpoint/2010/main" val="1369074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F387A-4736-2A72-3333-B92B09382E8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59EC0C-570C-382C-153A-51DC05508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6727" y="525318"/>
            <a:ext cx="13854546" cy="9236364"/>
          </a:xfrm>
          <a:prstGeom prst="rect">
            <a:avLst/>
          </a:prstGeom>
        </p:spPr>
      </p:pic>
    </p:spTree>
    <p:extLst>
      <p:ext uri="{BB962C8B-B14F-4D97-AF65-F5344CB8AC3E}">
        <p14:creationId xmlns:p14="http://schemas.microsoft.com/office/powerpoint/2010/main" val="13422751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804140-E016-E7DB-643F-5435D6216E98}"/>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53EF822E-CE0C-72C6-4B5C-4F93F284ED34}"/>
              </a:ext>
            </a:extLst>
          </p:cNvPr>
          <p:cNvSpPr txBox="1"/>
          <p:nvPr/>
        </p:nvSpPr>
        <p:spPr>
          <a:xfrm>
            <a:off x="702001" y="4543335"/>
            <a:ext cx="16883998" cy="1200329"/>
          </a:xfrm>
          <a:prstGeom prst="rect">
            <a:avLst/>
          </a:prstGeom>
          <a:noFill/>
        </p:spPr>
        <p:txBody>
          <a:bodyPr wrap="square" rtlCol="0">
            <a:spAutoFit/>
          </a:bodyPr>
          <a:lstStyle/>
          <a:p>
            <a:pPr algn="ctr"/>
            <a:r>
              <a:rPr lang="en-EE" sz="3600" b="1" dirty="0">
                <a:solidFill>
                  <a:srgbClr val="424669"/>
                </a:solidFill>
                <a:latin typeface="Nimbus Mono" pitchFamily="49" charset="0"/>
              </a:rPr>
              <a:t>“Design and implement this prototype to meet WCAG 2.2 AA accessibility standards by default.”</a:t>
            </a:r>
          </a:p>
        </p:txBody>
      </p:sp>
    </p:spTree>
    <p:extLst>
      <p:ext uri="{BB962C8B-B14F-4D97-AF65-F5344CB8AC3E}">
        <p14:creationId xmlns:p14="http://schemas.microsoft.com/office/powerpoint/2010/main" val="35900218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7E13C-8F36-E23E-61B0-A4BF85E3AC25}"/>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9FB49415-7D38-154D-4B6A-79B69F0F549B}"/>
              </a:ext>
            </a:extLst>
          </p:cNvPr>
          <p:cNvSpPr txBox="1"/>
          <p:nvPr/>
        </p:nvSpPr>
        <p:spPr>
          <a:xfrm>
            <a:off x="702001" y="4020115"/>
            <a:ext cx="16883998" cy="2246769"/>
          </a:xfrm>
          <a:prstGeom prst="rect">
            <a:avLst/>
          </a:prstGeom>
          <a:noFill/>
        </p:spPr>
        <p:txBody>
          <a:bodyPr wrap="square" rtlCol="0">
            <a:spAutoFit/>
          </a:bodyPr>
          <a:lstStyle/>
          <a:p>
            <a:pPr algn="ctr"/>
            <a:r>
              <a:rPr lang="et-EE" sz="14000" b="1" spc="-150" dirty="0">
                <a:solidFill>
                  <a:srgbClr val="FF1493"/>
                </a:solidFill>
                <a:latin typeface="Helvetica" pitchFamily="2" charset="0"/>
              </a:rPr>
              <a:t>NB 2</a:t>
            </a:r>
            <a:endParaRPr lang="en-EE" sz="14000" b="1" dirty="0">
              <a:solidFill>
                <a:srgbClr val="424669"/>
              </a:solidFill>
              <a:latin typeface="Nimbus Mono" pitchFamily="49" charset="0"/>
            </a:endParaRPr>
          </a:p>
        </p:txBody>
      </p:sp>
    </p:spTree>
    <p:extLst>
      <p:ext uri="{BB962C8B-B14F-4D97-AF65-F5344CB8AC3E}">
        <p14:creationId xmlns:p14="http://schemas.microsoft.com/office/powerpoint/2010/main" val="632736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EDDCF-209C-2827-D2AC-C7852912F7C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D5AAE77-BFAA-599A-23D8-3F83AFD80A3D}"/>
              </a:ext>
            </a:extLst>
          </p:cNvPr>
          <p:cNvPicPr>
            <a:picLocks noChangeAspect="1"/>
          </p:cNvPicPr>
          <p:nvPr/>
        </p:nvPicPr>
        <p:blipFill>
          <a:blip r:embed="rId3">
            <a:extLst>
              <a:ext uri="{28A0092B-C50C-407E-A947-70E740481C1C}">
                <a14:useLocalDpi xmlns:a14="http://schemas.microsoft.com/office/drawing/2010/main" val="0"/>
              </a:ext>
            </a:extLst>
          </a:blip>
          <a:srcRect l="3698" r="3828" b="853"/>
          <a:stretch>
            <a:fillRect/>
          </a:stretch>
        </p:blipFill>
        <p:spPr>
          <a:xfrm>
            <a:off x="7448086" y="1300162"/>
            <a:ext cx="3391828" cy="7686675"/>
          </a:xfrm>
          <a:prstGeom prst="roundRect">
            <a:avLst/>
          </a:prstGeom>
        </p:spPr>
      </p:pic>
    </p:spTree>
    <p:extLst>
      <p:ext uri="{BB962C8B-B14F-4D97-AF65-F5344CB8AC3E}">
        <p14:creationId xmlns:p14="http://schemas.microsoft.com/office/powerpoint/2010/main" val="220164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58335-5D60-28F3-0564-7F1FB3346E60}"/>
            </a:ext>
          </a:extLst>
        </p:cNvPr>
        <p:cNvGrpSpPr/>
        <p:nvPr/>
      </p:nvGrpSpPr>
      <p:grpSpPr>
        <a:xfrm>
          <a:off x="0" y="0"/>
          <a:ext cx="0" cy="0"/>
          <a:chOff x="0" y="0"/>
          <a:chExt cx="0" cy="0"/>
        </a:xfrm>
      </p:grpSpPr>
      <p:pic>
        <p:nvPicPr>
          <p:cNvPr id="2" name="Picture 1" descr="A screenshot of a phone&#10;&#10;AI-generated content may be incorrect.">
            <a:extLst>
              <a:ext uri="{FF2B5EF4-FFF2-40B4-BE49-F238E27FC236}">
                <a16:creationId xmlns:a16="http://schemas.microsoft.com/office/drawing/2014/main" id="{0FC7DD23-81DF-1D72-F76C-C253F6D843D7}"/>
              </a:ext>
            </a:extLst>
          </p:cNvPr>
          <p:cNvPicPr>
            <a:picLocks noChangeAspect="1"/>
          </p:cNvPicPr>
          <p:nvPr/>
        </p:nvPicPr>
        <p:blipFill>
          <a:blip r:embed="rId3">
            <a:extLst>
              <a:ext uri="{28A0092B-C50C-407E-A947-70E740481C1C}">
                <a14:useLocalDpi xmlns:a14="http://schemas.microsoft.com/office/drawing/2010/main" val="0"/>
              </a:ext>
            </a:extLst>
          </a:blip>
          <a:srcRect l="10061" t="39566" r="51464" b="34634"/>
          <a:stretch>
            <a:fillRect/>
          </a:stretch>
        </p:blipFill>
        <p:spPr>
          <a:xfrm>
            <a:off x="1839950" y="4070194"/>
            <a:ext cx="7036421" cy="2653991"/>
          </a:xfrm>
          <a:prstGeom prst="roundRect">
            <a:avLst/>
          </a:prstGeom>
        </p:spPr>
      </p:pic>
      <p:pic>
        <p:nvPicPr>
          <p:cNvPr id="3" name="Picture 2" descr="A screenshot of a phone&#10;&#10;AI-generated content may be incorrect.">
            <a:extLst>
              <a:ext uri="{FF2B5EF4-FFF2-40B4-BE49-F238E27FC236}">
                <a16:creationId xmlns:a16="http://schemas.microsoft.com/office/drawing/2014/main" id="{BA31C20C-8422-EC10-A86A-B3A77A502220}"/>
              </a:ext>
            </a:extLst>
          </p:cNvPr>
          <p:cNvPicPr>
            <a:picLocks noChangeAspect="1"/>
          </p:cNvPicPr>
          <p:nvPr/>
        </p:nvPicPr>
        <p:blipFill>
          <a:blip r:embed="rId3">
            <a:extLst>
              <a:ext uri="{28A0092B-C50C-407E-A947-70E740481C1C}">
                <a14:useLocalDpi xmlns:a14="http://schemas.microsoft.com/office/drawing/2010/main" val="0"/>
              </a:ext>
            </a:extLst>
          </a:blip>
          <a:srcRect l="51462" t="39566" r="10063" b="34634"/>
          <a:stretch>
            <a:fillRect/>
          </a:stretch>
        </p:blipFill>
        <p:spPr>
          <a:xfrm>
            <a:off x="9411628" y="4070194"/>
            <a:ext cx="7036421" cy="2653991"/>
          </a:xfrm>
          <a:prstGeom prst="roundRect">
            <a:avLst/>
          </a:prstGeom>
        </p:spPr>
      </p:pic>
    </p:spTree>
    <p:extLst>
      <p:ext uri="{BB962C8B-B14F-4D97-AF65-F5344CB8AC3E}">
        <p14:creationId xmlns:p14="http://schemas.microsoft.com/office/powerpoint/2010/main" val="1146442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61C28-F9FD-5B08-11A6-45A3F311CC0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59B9DB7-4B08-C9F5-57C1-82834C1E58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9850" y="1470025"/>
            <a:ext cx="11963400" cy="7975600"/>
          </a:xfrm>
          <a:prstGeom prst="rect">
            <a:avLst/>
          </a:prstGeom>
        </p:spPr>
      </p:pic>
    </p:spTree>
    <p:extLst>
      <p:ext uri="{BB962C8B-B14F-4D97-AF65-F5344CB8AC3E}">
        <p14:creationId xmlns:p14="http://schemas.microsoft.com/office/powerpoint/2010/main" val="3991538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21628-BAD8-143A-0D6E-CE541C43864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DD176DE5-0A67-F2CD-F6B4-0E5E1B1BAD2A}"/>
              </a:ext>
            </a:extLst>
          </p:cNvPr>
          <p:cNvSpPr txBox="1"/>
          <p:nvPr/>
        </p:nvSpPr>
        <p:spPr>
          <a:xfrm>
            <a:off x="902197" y="1742569"/>
            <a:ext cx="16018933" cy="6801862"/>
          </a:xfrm>
          <a:prstGeom prst="rect">
            <a:avLst/>
          </a:prstGeom>
          <a:noFill/>
        </p:spPr>
        <p:txBody>
          <a:bodyPr wrap="square" rtlCol="0">
            <a:spAutoFit/>
          </a:bodyPr>
          <a:lstStyle/>
          <a:p>
            <a:pPr algn="ctr"/>
            <a:r>
              <a:rPr lang="en-US" sz="4800" b="1" spc="-150" dirty="0">
                <a:solidFill>
                  <a:srgbClr val="FF1493"/>
                </a:solidFill>
                <a:latin typeface="Helvetica" pitchFamily="2" charset="0"/>
              </a:rPr>
              <a:t>PROMPT 2</a:t>
            </a:r>
          </a:p>
          <a:p>
            <a:pPr algn="ctr"/>
            <a:endParaRPr lang="en-US" sz="10000" b="1" spc="-150" dirty="0">
              <a:solidFill>
                <a:srgbClr val="424669"/>
              </a:solidFill>
              <a:latin typeface="Helvetica" pitchFamily="2" charset="0"/>
            </a:endParaRPr>
          </a:p>
          <a:p>
            <a:pPr algn="ctr"/>
            <a:r>
              <a:rPr lang="en-EE" sz="4800" b="1" dirty="0">
                <a:solidFill>
                  <a:srgbClr val="424669"/>
                </a:solidFill>
                <a:latin typeface="Helvetica" pitchFamily="2" charset="0"/>
              </a:rPr>
              <a:t>Create a lightweight client management app for </a:t>
            </a:r>
            <a:r>
              <a:rPr lang="en-EE" sz="4800" b="1" dirty="0">
                <a:solidFill>
                  <a:srgbClr val="FF1493"/>
                </a:solidFill>
                <a:latin typeface="Helvetica" pitchFamily="2" charset="0"/>
              </a:rPr>
              <a:t>freelance designers </a:t>
            </a:r>
            <a:r>
              <a:rPr lang="en-EE" sz="4800" b="1" dirty="0">
                <a:solidFill>
                  <a:srgbClr val="424669"/>
                </a:solidFill>
                <a:latin typeface="Helvetica" pitchFamily="2" charset="0"/>
              </a:rPr>
              <a:t>who </a:t>
            </a:r>
            <a:r>
              <a:rPr lang="en-EE" sz="4800" b="1" dirty="0">
                <a:solidFill>
                  <a:srgbClr val="FF1493"/>
                </a:solidFill>
                <a:latin typeface="Helvetica" pitchFamily="2" charset="0"/>
              </a:rPr>
              <a:t>avoid sending invoices </a:t>
            </a:r>
            <a:r>
              <a:rPr lang="en-EE" sz="4800" b="1" dirty="0">
                <a:solidFill>
                  <a:srgbClr val="424669"/>
                </a:solidFill>
                <a:latin typeface="Helvetica" pitchFamily="2" charset="0"/>
              </a:rPr>
              <a:t>because they </a:t>
            </a:r>
            <a:r>
              <a:rPr lang="en-EE" sz="4800" b="1" dirty="0">
                <a:solidFill>
                  <a:srgbClr val="FF1493"/>
                </a:solidFill>
                <a:latin typeface="Helvetica" pitchFamily="2" charset="0"/>
              </a:rPr>
              <a:t>associate money conversations with conflict.</a:t>
            </a:r>
            <a:r>
              <a:rPr lang="en-EE" sz="4800" b="1" dirty="0">
                <a:solidFill>
                  <a:srgbClr val="424669"/>
                </a:solidFill>
                <a:latin typeface="Helvetica" pitchFamily="2" charset="0"/>
              </a:rPr>
              <a:t> The interface should reduce emotional friction and make asking for payment </a:t>
            </a:r>
            <a:r>
              <a:rPr lang="en-EE" sz="4800" b="1" dirty="0">
                <a:solidFill>
                  <a:srgbClr val="FF1493"/>
                </a:solidFill>
                <a:latin typeface="Helvetica" pitchFamily="2" charset="0"/>
              </a:rPr>
              <a:t>feel calm </a:t>
            </a:r>
            <a:r>
              <a:rPr lang="en-EE" sz="4800" b="1" dirty="0">
                <a:solidFill>
                  <a:srgbClr val="424669"/>
                </a:solidFill>
                <a:latin typeface="Helvetica" pitchFamily="2" charset="0"/>
              </a:rPr>
              <a:t>and </a:t>
            </a:r>
            <a:r>
              <a:rPr lang="en-EE" sz="4800" b="1" dirty="0">
                <a:solidFill>
                  <a:srgbClr val="FF1493"/>
                </a:solidFill>
                <a:latin typeface="Helvetica" pitchFamily="2" charset="0"/>
              </a:rPr>
              <a:t>professional</a:t>
            </a:r>
            <a:r>
              <a:rPr lang="en-EE" sz="4800" b="1" dirty="0">
                <a:solidFill>
                  <a:srgbClr val="424669"/>
                </a:solidFill>
                <a:latin typeface="Helvetica" pitchFamily="2" charset="0"/>
              </a:rPr>
              <a:t> instead of transactional</a:t>
            </a:r>
            <a:endParaRPr lang="en-ID" sz="10000" b="1" spc="-150" dirty="0">
              <a:solidFill>
                <a:srgbClr val="424669"/>
              </a:solidFill>
              <a:latin typeface="Helvetica" pitchFamily="2" charset="0"/>
            </a:endParaRPr>
          </a:p>
        </p:txBody>
      </p:sp>
    </p:spTree>
    <p:extLst>
      <p:ext uri="{BB962C8B-B14F-4D97-AF65-F5344CB8AC3E}">
        <p14:creationId xmlns:p14="http://schemas.microsoft.com/office/powerpoint/2010/main" val="2490638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74787-0400-8142-06EB-380AF7518D23}"/>
            </a:ext>
          </a:extLst>
        </p:cNvPr>
        <p:cNvGrpSpPr/>
        <p:nvPr/>
      </p:nvGrpSpPr>
      <p:grpSpPr>
        <a:xfrm>
          <a:off x="0" y="0"/>
          <a:ext cx="0" cy="0"/>
          <a:chOff x="0" y="0"/>
          <a:chExt cx="0" cy="0"/>
        </a:xfrm>
      </p:grpSpPr>
      <p:pic>
        <p:nvPicPr>
          <p:cNvPr id="5" name="Picture 4" descr="A person posing for the camera&#10;&#10;Description automatically generated">
            <a:extLst>
              <a:ext uri="{FF2B5EF4-FFF2-40B4-BE49-F238E27FC236}">
                <a16:creationId xmlns:a16="http://schemas.microsoft.com/office/drawing/2014/main" id="{8DF0DC3B-BD06-5224-D6C4-947875A3192E}"/>
              </a:ext>
            </a:extLst>
          </p:cNvPr>
          <p:cNvPicPr>
            <a:picLocks noChangeAspect="1"/>
          </p:cNvPicPr>
          <p:nvPr/>
        </p:nvPicPr>
        <p:blipFill rotWithShape="1">
          <a:blip r:embed="rId3"/>
          <a:srcRect l="28503" r="28545" b="27492"/>
          <a:stretch>
            <a:fillRect/>
          </a:stretch>
        </p:blipFill>
        <p:spPr>
          <a:xfrm>
            <a:off x="9142791" y="364"/>
            <a:ext cx="9143357" cy="10286279"/>
          </a:xfrm>
          <a:prstGeom prst="rect">
            <a:avLst/>
          </a:prstGeom>
        </p:spPr>
      </p:pic>
      <p:pic>
        <p:nvPicPr>
          <p:cNvPr id="4" name="Picture 3" descr="A person posing for the camera&#10;&#10;Description automatically generated">
            <a:extLst>
              <a:ext uri="{FF2B5EF4-FFF2-40B4-BE49-F238E27FC236}">
                <a16:creationId xmlns:a16="http://schemas.microsoft.com/office/drawing/2014/main" id="{86853A7D-50D4-F8F4-4CB1-D510196B1581}"/>
              </a:ext>
            </a:extLst>
          </p:cNvPr>
          <p:cNvPicPr>
            <a:picLocks noChangeAspect="1"/>
          </p:cNvPicPr>
          <p:nvPr/>
        </p:nvPicPr>
        <p:blipFill rotWithShape="1">
          <a:blip r:embed="rId4"/>
          <a:srcRect l="25226" r="24920" b="15840"/>
          <a:stretch>
            <a:fillRect/>
          </a:stretch>
        </p:blipFill>
        <p:spPr>
          <a:xfrm>
            <a:off x="644" y="364"/>
            <a:ext cx="9143356" cy="10286279"/>
          </a:xfrm>
          <a:prstGeom prst="rect">
            <a:avLst/>
          </a:prstGeom>
        </p:spPr>
      </p:pic>
    </p:spTree>
    <p:extLst>
      <p:ext uri="{BB962C8B-B14F-4D97-AF65-F5344CB8AC3E}">
        <p14:creationId xmlns:p14="http://schemas.microsoft.com/office/powerpoint/2010/main" val="29325102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6042</TotalTime>
  <Words>769</Words>
  <Application>Microsoft Macintosh PowerPoint</Application>
  <PresentationFormat>Custom</PresentationFormat>
  <Paragraphs>171</Paragraphs>
  <Slides>60</Slides>
  <Notes>55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Aptos</vt:lpstr>
      <vt:lpstr>Arial</vt:lpstr>
      <vt:lpstr>Bradley Hand</vt:lpstr>
      <vt:lpstr>Helvetica</vt:lpstr>
      <vt:lpstr>Nimbus Mono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Personal</dc:creator>
  <cp:lastModifiedBy>Helen Minařík</cp:lastModifiedBy>
  <cp:revision>233</cp:revision>
  <dcterms:created xsi:type="dcterms:W3CDTF">2023-07-07T12:10:44Z</dcterms:created>
  <dcterms:modified xsi:type="dcterms:W3CDTF">2026-05-22T10:34:47Z</dcterms:modified>
</cp:coreProperties>
</file>